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media/image24.jpg" ContentType="image/jpeg"/>
  <Override PartName="/ppt/media/image32.jpg" ContentType="image/jpeg"/>
  <Override PartName="/ppt/media/image34.jpg" ContentType="image/jpeg"/>
  <Override PartName="/ppt/media/image35.jpg" ContentType="image/jpeg"/>
  <Override PartName="/ppt/media/image36.jpg" ContentType="image/jpeg"/>
  <Override PartName="/ppt/media/image37.jpg" ContentType="image/jpeg"/>
  <Override PartName="/ppt/media/image38.jpg" ContentType="image/jpeg"/>
  <Override PartName="/ppt/media/image39.jpg" ContentType="image/jpeg"/>
  <Override PartName="/ppt/media/image40.jpg" ContentType="image/jpeg"/>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4.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5.xml" ContentType="application/vnd.openxmlformats-officedocument.theme+xml"/>
  <Override PartName="/ppt/media/image57.jpg" ContentType="image/jpeg"/>
  <Override PartName="/ppt/media/image58.jpg" ContentType="image/jpeg"/>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6.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7.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8.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9.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8" r:id="rId1"/>
    <p:sldMasterId id="2147483997" r:id="rId2"/>
    <p:sldMasterId id="2147484003" r:id="rId3"/>
    <p:sldMasterId id="2147484044" r:id="rId4"/>
    <p:sldMasterId id="2147484088" r:id="rId5"/>
    <p:sldMasterId id="2147484128" r:id="rId6"/>
    <p:sldMasterId id="2147484171" r:id="rId7"/>
    <p:sldMasterId id="2147484201" r:id="rId8"/>
    <p:sldMasterId id="2147484232" r:id="rId9"/>
    <p:sldMasterId id="2147484273" r:id="rId10"/>
  </p:sldMasterIdLst>
  <p:notesMasterIdLst>
    <p:notesMasterId r:id="rId38"/>
  </p:notesMasterIdLst>
  <p:sldIdLst>
    <p:sldId id="262" r:id="rId11"/>
    <p:sldId id="256" r:id="rId12"/>
    <p:sldId id="257" r:id="rId13"/>
    <p:sldId id="258" r:id="rId14"/>
    <p:sldId id="259" r:id="rId15"/>
    <p:sldId id="260" r:id="rId16"/>
    <p:sldId id="261" r:id="rId17"/>
    <p:sldId id="263" r:id="rId18"/>
    <p:sldId id="264" r:id="rId19"/>
    <p:sldId id="265" r:id="rId20"/>
    <p:sldId id="266" r:id="rId21"/>
    <p:sldId id="267" r:id="rId22"/>
    <p:sldId id="403" r:id="rId23"/>
    <p:sldId id="400" r:id="rId24"/>
    <p:sldId id="405" r:id="rId25"/>
    <p:sldId id="402" r:id="rId26"/>
    <p:sldId id="406" r:id="rId27"/>
    <p:sldId id="407" r:id="rId28"/>
    <p:sldId id="410" r:id="rId29"/>
    <p:sldId id="424" r:id="rId30"/>
    <p:sldId id="362" r:id="rId31"/>
    <p:sldId id="379" r:id="rId32"/>
    <p:sldId id="426" r:id="rId33"/>
    <p:sldId id="423" r:id="rId34"/>
    <p:sldId id="404" r:id="rId35"/>
    <p:sldId id="422" r:id="rId36"/>
    <p:sldId id="425" r:id="rId3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5DDF67-4752-43F1-8979-BB351A8B9F19}" v="2" dt="2026-03-16T16:13:24.1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0" autoAdjust="0"/>
    <p:restoredTop sz="94660"/>
  </p:normalViewPr>
  <p:slideViewPr>
    <p:cSldViewPr snapToGrid="0">
      <p:cViewPr varScale="1">
        <p:scale>
          <a:sx n="93" d="100"/>
          <a:sy n="93" d="100"/>
        </p:scale>
        <p:origin x="92" y="1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presProps" Target="presProps.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microsoft.com/office/2016/11/relationships/changesInfo" Target="changesInfos/changesInfo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min Hoffelner" userId="235a79ed-1f8a-4c1e-9919-c76ff2283577" providerId="ADAL" clId="{3D5C3AE3-D2FC-4902-AE26-EA0CB36F0A08}"/>
    <pc:docChg chg="addSld delSld modSld delMainMaster">
      <pc:chgData name="Jasmin Hoffelner" userId="235a79ed-1f8a-4c1e-9919-c76ff2283577" providerId="ADAL" clId="{3D5C3AE3-D2FC-4902-AE26-EA0CB36F0A08}" dt="2026-03-16T16:13:23.727" v="6"/>
      <pc:docMkLst>
        <pc:docMk/>
      </pc:docMkLst>
      <pc:sldChg chg="add">
        <pc:chgData name="Jasmin Hoffelner" userId="235a79ed-1f8a-4c1e-9919-c76ff2283577" providerId="ADAL" clId="{3D5C3AE3-D2FC-4902-AE26-EA0CB36F0A08}" dt="2026-03-16T16:13:23.727" v="6"/>
        <pc:sldMkLst>
          <pc:docMk/>
          <pc:sldMk cId="0" sldId="256"/>
        </pc:sldMkLst>
      </pc:sldChg>
      <pc:sldChg chg="new del">
        <pc:chgData name="Jasmin Hoffelner" userId="235a79ed-1f8a-4c1e-9919-c76ff2283577" providerId="ADAL" clId="{3D5C3AE3-D2FC-4902-AE26-EA0CB36F0A08}" dt="2026-03-16T15:59:02.308" v="2" actId="47"/>
        <pc:sldMkLst>
          <pc:docMk/>
          <pc:sldMk cId="4036755516" sldId="256"/>
        </pc:sldMkLst>
      </pc:sldChg>
      <pc:sldChg chg="add del">
        <pc:chgData name="Jasmin Hoffelner" userId="235a79ed-1f8a-4c1e-9919-c76ff2283577" providerId="ADAL" clId="{3D5C3AE3-D2FC-4902-AE26-EA0CB36F0A08}" dt="2026-03-16T16:13:23.727" v="6"/>
        <pc:sldMkLst>
          <pc:docMk/>
          <pc:sldMk cId="0" sldId="257"/>
        </pc:sldMkLst>
      </pc:sldChg>
      <pc:sldChg chg="add del">
        <pc:chgData name="Jasmin Hoffelner" userId="235a79ed-1f8a-4c1e-9919-c76ff2283577" providerId="ADAL" clId="{3D5C3AE3-D2FC-4902-AE26-EA0CB36F0A08}" dt="2026-03-16T16:13:23.727" v="6"/>
        <pc:sldMkLst>
          <pc:docMk/>
          <pc:sldMk cId="0" sldId="258"/>
        </pc:sldMkLst>
      </pc:sldChg>
      <pc:sldChg chg="add del">
        <pc:chgData name="Jasmin Hoffelner" userId="235a79ed-1f8a-4c1e-9919-c76ff2283577" providerId="ADAL" clId="{3D5C3AE3-D2FC-4902-AE26-EA0CB36F0A08}" dt="2026-03-16T16:13:23.727" v="6"/>
        <pc:sldMkLst>
          <pc:docMk/>
          <pc:sldMk cId="0" sldId="259"/>
        </pc:sldMkLst>
      </pc:sldChg>
      <pc:sldChg chg="add del">
        <pc:chgData name="Jasmin Hoffelner" userId="235a79ed-1f8a-4c1e-9919-c76ff2283577" providerId="ADAL" clId="{3D5C3AE3-D2FC-4902-AE26-EA0CB36F0A08}" dt="2026-03-16T16:13:23.727" v="6"/>
        <pc:sldMkLst>
          <pc:docMk/>
          <pc:sldMk cId="0" sldId="260"/>
        </pc:sldMkLst>
      </pc:sldChg>
      <pc:sldChg chg="add del">
        <pc:chgData name="Jasmin Hoffelner" userId="235a79ed-1f8a-4c1e-9919-c76ff2283577" providerId="ADAL" clId="{3D5C3AE3-D2FC-4902-AE26-EA0CB36F0A08}" dt="2026-03-16T16:13:23.727" v="6"/>
        <pc:sldMkLst>
          <pc:docMk/>
          <pc:sldMk cId="0" sldId="261"/>
        </pc:sldMkLst>
      </pc:sldChg>
      <pc:sldChg chg="add del">
        <pc:chgData name="Jasmin Hoffelner" userId="235a79ed-1f8a-4c1e-9919-c76ff2283577" providerId="ADAL" clId="{3D5C3AE3-D2FC-4902-AE26-EA0CB36F0A08}" dt="2026-03-16T16:13:23.727" v="6"/>
        <pc:sldMkLst>
          <pc:docMk/>
          <pc:sldMk cId="0" sldId="262"/>
        </pc:sldMkLst>
      </pc:sldChg>
      <pc:sldChg chg="add del">
        <pc:chgData name="Jasmin Hoffelner" userId="235a79ed-1f8a-4c1e-9919-c76ff2283577" providerId="ADAL" clId="{3D5C3AE3-D2FC-4902-AE26-EA0CB36F0A08}" dt="2026-03-16T16:13:23.727" v="6"/>
        <pc:sldMkLst>
          <pc:docMk/>
          <pc:sldMk cId="0" sldId="263"/>
        </pc:sldMkLst>
      </pc:sldChg>
      <pc:sldChg chg="add del">
        <pc:chgData name="Jasmin Hoffelner" userId="235a79ed-1f8a-4c1e-9919-c76ff2283577" providerId="ADAL" clId="{3D5C3AE3-D2FC-4902-AE26-EA0CB36F0A08}" dt="2026-03-16T16:13:23.727" v="6"/>
        <pc:sldMkLst>
          <pc:docMk/>
          <pc:sldMk cId="0" sldId="264"/>
        </pc:sldMkLst>
      </pc:sldChg>
      <pc:sldChg chg="add del">
        <pc:chgData name="Jasmin Hoffelner" userId="235a79ed-1f8a-4c1e-9919-c76ff2283577" providerId="ADAL" clId="{3D5C3AE3-D2FC-4902-AE26-EA0CB36F0A08}" dt="2026-03-16T16:13:23.727" v="6"/>
        <pc:sldMkLst>
          <pc:docMk/>
          <pc:sldMk cId="0" sldId="265"/>
        </pc:sldMkLst>
      </pc:sldChg>
      <pc:sldChg chg="add del">
        <pc:chgData name="Jasmin Hoffelner" userId="235a79ed-1f8a-4c1e-9919-c76ff2283577" providerId="ADAL" clId="{3D5C3AE3-D2FC-4902-AE26-EA0CB36F0A08}" dt="2026-03-16T16:13:23.727" v="6"/>
        <pc:sldMkLst>
          <pc:docMk/>
          <pc:sldMk cId="0" sldId="266"/>
        </pc:sldMkLst>
      </pc:sldChg>
      <pc:sldChg chg="add del">
        <pc:chgData name="Jasmin Hoffelner" userId="235a79ed-1f8a-4c1e-9919-c76ff2283577" providerId="ADAL" clId="{3D5C3AE3-D2FC-4902-AE26-EA0CB36F0A08}" dt="2026-03-16T16:13:23.727" v="6"/>
        <pc:sldMkLst>
          <pc:docMk/>
          <pc:sldMk cId="0" sldId="267"/>
        </pc:sldMkLst>
      </pc:sldChg>
      <pc:sldChg chg="del">
        <pc:chgData name="Jasmin Hoffelner" userId="235a79ed-1f8a-4c1e-9919-c76ff2283577" providerId="ADAL" clId="{3D5C3AE3-D2FC-4902-AE26-EA0CB36F0A08}" dt="2026-03-16T15:58:54.862" v="0" actId="47"/>
        <pc:sldMkLst>
          <pc:docMk/>
          <pc:sldMk cId="0" sldId="268"/>
        </pc:sldMkLst>
      </pc:sldChg>
      <pc:sldChg chg="add del">
        <pc:chgData name="Jasmin Hoffelner" userId="235a79ed-1f8a-4c1e-9919-c76ff2283577" providerId="ADAL" clId="{3D5C3AE3-D2FC-4902-AE26-EA0CB36F0A08}" dt="2026-03-16T16:13:23.727" v="6"/>
        <pc:sldMkLst>
          <pc:docMk/>
          <pc:sldMk cId="1166378630" sldId="362"/>
        </pc:sldMkLst>
      </pc:sldChg>
      <pc:sldChg chg="add del">
        <pc:chgData name="Jasmin Hoffelner" userId="235a79ed-1f8a-4c1e-9919-c76ff2283577" providerId="ADAL" clId="{3D5C3AE3-D2FC-4902-AE26-EA0CB36F0A08}" dt="2026-03-16T16:13:23.727" v="6"/>
        <pc:sldMkLst>
          <pc:docMk/>
          <pc:sldMk cId="774445889" sldId="379"/>
        </pc:sldMkLst>
      </pc:sldChg>
      <pc:sldChg chg="add del">
        <pc:chgData name="Jasmin Hoffelner" userId="235a79ed-1f8a-4c1e-9919-c76ff2283577" providerId="ADAL" clId="{3D5C3AE3-D2FC-4902-AE26-EA0CB36F0A08}" dt="2026-03-16T16:13:23.727" v="6"/>
        <pc:sldMkLst>
          <pc:docMk/>
          <pc:sldMk cId="674460408" sldId="400"/>
        </pc:sldMkLst>
      </pc:sldChg>
      <pc:sldChg chg="add del">
        <pc:chgData name="Jasmin Hoffelner" userId="235a79ed-1f8a-4c1e-9919-c76ff2283577" providerId="ADAL" clId="{3D5C3AE3-D2FC-4902-AE26-EA0CB36F0A08}" dt="2026-03-16T16:13:23.727" v="6"/>
        <pc:sldMkLst>
          <pc:docMk/>
          <pc:sldMk cId="1470028668" sldId="402"/>
        </pc:sldMkLst>
      </pc:sldChg>
      <pc:sldChg chg="add del">
        <pc:chgData name="Jasmin Hoffelner" userId="235a79ed-1f8a-4c1e-9919-c76ff2283577" providerId="ADAL" clId="{3D5C3AE3-D2FC-4902-AE26-EA0CB36F0A08}" dt="2026-03-16T16:13:23.727" v="6"/>
        <pc:sldMkLst>
          <pc:docMk/>
          <pc:sldMk cId="3675743277" sldId="403"/>
        </pc:sldMkLst>
      </pc:sldChg>
      <pc:sldChg chg="add del">
        <pc:chgData name="Jasmin Hoffelner" userId="235a79ed-1f8a-4c1e-9919-c76ff2283577" providerId="ADAL" clId="{3D5C3AE3-D2FC-4902-AE26-EA0CB36F0A08}" dt="2026-03-16T16:13:23.727" v="6"/>
        <pc:sldMkLst>
          <pc:docMk/>
          <pc:sldMk cId="1484430453" sldId="404"/>
        </pc:sldMkLst>
      </pc:sldChg>
      <pc:sldChg chg="add del">
        <pc:chgData name="Jasmin Hoffelner" userId="235a79ed-1f8a-4c1e-9919-c76ff2283577" providerId="ADAL" clId="{3D5C3AE3-D2FC-4902-AE26-EA0CB36F0A08}" dt="2026-03-16T16:13:23.727" v="6"/>
        <pc:sldMkLst>
          <pc:docMk/>
          <pc:sldMk cId="2031041710" sldId="405"/>
        </pc:sldMkLst>
      </pc:sldChg>
      <pc:sldChg chg="add del">
        <pc:chgData name="Jasmin Hoffelner" userId="235a79ed-1f8a-4c1e-9919-c76ff2283577" providerId="ADAL" clId="{3D5C3AE3-D2FC-4902-AE26-EA0CB36F0A08}" dt="2026-03-16T16:13:23.727" v="6"/>
        <pc:sldMkLst>
          <pc:docMk/>
          <pc:sldMk cId="2031667042" sldId="406"/>
        </pc:sldMkLst>
      </pc:sldChg>
      <pc:sldChg chg="add del">
        <pc:chgData name="Jasmin Hoffelner" userId="235a79ed-1f8a-4c1e-9919-c76ff2283577" providerId="ADAL" clId="{3D5C3AE3-D2FC-4902-AE26-EA0CB36F0A08}" dt="2026-03-16T16:13:23.727" v="6"/>
        <pc:sldMkLst>
          <pc:docMk/>
          <pc:sldMk cId="912928802" sldId="407"/>
        </pc:sldMkLst>
      </pc:sldChg>
      <pc:sldChg chg="add del">
        <pc:chgData name="Jasmin Hoffelner" userId="235a79ed-1f8a-4c1e-9919-c76ff2283577" providerId="ADAL" clId="{3D5C3AE3-D2FC-4902-AE26-EA0CB36F0A08}" dt="2026-03-16T16:13:23.727" v="6"/>
        <pc:sldMkLst>
          <pc:docMk/>
          <pc:sldMk cId="1689242385" sldId="410"/>
        </pc:sldMkLst>
      </pc:sldChg>
      <pc:sldChg chg="add del">
        <pc:chgData name="Jasmin Hoffelner" userId="235a79ed-1f8a-4c1e-9919-c76ff2283577" providerId="ADAL" clId="{3D5C3AE3-D2FC-4902-AE26-EA0CB36F0A08}" dt="2026-03-16T16:13:23.727" v="6"/>
        <pc:sldMkLst>
          <pc:docMk/>
          <pc:sldMk cId="3387367554" sldId="422"/>
        </pc:sldMkLst>
      </pc:sldChg>
      <pc:sldChg chg="add del">
        <pc:chgData name="Jasmin Hoffelner" userId="235a79ed-1f8a-4c1e-9919-c76ff2283577" providerId="ADAL" clId="{3D5C3AE3-D2FC-4902-AE26-EA0CB36F0A08}" dt="2026-03-16T16:13:23.727" v="6"/>
        <pc:sldMkLst>
          <pc:docMk/>
          <pc:sldMk cId="503659100" sldId="423"/>
        </pc:sldMkLst>
      </pc:sldChg>
      <pc:sldChg chg="add del">
        <pc:chgData name="Jasmin Hoffelner" userId="235a79ed-1f8a-4c1e-9919-c76ff2283577" providerId="ADAL" clId="{3D5C3AE3-D2FC-4902-AE26-EA0CB36F0A08}" dt="2026-03-16T16:13:23.727" v="6"/>
        <pc:sldMkLst>
          <pc:docMk/>
          <pc:sldMk cId="2019548928" sldId="424"/>
        </pc:sldMkLst>
      </pc:sldChg>
      <pc:sldChg chg="add del">
        <pc:chgData name="Jasmin Hoffelner" userId="235a79ed-1f8a-4c1e-9919-c76ff2283577" providerId="ADAL" clId="{3D5C3AE3-D2FC-4902-AE26-EA0CB36F0A08}" dt="2026-03-16T16:13:23.727" v="6"/>
        <pc:sldMkLst>
          <pc:docMk/>
          <pc:sldMk cId="2229803202" sldId="425"/>
        </pc:sldMkLst>
      </pc:sldChg>
      <pc:sldChg chg="add del">
        <pc:chgData name="Jasmin Hoffelner" userId="235a79ed-1f8a-4c1e-9919-c76ff2283577" providerId="ADAL" clId="{3D5C3AE3-D2FC-4902-AE26-EA0CB36F0A08}" dt="2026-03-16T16:13:23.727" v="6"/>
        <pc:sldMkLst>
          <pc:docMk/>
          <pc:sldMk cId="571893991" sldId="426"/>
        </pc:sldMkLst>
      </pc:sldChg>
      <pc:sldChg chg="add del">
        <pc:chgData name="Jasmin Hoffelner" userId="235a79ed-1f8a-4c1e-9919-c76ff2283577" providerId="ADAL" clId="{3D5C3AE3-D2FC-4902-AE26-EA0CB36F0A08}" dt="2026-03-16T16:12:38.348" v="4" actId="47"/>
        <pc:sldMkLst>
          <pc:docMk/>
          <pc:sldMk cId="0" sldId="427"/>
        </pc:sldMkLst>
      </pc:sldChg>
      <pc:sldChg chg="add del">
        <pc:chgData name="Jasmin Hoffelner" userId="235a79ed-1f8a-4c1e-9919-c76ff2283577" providerId="ADAL" clId="{3D5C3AE3-D2FC-4902-AE26-EA0CB36F0A08}" dt="2026-03-16T16:12:42.368" v="5" actId="47"/>
        <pc:sldMkLst>
          <pc:docMk/>
          <pc:sldMk cId="2299157292" sldId="487"/>
        </pc:sldMkLst>
      </pc:sldChg>
      <pc:sldChg chg="add del">
        <pc:chgData name="Jasmin Hoffelner" userId="235a79ed-1f8a-4c1e-9919-c76ff2283577" providerId="ADAL" clId="{3D5C3AE3-D2FC-4902-AE26-EA0CB36F0A08}" dt="2026-03-16T16:12:42.368" v="5" actId="47"/>
        <pc:sldMkLst>
          <pc:docMk/>
          <pc:sldMk cId="2283541071" sldId="495"/>
        </pc:sldMkLst>
      </pc:sldChg>
      <pc:sldChg chg="add del">
        <pc:chgData name="Jasmin Hoffelner" userId="235a79ed-1f8a-4c1e-9919-c76ff2283577" providerId="ADAL" clId="{3D5C3AE3-D2FC-4902-AE26-EA0CB36F0A08}" dt="2026-03-16T16:12:42.368" v="5" actId="47"/>
        <pc:sldMkLst>
          <pc:docMk/>
          <pc:sldMk cId="1283709715" sldId="508"/>
        </pc:sldMkLst>
      </pc:sldChg>
      <pc:sldChg chg="add del">
        <pc:chgData name="Jasmin Hoffelner" userId="235a79ed-1f8a-4c1e-9919-c76ff2283577" providerId="ADAL" clId="{3D5C3AE3-D2FC-4902-AE26-EA0CB36F0A08}" dt="2026-03-16T16:12:42.368" v="5" actId="47"/>
        <pc:sldMkLst>
          <pc:docMk/>
          <pc:sldMk cId="3041685851" sldId="1461"/>
        </pc:sldMkLst>
      </pc:sldChg>
      <pc:sldChg chg="add del">
        <pc:chgData name="Jasmin Hoffelner" userId="235a79ed-1f8a-4c1e-9919-c76ff2283577" providerId="ADAL" clId="{3D5C3AE3-D2FC-4902-AE26-EA0CB36F0A08}" dt="2026-03-16T16:12:42.368" v="5" actId="47"/>
        <pc:sldMkLst>
          <pc:docMk/>
          <pc:sldMk cId="2919026736" sldId="1463"/>
        </pc:sldMkLst>
      </pc:sldChg>
      <pc:sldChg chg="add del">
        <pc:chgData name="Jasmin Hoffelner" userId="235a79ed-1f8a-4c1e-9919-c76ff2283577" providerId="ADAL" clId="{3D5C3AE3-D2FC-4902-AE26-EA0CB36F0A08}" dt="2026-03-16T16:12:42.368" v="5" actId="47"/>
        <pc:sldMkLst>
          <pc:docMk/>
          <pc:sldMk cId="2328449661" sldId="1466"/>
        </pc:sldMkLst>
      </pc:sldChg>
      <pc:sldChg chg="add del">
        <pc:chgData name="Jasmin Hoffelner" userId="235a79ed-1f8a-4c1e-9919-c76ff2283577" providerId="ADAL" clId="{3D5C3AE3-D2FC-4902-AE26-EA0CB36F0A08}" dt="2026-03-16T16:12:42.368" v="5" actId="47"/>
        <pc:sldMkLst>
          <pc:docMk/>
          <pc:sldMk cId="595905281" sldId="3641"/>
        </pc:sldMkLst>
      </pc:sldChg>
      <pc:sldChg chg="add del">
        <pc:chgData name="Jasmin Hoffelner" userId="235a79ed-1f8a-4c1e-9919-c76ff2283577" providerId="ADAL" clId="{3D5C3AE3-D2FC-4902-AE26-EA0CB36F0A08}" dt="2026-03-16T16:12:42.368" v="5" actId="47"/>
        <pc:sldMkLst>
          <pc:docMk/>
          <pc:sldMk cId="3469882520" sldId="3647"/>
        </pc:sldMkLst>
      </pc:sldChg>
      <pc:sldChg chg="add del">
        <pc:chgData name="Jasmin Hoffelner" userId="235a79ed-1f8a-4c1e-9919-c76ff2283577" providerId="ADAL" clId="{3D5C3AE3-D2FC-4902-AE26-EA0CB36F0A08}" dt="2026-03-16T16:12:42.368" v="5" actId="47"/>
        <pc:sldMkLst>
          <pc:docMk/>
          <pc:sldMk cId="1392581947" sldId="3648"/>
        </pc:sldMkLst>
      </pc:sldChg>
      <pc:sldChg chg="add del">
        <pc:chgData name="Jasmin Hoffelner" userId="235a79ed-1f8a-4c1e-9919-c76ff2283577" providerId="ADAL" clId="{3D5C3AE3-D2FC-4902-AE26-EA0CB36F0A08}" dt="2026-03-16T16:12:42.368" v="5" actId="47"/>
        <pc:sldMkLst>
          <pc:docMk/>
          <pc:sldMk cId="3418712061" sldId="3649"/>
        </pc:sldMkLst>
      </pc:sldChg>
      <pc:sldChg chg="add del">
        <pc:chgData name="Jasmin Hoffelner" userId="235a79ed-1f8a-4c1e-9919-c76ff2283577" providerId="ADAL" clId="{3D5C3AE3-D2FC-4902-AE26-EA0CB36F0A08}" dt="2026-03-16T16:12:42.368" v="5" actId="47"/>
        <pc:sldMkLst>
          <pc:docMk/>
          <pc:sldMk cId="398705764" sldId="3650"/>
        </pc:sldMkLst>
      </pc:sldChg>
      <pc:sldChg chg="add del">
        <pc:chgData name="Jasmin Hoffelner" userId="235a79ed-1f8a-4c1e-9919-c76ff2283577" providerId="ADAL" clId="{3D5C3AE3-D2FC-4902-AE26-EA0CB36F0A08}" dt="2026-03-16T16:12:42.368" v="5" actId="47"/>
        <pc:sldMkLst>
          <pc:docMk/>
          <pc:sldMk cId="1476441228" sldId="3651"/>
        </pc:sldMkLst>
      </pc:sldChg>
      <pc:sldChg chg="add del">
        <pc:chgData name="Jasmin Hoffelner" userId="235a79ed-1f8a-4c1e-9919-c76ff2283577" providerId="ADAL" clId="{3D5C3AE3-D2FC-4902-AE26-EA0CB36F0A08}" dt="2026-03-16T16:12:42.368" v="5" actId="47"/>
        <pc:sldMkLst>
          <pc:docMk/>
          <pc:sldMk cId="165342964" sldId="3652"/>
        </pc:sldMkLst>
      </pc:sldChg>
      <pc:sldChg chg="add del">
        <pc:chgData name="Jasmin Hoffelner" userId="235a79ed-1f8a-4c1e-9919-c76ff2283577" providerId="ADAL" clId="{3D5C3AE3-D2FC-4902-AE26-EA0CB36F0A08}" dt="2026-03-16T16:12:42.368" v="5" actId="47"/>
        <pc:sldMkLst>
          <pc:docMk/>
          <pc:sldMk cId="1688754959" sldId="3653"/>
        </pc:sldMkLst>
      </pc:sldChg>
      <pc:sldMasterChg chg="del delSldLayout">
        <pc:chgData name="Jasmin Hoffelner" userId="235a79ed-1f8a-4c1e-9919-c76ff2283577" providerId="ADAL" clId="{3D5C3AE3-D2FC-4902-AE26-EA0CB36F0A08}" dt="2026-03-16T15:58:54.862" v="0" actId="47"/>
        <pc:sldMasterMkLst>
          <pc:docMk/>
          <pc:sldMasterMk cId="3767271631" sldId="2147483660"/>
        </pc:sldMasterMkLst>
        <pc:sldLayoutChg chg="del">
          <pc:chgData name="Jasmin Hoffelner" userId="235a79ed-1f8a-4c1e-9919-c76ff2283577" providerId="ADAL" clId="{3D5C3AE3-D2FC-4902-AE26-EA0CB36F0A08}" dt="2026-03-16T15:58:54.862" v="0" actId="47"/>
          <pc:sldLayoutMkLst>
            <pc:docMk/>
            <pc:sldMasterMk cId="3767271631" sldId="2147483660"/>
            <pc:sldLayoutMk cId="1938678621" sldId="2147483661"/>
          </pc:sldLayoutMkLst>
        </pc:sldLayoutChg>
        <pc:sldLayoutChg chg="del">
          <pc:chgData name="Jasmin Hoffelner" userId="235a79ed-1f8a-4c1e-9919-c76ff2283577" providerId="ADAL" clId="{3D5C3AE3-D2FC-4902-AE26-EA0CB36F0A08}" dt="2026-03-16T15:58:54.862" v="0" actId="47"/>
          <pc:sldLayoutMkLst>
            <pc:docMk/>
            <pc:sldMasterMk cId="3767271631" sldId="2147483660"/>
            <pc:sldLayoutMk cId="1852856868" sldId="2147483662"/>
          </pc:sldLayoutMkLst>
        </pc:sldLayoutChg>
        <pc:sldLayoutChg chg="del">
          <pc:chgData name="Jasmin Hoffelner" userId="235a79ed-1f8a-4c1e-9919-c76ff2283577" providerId="ADAL" clId="{3D5C3AE3-D2FC-4902-AE26-EA0CB36F0A08}" dt="2026-03-16T15:58:54.862" v="0" actId="47"/>
          <pc:sldLayoutMkLst>
            <pc:docMk/>
            <pc:sldMasterMk cId="3767271631" sldId="2147483660"/>
            <pc:sldLayoutMk cId="1378827315" sldId="2147483663"/>
          </pc:sldLayoutMkLst>
        </pc:sldLayoutChg>
        <pc:sldLayoutChg chg="del">
          <pc:chgData name="Jasmin Hoffelner" userId="235a79ed-1f8a-4c1e-9919-c76ff2283577" providerId="ADAL" clId="{3D5C3AE3-D2FC-4902-AE26-EA0CB36F0A08}" dt="2026-03-16T15:58:54.862" v="0" actId="47"/>
          <pc:sldLayoutMkLst>
            <pc:docMk/>
            <pc:sldMasterMk cId="3767271631" sldId="2147483660"/>
            <pc:sldLayoutMk cId="2053681325" sldId="2147483664"/>
          </pc:sldLayoutMkLst>
        </pc:sldLayoutChg>
        <pc:sldLayoutChg chg="del">
          <pc:chgData name="Jasmin Hoffelner" userId="235a79ed-1f8a-4c1e-9919-c76ff2283577" providerId="ADAL" clId="{3D5C3AE3-D2FC-4902-AE26-EA0CB36F0A08}" dt="2026-03-16T15:58:54.862" v="0" actId="47"/>
          <pc:sldLayoutMkLst>
            <pc:docMk/>
            <pc:sldMasterMk cId="3767271631" sldId="2147483660"/>
            <pc:sldLayoutMk cId="1538830125" sldId="2147483665"/>
          </pc:sldLayoutMkLst>
        </pc:sldLayoutChg>
      </pc:sldMasterChg>
      <pc:sldMasterChg chg="del delSldLayout">
        <pc:chgData name="Jasmin Hoffelner" userId="235a79ed-1f8a-4c1e-9919-c76ff2283577" providerId="ADAL" clId="{3D5C3AE3-D2FC-4902-AE26-EA0CB36F0A08}" dt="2026-03-16T15:58:54.862" v="0" actId="47"/>
        <pc:sldMasterMkLst>
          <pc:docMk/>
          <pc:sldMasterMk cId="1323441400" sldId="2147483666"/>
        </pc:sldMasterMkLst>
        <pc:sldLayoutChg chg="del">
          <pc:chgData name="Jasmin Hoffelner" userId="235a79ed-1f8a-4c1e-9919-c76ff2283577" providerId="ADAL" clId="{3D5C3AE3-D2FC-4902-AE26-EA0CB36F0A08}" dt="2026-03-16T15:58:54.862" v="0" actId="47"/>
          <pc:sldLayoutMkLst>
            <pc:docMk/>
            <pc:sldMasterMk cId="1323441400" sldId="2147483666"/>
            <pc:sldLayoutMk cId="1178663624" sldId="2147483667"/>
          </pc:sldLayoutMkLst>
        </pc:sldLayoutChg>
        <pc:sldLayoutChg chg="del">
          <pc:chgData name="Jasmin Hoffelner" userId="235a79ed-1f8a-4c1e-9919-c76ff2283577" providerId="ADAL" clId="{3D5C3AE3-D2FC-4902-AE26-EA0CB36F0A08}" dt="2026-03-16T15:58:54.862" v="0" actId="47"/>
          <pc:sldLayoutMkLst>
            <pc:docMk/>
            <pc:sldMasterMk cId="1323441400" sldId="2147483666"/>
            <pc:sldLayoutMk cId="1088631136" sldId="2147483668"/>
          </pc:sldLayoutMkLst>
        </pc:sldLayoutChg>
        <pc:sldLayoutChg chg="del">
          <pc:chgData name="Jasmin Hoffelner" userId="235a79ed-1f8a-4c1e-9919-c76ff2283577" providerId="ADAL" clId="{3D5C3AE3-D2FC-4902-AE26-EA0CB36F0A08}" dt="2026-03-16T15:58:54.862" v="0" actId="47"/>
          <pc:sldLayoutMkLst>
            <pc:docMk/>
            <pc:sldMasterMk cId="1323441400" sldId="2147483666"/>
            <pc:sldLayoutMk cId="228824792" sldId="2147483669"/>
          </pc:sldLayoutMkLst>
        </pc:sldLayoutChg>
        <pc:sldLayoutChg chg="del">
          <pc:chgData name="Jasmin Hoffelner" userId="235a79ed-1f8a-4c1e-9919-c76ff2283577" providerId="ADAL" clId="{3D5C3AE3-D2FC-4902-AE26-EA0CB36F0A08}" dt="2026-03-16T15:58:54.862" v="0" actId="47"/>
          <pc:sldLayoutMkLst>
            <pc:docMk/>
            <pc:sldMasterMk cId="1323441400" sldId="2147483666"/>
            <pc:sldLayoutMk cId="1000893584" sldId="2147483670"/>
          </pc:sldLayoutMkLst>
        </pc:sldLayoutChg>
        <pc:sldLayoutChg chg="del">
          <pc:chgData name="Jasmin Hoffelner" userId="235a79ed-1f8a-4c1e-9919-c76ff2283577" providerId="ADAL" clId="{3D5C3AE3-D2FC-4902-AE26-EA0CB36F0A08}" dt="2026-03-16T15:58:54.862" v="0" actId="47"/>
          <pc:sldLayoutMkLst>
            <pc:docMk/>
            <pc:sldMasterMk cId="1323441400" sldId="2147483666"/>
            <pc:sldLayoutMk cId="3353634987" sldId="2147483671"/>
          </pc:sldLayoutMkLst>
        </pc:sldLayoutChg>
        <pc:sldLayoutChg chg="del">
          <pc:chgData name="Jasmin Hoffelner" userId="235a79ed-1f8a-4c1e-9919-c76ff2283577" providerId="ADAL" clId="{3D5C3AE3-D2FC-4902-AE26-EA0CB36F0A08}" dt="2026-03-16T15:58:54.862" v="0" actId="47"/>
          <pc:sldLayoutMkLst>
            <pc:docMk/>
            <pc:sldMasterMk cId="1323441400" sldId="2147483666"/>
            <pc:sldLayoutMk cId="888780265" sldId="2147483672"/>
          </pc:sldLayoutMkLst>
        </pc:sldLayoutChg>
        <pc:sldLayoutChg chg="del">
          <pc:chgData name="Jasmin Hoffelner" userId="235a79ed-1f8a-4c1e-9919-c76ff2283577" providerId="ADAL" clId="{3D5C3AE3-D2FC-4902-AE26-EA0CB36F0A08}" dt="2026-03-16T15:58:54.862" v="0" actId="47"/>
          <pc:sldLayoutMkLst>
            <pc:docMk/>
            <pc:sldMasterMk cId="1323441400" sldId="2147483666"/>
            <pc:sldLayoutMk cId="3469410103" sldId="2147483673"/>
          </pc:sldLayoutMkLst>
        </pc:sldLayoutChg>
        <pc:sldLayoutChg chg="del">
          <pc:chgData name="Jasmin Hoffelner" userId="235a79ed-1f8a-4c1e-9919-c76ff2283577" providerId="ADAL" clId="{3D5C3AE3-D2FC-4902-AE26-EA0CB36F0A08}" dt="2026-03-16T15:58:54.862" v="0" actId="47"/>
          <pc:sldLayoutMkLst>
            <pc:docMk/>
            <pc:sldMasterMk cId="1323441400" sldId="2147483666"/>
            <pc:sldLayoutMk cId="662416338" sldId="2147483674"/>
          </pc:sldLayoutMkLst>
        </pc:sldLayoutChg>
        <pc:sldLayoutChg chg="del">
          <pc:chgData name="Jasmin Hoffelner" userId="235a79ed-1f8a-4c1e-9919-c76ff2283577" providerId="ADAL" clId="{3D5C3AE3-D2FC-4902-AE26-EA0CB36F0A08}" dt="2026-03-16T15:58:54.862" v="0" actId="47"/>
          <pc:sldLayoutMkLst>
            <pc:docMk/>
            <pc:sldMasterMk cId="1323441400" sldId="2147483666"/>
            <pc:sldLayoutMk cId="1361600433" sldId="2147483675"/>
          </pc:sldLayoutMkLst>
        </pc:sldLayoutChg>
        <pc:sldLayoutChg chg="del">
          <pc:chgData name="Jasmin Hoffelner" userId="235a79ed-1f8a-4c1e-9919-c76ff2283577" providerId="ADAL" clId="{3D5C3AE3-D2FC-4902-AE26-EA0CB36F0A08}" dt="2026-03-16T15:58:54.862" v="0" actId="47"/>
          <pc:sldLayoutMkLst>
            <pc:docMk/>
            <pc:sldMasterMk cId="1323441400" sldId="2147483666"/>
            <pc:sldLayoutMk cId="2306687012" sldId="2147483676"/>
          </pc:sldLayoutMkLst>
        </pc:sldLayoutChg>
        <pc:sldLayoutChg chg="del">
          <pc:chgData name="Jasmin Hoffelner" userId="235a79ed-1f8a-4c1e-9919-c76ff2283577" providerId="ADAL" clId="{3D5C3AE3-D2FC-4902-AE26-EA0CB36F0A08}" dt="2026-03-16T15:58:54.862" v="0" actId="47"/>
          <pc:sldLayoutMkLst>
            <pc:docMk/>
            <pc:sldMasterMk cId="1323441400" sldId="2147483666"/>
            <pc:sldLayoutMk cId="1800949242" sldId="2147483677"/>
          </pc:sldLayoutMkLst>
        </pc:sldLayoutChg>
        <pc:sldLayoutChg chg="del">
          <pc:chgData name="Jasmin Hoffelner" userId="235a79ed-1f8a-4c1e-9919-c76ff2283577" providerId="ADAL" clId="{3D5C3AE3-D2FC-4902-AE26-EA0CB36F0A08}" dt="2026-03-16T15:58:54.862" v="0" actId="47"/>
          <pc:sldLayoutMkLst>
            <pc:docMk/>
            <pc:sldMasterMk cId="1323441400" sldId="2147483666"/>
            <pc:sldLayoutMk cId="2136730100" sldId="2147483678"/>
          </pc:sldLayoutMkLst>
        </pc:sldLayoutChg>
        <pc:sldLayoutChg chg="del">
          <pc:chgData name="Jasmin Hoffelner" userId="235a79ed-1f8a-4c1e-9919-c76ff2283577" providerId="ADAL" clId="{3D5C3AE3-D2FC-4902-AE26-EA0CB36F0A08}" dt="2026-03-16T15:58:54.862" v="0" actId="47"/>
          <pc:sldLayoutMkLst>
            <pc:docMk/>
            <pc:sldMasterMk cId="1323441400" sldId="2147483666"/>
            <pc:sldLayoutMk cId="4108200588" sldId="2147483679"/>
          </pc:sldLayoutMkLst>
        </pc:sldLayoutChg>
        <pc:sldLayoutChg chg="del">
          <pc:chgData name="Jasmin Hoffelner" userId="235a79ed-1f8a-4c1e-9919-c76ff2283577" providerId="ADAL" clId="{3D5C3AE3-D2FC-4902-AE26-EA0CB36F0A08}" dt="2026-03-16T15:58:54.862" v="0" actId="47"/>
          <pc:sldLayoutMkLst>
            <pc:docMk/>
            <pc:sldMasterMk cId="1323441400" sldId="2147483666"/>
            <pc:sldLayoutMk cId="1298608409" sldId="2147483680"/>
          </pc:sldLayoutMkLst>
        </pc:sldLayoutChg>
        <pc:sldLayoutChg chg="del">
          <pc:chgData name="Jasmin Hoffelner" userId="235a79ed-1f8a-4c1e-9919-c76ff2283577" providerId="ADAL" clId="{3D5C3AE3-D2FC-4902-AE26-EA0CB36F0A08}" dt="2026-03-16T15:58:54.862" v="0" actId="47"/>
          <pc:sldLayoutMkLst>
            <pc:docMk/>
            <pc:sldMasterMk cId="1323441400" sldId="2147483666"/>
            <pc:sldLayoutMk cId="638721488" sldId="2147483681"/>
          </pc:sldLayoutMkLst>
        </pc:sldLayoutChg>
        <pc:sldLayoutChg chg="del">
          <pc:chgData name="Jasmin Hoffelner" userId="235a79ed-1f8a-4c1e-9919-c76ff2283577" providerId="ADAL" clId="{3D5C3AE3-D2FC-4902-AE26-EA0CB36F0A08}" dt="2026-03-16T15:58:54.862" v="0" actId="47"/>
          <pc:sldLayoutMkLst>
            <pc:docMk/>
            <pc:sldMasterMk cId="1323441400" sldId="2147483666"/>
            <pc:sldLayoutMk cId="2082069069" sldId="2147483682"/>
          </pc:sldLayoutMkLst>
        </pc:sldLayoutChg>
        <pc:sldLayoutChg chg="del">
          <pc:chgData name="Jasmin Hoffelner" userId="235a79ed-1f8a-4c1e-9919-c76ff2283577" providerId="ADAL" clId="{3D5C3AE3-D2FC-4902-AE26-EA0CB36F0A08}" dt="2026-03-16T15:58:54.862" v="0" actId="47"/>
          <pc:sldLayoutMkLst>
            <pc:docMk/>
            <pc:sldMasterMk cId="1323441400" sldId="2147483666"/>
            <pc:sldLayoutMk cId="78754763" sldId="2147483683"/>
          </pc:sldLayoutMkLst>
        </pc:sldLayoutChg>
        <pc:sldLayoutChg chg="del">
          <pc:chgData name="Jasmin Hoffelner" userId="235a79ed-1f8a-4c1e-9919-c76ff2283577" providerId="ADAL" clId="{3D5C3AE3-D2FC-4902-AE26-EA0CB36F0A08}" dt="2026-03-16T15:58:54.862" v="0" actId="47"/>
          <pc:sldLayoutMkLst>
            <pc:docMk/>
            <pc:sldMasterMk cId="1323441400" sldId="2147483666"/>
            <pc:sldLayoutMk cId="1437954768" sldId="2147483684"/>
          </pc:sldLayoutMkLst>
        </pc:sldLayoutChg>
        <pc:sldLayoutChg chg="del">
          <pc:chgData name="Jasmin Hoffelner" userId="235a79ed-1f8a-4c1e-9919-c76ff2283577" providerId="ADAL" clId="{3D5C3AE3-D2FC-4902-AE26-EA0CB36F0A08}" dt="2026-03-16T15:58:54.862" v="0" actId="47"/>
          <pc:sldLayoutMkLst>
            <pc:docMk/>
            <pc:sldMasterMk cId="1323441400" sldId="2147483666"/>
            <pc:sldLayoutMk cId="1146792480" sldId="2147483685"/>
          </pc:sldLayoutMkLst>
        </pc:sldLayoutChg>
        <pc:sldLayoutChg chg="del">
          <pc:chgData name="Jasmin Hoffelner" userId="235a79ed-1f8a-4c1e-9919-c76ff2283577" providerId="ADAL" clId="{3D5C3AE3-D2FC-4902-AE26-EA0CB36F0A08}" dt="2026-03-16T15:58:54.862" v="0" actId="47"/>
          <pc:sldLayoutMkLst>
            <pc:docMk/>
            <pc:sldMasterMk cId="1323441400" sldId="2147483666"/>
            <pc:sldLayoutMk cId="1738977458" sldId="2147483686"/>
          </pc:sldLayoutMkLst>
        </pc:sldLayoutChg>
        <pc:sldLayoutChg chg="del">
          <pc:chgData name="Jasmin Hoffelner" userId="235a79ed-1f8a-4c1e-9919-c76ff2283577" providerId="ADAL" clId="{3D5C3AE3-D2FC-4902-AE26-EA0CB36F0A08}" dt="2026-03-16T15:58:54.862" v="0" actId="47"/>
          <pc:sldLayoutMkLst>
            <pc:docMk/>
            <pc:sldMasterMk cId="1323441400" sldId="2147483666"/>
            <pc:sldLayoutMk cId="876248971" sldId="2147483687"/>
          </pc:sldLayoutMkLst>
        </pc:sldLayoutChg>
        <pc:sldLayoutChg chg="del">
          <pc:chgData name="Jasmin Hoffelner" userId="235a79ed-1f8a-4c1e-9919-c76ff2283577" providerId="ADAL" clId="{3D5C3AE3-D2FC-4902-AE26-EA0CB36F0A08}" dt="2026-03-16T15:58:54.862" v="0" actId="47"/>
          <pc:sldLayoutMkLst>
            <pc:docMk/>
            <pc:sldMasterMk cId="1323441400" sldId="2147483666"/>
            <pc:sldLayoutMk cId="4077607403" sldId="2147483688"/>
          </pc:sldLayoutMkLst>
        </pc:sldLayoutChg>
        <pc:sldLayoutChg chg="del">
          <pc:chgData name="Jasmin Hoffelner" userId="235a79ed-1f8a-4c1e-9919-c76ff2283577" providerId="ADAL" clId="{3D5C3AE3-D2FC-4902-AE26-EA0CB36F0A08}" dt="2026-03-16T15:58:54.862" v="0" actId="47"/>
          <pc:sldLayoutMkLst>
            <pc:docMk/>
            <pc:sldMasterMk cId="1323441400" sldId="2147483666"/>
            <pc:sldLayoutMk cId="3849204670" sldId="2147483689"/>
          </pc:sldLayoutMkLst>
        </pc:sldLayoutChg>
        <pc:sldLayoutChg chg="del">
          <pc:chgData name="Jasmin Hoffelner" userId="235a79ed-1f8a-4c1e-9919-c76ff2283577" providerId="ADAL" clId="{3D5C3AE3-D2FC-4902-AE26-EA0CB36F0A08}" dt="2026-03-16T15:58:54.862" v="0" actId="47"/>
          <pc:sldLayoutMkLst>
            <pc:docMk/>
            <pc:sldMasterMk cId="1323441400" sldId="2147483666"/>
            <pc:sldLayoutMk cId="46072085" sldId="2147483690"/>
          </pc:sldLayoutMkLst>
        </pc:sldLayoutChg>
        <pc:sldLayoutChg chg="del">
          <pc:chgData name="Jasmin Hoffelner" userId="235a79ed-1f8a-4c1e-9919-c76ff2283577" providerId="ADAL" clId="{3D5C3AE3-D2FC-4902-AE26-EA0CB36F0A08}" dt="2026-03-16T15:58:54.862" v="0" actId="47"/>
          <pc:sldLayoutMkLst>
            <pc:docMk/>
            <pc:sldMasterMk cId="1323441400" sldId="2147483666"/>
            <pc:sldLayoutMk cId="3860538740" sldId="2147483691"/>
          </pc:sldLayoutMkLst>
        </pc:sldLayoutChg>
        <pc:sldLayoutChg chg="del">
          <pc:chgData name="Jasmin Hoffelner" userId="235a79ed-1f8a-4c1e-9919-c76ff2283577" providerId="ADAL" clId="{3D5C3AE3-D2FC-4902-AE26-EA0CB36F0A08}" dt="2026-03-16T15:58:54.862" v="0" actId="47"/>
          <pc:sldLayoutMkLst>
            <pc:docMk/>
            <pc:sldMasterMk cId="1323441400" sldId="2147483666"/>
            <pc:sldLayoutMk cId="2648483107" sldId="2147483692"/>
          </pc:sldLayoutMkLst>
        </pc:sldLayoutChg>
        <pc:sldLayoutChg chg="del">
          <pc:chgData name="Jasmin Hoffelner" userId="235a79ed-1f8a-4c1e-9919-c76ff2283577" providerId="ADAL" clId="{3D5C3AE3-D2FC-4902-AE26-EA0CB36F0A08}" dt="2026-03-16T15:58:54.862" v="0" actId="47"/>
          <pc:sldLayoutMkLst>
            <pc:docMk/>
            <pc:sldMasterMk cId="1323441400" sldId="2147483666"/>
            <pc:sldLayoutMk cId="1781389842" sldId="2147483693"/>
          </pc:sldLayoutMkLst>
        </pc:sldLayoutChg>
        <pc:sldLayoutChg chg="del">
          <pc:chgData name="Jasmin Hoffelner" userId="235a79ed-1f8a-4c1e-9919-c76ff2283577" providerId="ADAL" clId="{3D5C3AE3-D2FC-4902-AE26-EA0CB36F0A08}" dt="2026-03-16T15:58:54.862" v="0" actId="47"/>
          <pc:sldLayoutMkLst>
            <pc:docMk/>
            <pc:sldMasterMk cId="1323441400" sldId="2147483666"/>
            <pc:sldLayoutMk cId="3987334625" sldId="2147483694"/>
          </pc:sldLayoutMkLst>
        </pc:sldLayoutChg>
        <pc:sldLayoutChg chg="del">
          <pc:chgData name="Jasmin Hoffelner" userId="235a79ed-1f8a-4c1e-9919-c76ff2283577" providerId="ADAL" clId="{3D5C3AE3-D2FC-4902-AE26-EA0CB36F0A08}" dt="2026-03-16T15:58:54.862" v="0" actId="47"/>
          <pc:sldLayoutMkLst>
            <pc:docMk/>
            <pc:sldMasterMk cId="1323441400" sldId="2147483666"/>
            <pc:sldLayoutMk cId="2818157592" sldId="2147483695"/>
          </pc:sldLayoutMkLst>
        </pc:sldLayoutChg>
        <pc:sldLayoutChg chg="del">
          <pc:chgData name="Jasmin Hoffelner" userId="235a79ed-1f8a-4c1e-9919-c76ff2283577" providerId="ADAL" clId="{3D5C3AE3-D2FC-4902-AE26-EA0CB36F0A08}" dt="2026-03-16T15:58:54.862" v="0" actId="47"/>
          <pc:sldLayoutMkLst>
            <pc:docMk/>
            <pc:sldMasterMk cId="1323441400" sldId="2147483666"/>
            <pc:sldLayoutMk cId="1120402911" sldId="2147483696"/>
          </pc:sldLayoutMkLst>
        </pc:sldLayoutChg>
        <pc:sldLayoutChg chg="del">
          <pc:chgData name="Jasmin Hoffelner" userId="235a79ed-1f8a-4c1e-9919-c76ff2283577" providerId="ADAL" clId="{3D5C3AE3-D2FC-4902-AE26-EA0CB36F0A08}" dt="2026-03-16T15:58:54.862" v="0" actId="47"/>
          <pc:sldLayoutMkLst>
            <pc:docMk/>
            <pc:sldMasterMk cId="1323441400" sldId="2147483666"/>
            <pc:sldLayoutMk cId="974294969" sldId="2147483697"/>
          </pc:sldLayoutMkLst>
        </pc:sldLayoutChg>
        <pc:sldLayoutChg chg="del">
          <pc:chgData name="Jasmin Hoffelner" userId="235a79ed-1f8a-4c1e-9919-c76ff2283577" providerId="ADAL" clId="{3D5C3AE3-D2FC-4902-AE26-EA0CB36F0A08}" dt="2026-03-16T15:58:54.862" v="0" actId="47"/>
          <pc:sldLayoutMkLst>
            <pc:docMk/>
            <pc:sldMasterMk cId="1323441400" sldId="2147483666"/>
            <pc:sldLayoutMk cId="2205146607" sldId="2147483698"/>
          </pc:sldLayoutMkLst>
        </pc:sldLayoutChg>
        <pc:sldLayoutChg chg="del">
          <pc:chgData name="Jasmin Hoffelner" userId="235a79ed-1f8a-4c1e-9919-c76ff2283577" providerId="ADAL" clId="{3D5C3AE3-D2FC-4902-AE26-EA0CB36F0A08}" dt="2026-03-16T15:58:54.862" v="0" actId="47"/>
          <pc:sldLayoutMkLst>
            <pc:docMk/>
            <pc:sldMasterMk cId="1323441400" sldId="2147483666"/>
            <pc:sldLayoutMk cId="2460658480" sldId="2147483699"/>
          </pc:sldLayoutMkLst>
        </pc:sldLayoutChg>
        <pc:sldLayoutChg chg="del">
          <pc:chgData name="Jasmin Hoffelner" userId="235a79ed-1f8a-4c1e-9919-c76ff2283577" providerId="ADAL" clId="{3D5C3AE3-D2FC-4902-AE26-EA0CB36F0A08}" dt="2026-03-16T15:58:54.862" v="0" actId="47"/>
          <pc:sldLayoutMkLst>
            <pc:docMk/>
            <pc:sldMasterMk cId="1323441400" sldId="2147483666"/>
            <pc:sldLayoutMk cId="2588824658" sldId="2147483700"/>
          </pc:sldLayoutMkLst>
        </pc:sldLayoutChg>
        <pc:sldLayoutChg chg="del">
          <pc:chgData name="Jasmin Hoffelner" userId="235a79ed-1f8a-4c1e-9919-c76ff2283577" providerId="ADAL" clId="{3D5C3AE3-D2FC-4902-AE26-EA0CB36F0A08}" dt="2026-03-16T15:58:54.862" v="0" actId="47"/>
          <pc:sldLayoutMkLst>
            <pc:docMk/>
            <pc:sldMasterMk cId="1323441400" sldId="2147483666"/>
            <pc:sldLayoutMk cId="1361189668" sldId="2147483701"/>
          </pc:sldLayoutMkLst>
        </pc:sldLayoutChg>
        <pc:sldLayoutChg chg="del">
          <pc:chgData name="Jasmin Hoffelner" userId="235a79ed-1f8a-4c1e-9919-c76ff2283577" providerId="ADAL" clId="{3D5C3AE3-D2FC-4902-AE26-EA0CB36F0A08}" dt="2026-03-16T15:58:54.862" v="0" actId="47"/>
          <pc:sldLayoutMkLst>
            <pc:docMk/>
            <pc:sldMasterMk cId="1323441400" sldId="2147483666"/>
            <pc:sldLayoutMk cId="1984235223" sldId="2147483702"/>
          </pc:sldLayoutMkLst>
        </pc:sldLayoutChg>
        <pc:sldLayoutChg chg="del">
          <pc:chgData name="Jasmin Hoffelner" userId="235a79ed-1f8a-4c1e-9919-c76ff2283577" providerId="ADAL" clId="{3D5C3AE3-D2FC-4902-AE26-EA0CB36F0A08}" dt="2026-03-16T15:58:54.862" v="0" actId="47"/>
          <pc:sldLayoutMkLst>
            <pc:docMk/>
            <pc:sldMasterMk cId="1323441400" sldId="2147483666"/>
            <pc:sldLayoutMk cId="3482398852" sldId="2147483703"/>
          </pc:sldLayoutMkLst>
        </pc:sldLayoutChg>
        <pc:sldLayoutChg chg="del">
          <pc:chgData name="Jasmin Hoffelner" userId="235a79ed-1f8a-4c1e-9919-c76ff2283577" providerId="ADAL" clId="{3D5C3AE3-D2FC-4902-AE26-EA0CB36F0A08}" dt="2026-03-16T15:58:54.862" v="0" actId="47"/>
          <pc:sldLayoutMkLst>
            <pc:docMk/>
            <pc:sldMasterMk cId="1323441400" sldId="2147483666"/>
            <pc:sldLayoutMk cId="916973400" sldId="2147483704"/>
          </pc:sldLayoutMkLst>
        </pc:sldLayoutChg>
        <pc:sldLayoutChg chg="del">
          <pc:chgData name="Jasmin Hoffelner" userId="235a79ed-1f8a-4c1e-9919-c76ff2283577" providerId="ADAL" clId="{3D5C3AE3-D2FC-4902-AE26-EA0CB36F0A08}" dt="2026-03-16T15:58:54.862" v="0" actId="47"/>
          <pc:sldLayoutMkLst>
            <pc:docMk/>
            <pc:sldMasterMk cId="1323441400" sldId="2147483666"/>
            <pc:sldLayoutMk cId="3310157185" sldId="2147483705"/>
          </pc:sldLayoutMkLst>
        </pc:sldLayoutChg>
        <pc:sldLayoutChg chg="del">
          <pc:chgData name="Jasmin Hoffelner" userId="235a79ed-1f8a-4c1e-9919-c76ff2283577" providerId="ADAL" clId="{3D5C3AE3-D2FC-4902-AE26-EA0CB36F0A08}" dt="2026-03-16T15:58:54.862" v="0" actId="47"/>
          <pc:sldLayoutMkLst>
            <pc:docMk/>
            <pc:sldMasterMk cId="1323441400" sldId="2147483666"/>
            <pc:sldLayoutMk cId="4171853630" sldId="2147483706"/>
          </pc:sldLayoutMkLst>
        </pc:sldLayoutChg>
      </pc:sldMasterChg>
      <pc:sldMasterChg chg="del delSldLayout">
        <pc:chgData name="Jasmin Hoffelner" userId="235a79ed-1f8a-4c1e-9919-c76ff2283577" providerId="ADAL" clId="{3D5C3AE3-D2FC-4902-AE26-EA0CB36F0A08}" dt="2026-03-16T15:58:54.862" v="0" actId="47"/>
        <pc:sldMasterMkLst>
          <pc:docMk/>
          <pc:sldMasterMk cId="3292714287" sldId="2147483707"/>
        </pc:sldMasterMkLst>
        <pc:sldLayoutChg chg="del">
          <pc:chgData name="Jasmin Hoffelner" userId="235a79ed-1f8a-4c1e-9919-c76ff2283577" providerId="ADAL" clId="{3D5C3AE3-D2FC-4902-AE26-EA0CB36F0A08}" dt="2026-03-16T15:58:54.862" v="0" actId="47"/>
          <pc:sldLayoutMkLst>
            <pc:docMk/>
            <pc:sldMasterMk cId="3292714287" sldId="2147483707"/>
            <pc:sldLayoutMk cId="1503491468" sldId="2147483708"/>
          </pc:sldLayoutMkLst>
        </pc:sldLayoutChg>
        <pc:sldLayoutChg chg="del">
          <pc:chgData name="Jasmin Hoffelner" userId="235a79ed-1f8a-4c1e-9919-c76ff2283577" providerId="ADAL" clId="{3D5C3AE3-D2FC-4902-AE26-EA0CB36F0A08}" dt="2026-03-16T15:58:54.862" v="0" actId="47"/>
          <pc:sldLayoutMkLst>
            <pc:docMk/>
            <pc:sldMasterMk cId="3292714287" sldId="2147483707"/>
            <pc:sldLayoutMk cId="111568559" sldId="2147483709"/>
          </pc:sldLayoutMkLst>
        </pc:sldLayoutChg>
        <pc:sldLayoutChg chg="del">
          <pc:chgData name="Jasmin Hoffelner" userId="235a79ed-1f8a-4c1e-9919-c76ff2283577" providerId="ADAL" clId="{3D5C3AE3-D2FC-4902-AE26-EA0CB36F0A08}" dt="2026-03-16T15:58:54.862" v="0" actId="47"/>
          <pc:sldLayoutMkLst>
            <pc:docMk/>
            <pc:sldMasterMk cId="3292714287" sldId="2147483707"/>
            <pc:sldLayoutMk cId="3028245388" sldId="2147483710"/>
          </pc:sldLayoutMkLst>
        </pc:sldLayoutChg>
        <pc:sldLayoutChg chg="del">
          <pc:chgData name="Jasmin Hoffelner" userId="235a79ed-1f8a-4c1e-9919-c76ff2283577" providerId="ADAL" clId="{3D5C3AE3-D2FC-4902-AE26-EA0CB36F0A08}" dt="2026-03-16T15:58:54.862" v="0" actId="47"/>
          <pc:sldLayoutMkLst>
            <pc:docMk/>
            <pc:sldMasterMk cId="3292714287" sldId="2147483707"/>
            <pc:sldLayoutMk cId="115843927" sldId="2147483711"/>
          </pc:sldLayoutMkLst>
        </pc:sldLayoutChg>
        <pc:sldLayoutChg chg="del">
          <pc:chgData name="Jasmin Hoffelner" userId="235a79ed-1f8a-4c1e-9919-c76ff2283577" providerId="ADAL" clId="{3D5C3AE3-D2FC-4902-AE26-EA0CB36F0A08}" dt="2026-03-16T15:58:54.862" v="0" actId="47"/>
          <pc:sldLayoutMkLst>
            <pc:docMk/>
            <pc:sldMasterMk cId="3292714287" sldId="2147483707"/>
            <pc:sldLayoutMk cId="3999579431" sldId="2147483712"/>
          </pc:sldLayoutMkLst>
        </pc:sldLayoutChg>
        <pc:sldLayoutChg chg="del">
          <pc:chgData name="Jasmin Hoffelner" userId="235a79ed-1f8a-4c1e-9919-c76ff2283577" providerId="ADAL" clId="{3D5C3AE3-D2FC-4902-AE26-EA0CB36F0A08}" dt="2026-03-16T15:58:54.862" v="0" actId="47"/>
          <pc:sldLayoutMkLst>
            <pc:docMk/>
            <pc:sldMasterMk cId="3292714287" sldId="2147483707"/>
            <pc:sldLayoutMk cId="1634397665" sldId="2147483713"/>
          </pc:sldLayoutMkLst>
        </pc:sldLayoutChg>
        <pc:sldLayoutChg chg="del">
          <pc:chgData name="Jasmin Hoffelner" userId="235a79ed-1f8a-4c1e-9919-c76ff2283577" providerId="ADAL" clId="{3D5C3AE3-D2FC-4902-AE26-EA0CB36F0A08}" dt="2026-03-16T15:58:54.862" v="0" actId="47"/>
          <pc:sldLayoutMkLst>
            <pc:docMk/>
            <pc:sldMasterMk cId="3292714287" sldId="2147483707"/>
            <pc:sldLayoutMk cId="2358061813" sldId="2147483714"/>
          </pc:sldLayoutMkLst>
        </pc:sldLayoutChg>
        <pc:sldLayoutChg chg="del">
          <pc:chgData name="Jasmin Hoffelner" userId="235a79ed-1f8a-4c1e-9919-c76ff2283577" providerId="ADAL" clId="{3D5C3AE3-D2FC-4902-AE26-EA0CB36F0A08}" dt="2026-03-16T15:58:54.862" v="0" actId="47"/>
          <pc:sldLayoutMkLst>
            <pc:docMk/>
            <pc:sldMasterMk cId="3292714287" sldId="2147483707"/>
            <pc:sldLayoutMk cId="34129217" sldId="2147483715"/>
          </pc:sldLayoutMkLst>
        </pc:sldLayoutChg>
        <pc:sldLayoutChg chg="del">
          <pc:chgData name="Jasmin Hoffelner" userId="235a79ed-1f8a-4c1e-9919-c76ff2283577" providerId="ADAL" clId="{3D5C3AE3-D2FC-4902-AE26-EA0CB36F0A08}" dt="2026-03-16T15:58:54.862" v="0" actId="47"/>
          <pc:sldLayoutMkLst>
            <pc:docMk/>
            <pc:sldMasterMk cId="3292714287" sldId="2147483707"/>
            <pc:sldLayoutMk cId="3509007462" sldId="2147483716"/>
          </pc:sldLayoutMkLst>
        </pc:sldLayoutChg>
        <pc:sldLayoutChg chg="del">
          <pc:chgData name="Jasmin Hoffelner" userId="235a79ed-1f8a-4c1e-9919-c76ff2283577" providerId="ADAL" clId="{3D5C3AE3-D2FC-4902-AE26-EA0CB36F0A08}" dt="2026-03-16T15:58:54.862" v="0" actId="47"/>
          <pc:sldLayoutMkLst>
            <pc:docMk/>
            <pc:sldMasterMk cId="3292714287" sldId="2147483707"/>
            <pc:sldLayoutMk cId="1301771465" sldId="2147483717"/>
          </pc:sldLayoutMkLst>
        </pc:sldLayoutChg>
        <pc:sldLayoutChg chg="del">
          <pc:chgData name="Jasmin Hoffelner" userId="235a79ed-1f8a-4c1e-9919-c76ff2283577" providerId="ADAL" clId="{3D5C3AE3-D2FC-4902-AE26-EA0CB36F0A08}" dt="2026-03-16T15:58:54.862" v="0" actId="47"/>
          <pc:sldLayoutMkLst>
            <pc:docMk/>
            <pc:sldMasterMk cId="3292714287" sldId="2147483707"/>
            <pc:sldLayoutMk cId="913779551" sldId="2147483718"/>
          </pc:sldLayoutMkLst>
        </pc:sldLayoutChg>
        <pc:sldLayoutChg chg="del">
          <pc:chgData name="Jasmin Hoffelner" userId="235a79ed-1f8a-4c1e-9919-c76ff2283577" providerId="ADAL" clId="{3D5C3AE3-D2FC-4902-AE26-EA0CB36F0A08}" dt="2026-03-16T15:58:54.862" v="0" actId="47"/>
          <pc:sldLayoutMkLst>
            <pc:docMk/>
            <pc:sldMasterMk cId="3292714287" sldId="2147483707"/>
            <pc:sldLayoutMk cId="2656897204" sldId="2147483719"/>
          </pc:sldLayoutMkLst>
        </pc:sldLayoutChg>
        <pc:sldLayoutChg chg="del">
          <pc:chgData name="Jasmin Hoffelner" userId="235a79ed-1f8a-4c1e-9919-c76ff2283577" providerId="ADAL" clId="{3D5C3AE3-D2FC-4902-AE26-EA0CB36F0A08}" dt="2026-03-16T15:58:54.862" v="0" actId="47"/>
          <pc:sldLayoutMkLst>
            <pc:docMk/>
            <pc:sldMasterMk cId="3292714287" sldId="2147483707"/>
            <pc:sldLayoutMk cId="897443517" sldId="2147483720"/>
          </pc:sldLayoutMkLst>
        </pc:sldLayoutChg>
        <pc:sldLayoutChg chg="del">
          <pc:chgData name="Jasmin Hoffelner" userId="235a79ed-1f8a-4c1e-9919-c76ff2283577" providerId="ADAL" clId="{3D5C3AE3-D2FC-4902-AE26-EA0CB36F0A08}" dt="2026-03-16T15:58:54.862" v="0" actId="47"/>
          <pc:sldLayoutMkLst>
            <pc:docMk/>
            <pc:sldMasterMk cId="3292714287" sldId="2147483707"/>
            <pc:sldLayoutMk cId="1310569259" sldId="2147483721"/>
          </pc:sldLayoutMkLst>
        </pc:sldLayoutChg>
        <pc:sldLayoutChg chg="del">
          <pc:chgData name="Jasmin Hoffelner" userId="235a79ed-1f8a-4c1e-9919-c76ff2283577" providerId="ADAL" clId="{3D5C3AE3-D2FC-4902-AE26-EA0CB36F0A08}" dt="2026-03-16T15:58:54.862" v="0" actId="47"/>
          <pc:sldLayoutMkLst>
            <pc:docMk/>
            <pc:sldMasterMk cId="3292714287" sldId="2147483707"/>
            <pc:sldLayoutMk cId="2717108996" sldId="2147483722"/>
          </pc:sldLayoutMkLst>
        </pc:sldLayoutChg>
        <pc:sldLayoutChg chg="del">
          <pc:chgData name="Jasmin Hoffelner" userId="235a79ed-1f8a-4c1e-9919-c76ff2283577" providerId="ADAL" clId="{3D5C3AE3-D2FC-4902-AE26-EA0CB36F0A08}" dt="2026-03-16T15:58:54.862" v="0" actId="47"/>
          <pc:sldLayoutMkLst>
            <pc:docMk/>
            <pc:sldMasterMk cId="3292714287" sldId="2147483707"/>
            <pc:sldLayoutMk cId="471299373" sldId="2147483723"/>
          </pc:sldLayoutMkLst>
        </pc:sldLayoutChg>
        <pc:sldLayoutChg chg="del">
          <pc:chgData name="Jasmin Hoffelner" userId="235a79ed-1f8a-4c1e-9919-c76ff2283577" providerId="ADAL" clId="{3D5C3AE3-D2FC-4902-AE26-EA0CB36F0A08}" dt="2026-03-16T15:58:54.862" v="0" actId="47"/>
          <pc:sldLayoutMkLst>
            <pc:docMk/>
            <pc:sldMasterMk cId="3292714287" sldId="2147483707"/>
            <pc:sldLayoutMk cId="1231704686" sldId="2147483724"/>
          </pc:sldLayoutMkLst>
        </pc:sldLayoutChg>
        <pc:sldLayoutChg chg="del">
          <pc:chgData name="Jasmin Hoffelner" userId="235a79ed-1f8a-4c1e-9919-c76ff2283577" providerId="ADAL" clId="{3D5C3AE3-D2FC-4902-AE26-EA0CB36F0A08}" dt="2026-03-16T15:58:54.862" v="0" actId="47"/>
          <pc:sldLayoutMkLst>
            <pc:docMk/>
            <pc:sldMasterMk cId="3292714287" sldId="2147483707"/>
            <pc:sldLayoutMk cId="1780878117" sldId="2147483725"/>
          </pc:sldLayoutMkLst>
        </pc:sldLayoutChg>
        <pc:sldLayoutChg chg="del">
          <pc:chgData name="Jasmin Hoffelner" userId="235a79ed-1f8a-4c1e-9919-c76ff2283577" providerId="ADAL" clId="{3D5C3AE3-D2FC-4902-AE26-EA0CB36F0A08}" dt="2026-03-16T15:58:54.862" v="0" actId="47"/>
          <pc:sldLayoutMkLst>
            <pc:docMk/>
            <pc:sldMasterMk cId="3292714287" sldId="2147483707"/>
            <pc:sldLayoutMk cId="232661638" sldId="2147483726"/>
          </pc:sldLayoutMkLst>
        </pc:sldLayoutChg>
        <pc:sldLayoutChg chg="del">
          <pc:chgData name="Jasmin Hoffelner" userId="235a79ed-1f8a-4c1e-9919-c76ff2283577" providerId="ADAL" clId="{3D5C3AE3-D2FC-4902-AE26-EA0CB36F0A08}" dt="2026-03-16T15:58:54.862" v="0" actId="47"/>
          <pc:sldLayoutMkLst>
            <pc:docMk/>
            <pc:sldMasterMk cId="3292714287" sldId="2147483707"/>
            <pc:sldLayoutMk cId="3893212880" sldId="2147483727"/>
          </pc:sldLayoutMkLst>
        </pc:sldLayoutChg>
        <pc:sldLayoutChg chg="del">
          <pc:chgData name="Jasmin Hoffelner" userId="235a79ed-1f8a-4c1e-9919-c76ff2283577" providerId="ADAL" clId="{3D5C3AE3-D2FC-4902-AE26-EA0CB36F0A08}" dt="2026-03-16T15:58:54.862" v="0" actId="47"/>
          <pc:sldLayoutMkLst>
            <pc:docMk/>
            <pc:sldMasterMk cId="3292714287" sldId="2147483707"/>
            <pc:sldLayoutMk cId="4032298762" sldId="2147483728"/>
          </pc:sldLayoutMkLst>
        </pc:sldLayoutChg>
        <pc:sldLayoutChg chg="del">
          <pc:chgData name="Jasmin Hoffelner" userId="235a79ed-1f8a-4c1e-9919-c76ff2283577" providerId="ADAL" clId="{3D5C3AE3-D2FC-4902-AE26-EA0CB36F0A08}" dt="2026-03-16T15:58:54.862" v="0" actId="47"/>
          <pc:sldLayoutMkLst>
            <pc:docMk/>
            <pc:sldMasterMk cId="3292714287" sldId="2147483707"/>
            <pc:sldLayoutMk cId="3101622405" sldId="2147483729"/>
          </pc:sldLayoutMkLst>
        </pc:sldLayoutChg>
        <pc:sldLayoutChg chg="del">
          <pc:chgData name="Jasmin Hoffelner" userId="235a79ed-1f8a-4c1e-9919-c76ff2283577" providerId="ADAL" clId="{3D5C3AE3-D2FC-4902-AE26-EA0CB36F0A08}" dt="2026-03-16T15:58:54.862" v="0" actId="47"/>
          <pc:sldLayoutMkLst>
            <pc:docMk/>
            <pc:sldMasterMk cId="3292714287" sldId="2147483707"/>
            <pc:sldLayoutMk cId="1235332454" sldId="2147483730"/>
          </pc:sldLayoutMkLst>
        </pc:sldLayoutChg>
        <pc:sldLayoutChg chg="del">
          <pc:chgData name="Jasmin Hoffelner" userId="235a79ed-1f8a-4c1e-9919-c76ff2283577" providerId="ADAL" clId="{3D5C3AE3-D2FC-4902-AE26-EA0CB36F0A08}" dt="2026-03-16T15:58:54.862" v="0" actId="47"/>
          <pc:sldLayoutMkLst>
            <pc:docMk/>
            <pc:sldMasterMk cId="3292714287" sldId="2147483707"/>
            <pc:sldLayoutMk cId="1098625167" sldId="2147483731"/>
          </pc:sldLayoutMkLst>
        </pc:sldLayoutChg>
        <pc:sldLayoutChg chg="del">
          <pc:chgData name="Jasmin Hoffelner" userId="235a79ed-1f8a-4c1e-9919-c76ff2283577" providerId="ADAL" clId="{3D5C3AE3-D2FC-4902-AE26-EA0CB36F0A08}" dt="2026-03-16T15:58:54.862" v="0" actId="47"/>
          <pc:sldLayoutMkLst>
            <pc:docMk/>
            <pc:sldMasterMk cId="3292714287" sldId="2147483707"/>
            <pc:sldLayoutMk cId="4267262833" sldId="2147483732"/>
          </pc:sldLayoutMkLst>
        </pc:sldLayoutChg>
        <pc:sldLayoutChg chg="del">
          <pc:chgData name="Jasmin Hoffelner" userId="235a79ed-1f8a-4c1e-9919-c76ff2283577" providerId="ADAL" clId="{3D5C3AE3-D2FC-4902-AE26-EA0CB36F0A08}" dt="2026-03-16T15:58:54.862" v="0" actId="47"/>
          <pc:sldLayoutMkLst>
            <pc:docMk/>
            <pc:sldMasterMk cId="3292714287" sldId="2147483707"/>
            <pc:sldLayoutMk cId="811129899" sldId="2147483733"/>
          </pc:sldLayoutMkLst>
        </pc:sldLayoutChg>
        <pc:sldLayoutChg chg="del">
          <pc:chgData name="Jasmin Hoffelner" userId="235a79ed-1f8a-4c1e-9919-c76ff2283577" providerId="ADAL" clId="{3D5C3AE3-D2FC-4902-AE26-EA0CB36F0A08}" dt="2026-03-16T15:58:54.862" v="0" actId="47"/>
          <pc:sldLayoutMkLst>
            <pc:docMk/>
            <pc:sldMasterMk cId="3292714287" sldId="2147483707"/>
            <pc:sldLayoutMk cId="4097233249" sldId="2147483734"/>
          </pc:sldLayoutMkLst>
        </pc:sldLayoutChg>
        <pc:sldLayoutChg chg="del">
          <pc:chgData name="Jasmin Hoffelner" userId="235a79ed-1f8a-4c1e-9919-c76ff2283577" providerId="ADAL" clId="{3D5C3AE3-D2FC-4902-AE26-EA0CB36F0A08}" dt="2026-03-16T15:58:54.862" v="0" actId="47"/>
          <pc:sldLayoutMkLst>
            <pc:docMk/>
            <pc:sldMasterMk cId="3292714287" sldId="2147483707"/>
            <pc:sldLayoutMk cId="3163843316" sldId="2147483735"/>
          </pc:sldLayoutMkLst>
        </pc:sldLayoutChg>
        <pc:sldLayoutChg chg="del">
          <pc:chgData name="Jasmin Hoffelner" userId="235a79ed-1f8a-4c1e-9919-c76ff2283577" providerId="ADAL" clId="{3D5C3AE3-D2FC-4902-AE26-EA0CB36F0A08}" dt="2026-03-16T15:58:54.862" v="0" actId="47"/>
          <pc:sldLayoutMkLst>
            <pc:docMk/>
            <pc:sldMasterMk cId="3292714287" sldId="2147483707"/>
            <pc:sldLayoutMk cId="3685191047" sldId="2147483736"/>
          </pc:sldLayoutMkLst>
        </pc:sldLayoutChg>
        <pc:sldLayoutChg chg="del">
          <pc:chgData name="Jasmin Hoffelner" userId="235a79ed-1f8a-4c1e-9919-c76ff2283577" providerId="ADAL" clId="{3D5C3AE3-D2FC-4902-AE26-EA0CB36F0A08}" dt="2026-03-16T15:58:54.862" v="0" actId="47"/>
          <pc:sldLayoutMkLst>
            <pc:docMk/>
            <pc:sldMasterMk cId="3292714287" sldId="2147483707"/>
            <pc:sldLayoutMk cId="839993631" sldId="2147483737"/>
          </pc:sldLayoutMkLst>
        </pc:sldLayoutChg>
        <pc:sldLayoutChg chg="del">
          <pc:chgData name="Jasmin Hoffelner" userId="235a79ed-1f8a-4c1e-9919-c76ff2283577" providerId="ADAL" clId="{3D5C3AE3-D2FC-4902-AE26-EA0CB36F0A08}" dt="2026-03-16T15:58:54.862" v="0" actId="47"/>
          <pc:sldLayoutMkLst>
            <pc:docMk/>
            <pc:sldMasterMk cId="3292714287" sldId="2147483707"/>
            <pc:sldLayoutMk cId="1571818231" sldId="2147483738"/>
          </pc:sldLayoutMkLst>
        </pc:sldLayoutChg>
        <pc:sldLayoutChg chg="del">
          <pc:chgData name="Jasmin Hoffelner" userId="235a79ed-1f8a-4c1e-9919-c76ff2283577" providerId="ADAL" clId="{3D5C3AE3-D2FC-4902-AE26-EA0CB36F0A08}" dt="2026-03-16T15:58:54.862" v="0" actId="47"/>
          <pc:sldLayoutMkLst>
            <pc:docMk/>
            <pc:sldMasterMk cId="3292714287" sldId="2147483707"/>
            <pc:sldLayoutMk cId="1433551371" sldId="2147483739"/>
          </pc:sldLayoutMkLst>
        </pc:sldLayoutChg>
        <pc:sldLayoutChg chg="del">
          <pc:chgData name="Jasmin Hoffelner" userId="235a79ed-1f8a-4c1e-9919-c76ff2283577" providerId="ADAL" clId="{3D5C3AE3-D2FC-4902-AE26-EA0CB36F0A08}" dt="2026-03-16T15:58:54.862" v="0" actId="47"/>
          <pc:sldLayoutMkLst>
            <pc:docMk/>
            <pc:sldMasterMk cId="3292714287" sldId="2147483707"/>
            <pc:sldLayoutMk cId="392946021" sldId="2147483740"/>
          </pc:sldLayoutMkLst>
        </pc:sldLayoutChg>
        <pc:sldLayoutChg chg="del">
          <pc:chgData name="Jasmin Hoffelner" userId="235a79ed-1f8a-4c1e-9919-c76ff2283577" providerId="ADAL" clId="{3D5C3AE3-D2FC-4902-AE26-EA0CB36F0A08}" dt="2026-03-16T15:58:54.862" v="0" actId="47"/>
          <pc:sldLayoutMkLst>
            <pc:docMk/>
            <pc:sldMasterMk cId="3292714287" sldId="2147483707"/>
            <pc:sldLayoutMk cId="3353887284" sldId="2147483741"/>
          </pc:sldLayoutMkLst>
        </pc:sldLayoutChg>
        <pc:sldLayoutChg chg="del">
          <pc:chgData name="Jasmin Hoffelner" userId="235a79ed-1f8a-4c1e-9919-c76ff2283577" providerId="ADAL" clId="{3D5C3AE3-D2FC-4902-AE26-EA0CB36F0A08}" dt="2026-03-16T15:58:54.862" v="0" actId="47"/>
          <pc:sldLayoutMkLst>
            <pc:docMk/>
            <pc:sldMasterMk cId="3292714287" sldId="2147483707"/>
            <pc:sldLayoutMk cId="2501174977" sldId="2147483742"/>
          </pc:sldLayoutMkLst>
        </pc:sldLayoutChg>
        <pc:sldLayoutChg chg="del">
          <pc:chgData name="Jasmin Hoffelner" userId="235a79ed-1f8a-4c1e-9919-c76ff2283577" providerId="ADAL" clId="{3D5C3AE3-D2FC-4902-AE26-EA0CB36F0A08}" dt="2026-03-16T15:58:54.862" v="0" actId="47"/>
          <pc:sldLayoutMkLst>
            <pc:docMk/>
            <pc:sldMasterMk cId="3292714287" sldId="2147483707"/>
            <pc:sldLayoutMk cId="2651769637" sldId="2147483743"/>
          </pc:sldLayoutMkLst>
        </pc:sldLayoutChg>
        <pc:sldLayoutChg chg="del">
          <pc:chgData name="Jasmin Hoffelner" userId="235a79ed-1f8a-4c1e-9919-c76ff2283577" providerId="ADAL" clId="{3D5C3AE3-D2FC-4902-AE26-EA0CB36F0A08}" dt="2026-03-16T15:58:54.862" v="0" actId="47"/>
          <pc:sldLayoutMkLst>
            <pc:docMk/>
            <pc:sldMasterMk cId="3292714287" sldId="2147483707"/>
            <pc:sldLayoutMk cId="4275904526" sldId="2147483744"/>
          </pc:sldLayoutMkLst>
        </pc:sldLayoutChg>
        <pc:sldLayoutChg chg="del">
          <pc:chgData name="Jasmin Hoffelner" userId="235a79ed-1f8a-4c1e-9919-c76ff2283577" providerId="ADAL" clId="{3D5C3AE3-D2FC-4902-AE26-EA0CB36F0A08}" dt="2026-03-16T15:58:54.862" v="0" actId="47"/>
          <pc:sldLayoutMkLst>
            <pc:docMk/>
            <pc:sldMasterMk cId="3292714287" sldId="2147483707"/>
            <pc:sldLayoutMk cId="3157950069" sldId="2147483745"/>
          </pc:sldLayoutMkLst>
        </pc:sldLayoutChg>
        <pc:sldLayoutChg chg="del">
          <pc:chgData name="Jasmin Hoffelner" userId="235a79ed-1f8a-4c1e-9919-c76ff2283577" providerId="ADAL" clId="{3D5C3AE3-D2FC-4902-AE26-EA0CB36F0A08}" dt="2026-03-16T15:58:54.862" v="0" actId="47"/>
          <pc:sldLayoutMkLst>
            <pc:docMk/>
            <pc:sldMasterMk cId="3292714287" sldId="2147483707"/>
            <pc:sldLayoutMk cId="799819146" sldId="2147483746"/>
          </pc:sldLayoutMkLst>
        </pc:sldLayoutChg>
        <pc:sldLayoutChg chg="del">
          <pc:chgData name="Jasmin Hoffelner" userId="235a79ed-1f8a-4c1e-9919-c76ff2283577" providerId="ADAL" clId="{3D5C3AE3-D2FC-4902-AE26-EA0CB36F0A08}" dt="2026-03-16T15:58:54.862" v="0" actId="47"/>
          <pc:sldLayoutMkLst>
            <pc:docMk/>
            <pc:sldMasterMk cId="3292714287" sldId="2147483707"/>
            <pc:sldLayoutMk cId="2222409792" sldId="2147483747"/>
          </pc:sldLayoutMkLst>
        </pc:sldLayoutChg>
        <pc:sldLayoutChg chg="del">
          <pc:chgData name="Jasmin Hoffelner" userId="235a79ed-1f8a-4c1e-9919-c76ff2283577" providerId="ADAL" clId="{3D5C3AE3-D2FC-4902-AE26-EA0CB36F0A08}" dt="2026-03-16T15:58:54.862" v="0" actId="47"/>
          <pc:sldLayoutMkLst>
            <pc:docMk/>
            <pc:sldMasterMk cId="3292714287" sldId="2147483707"/>
            <pc:sldLayoutMk cId="3658032523" sldId="2147483748"/>
          </pc:sldLayoutMkLst>
        </pc:sldLayoutChg>
        <pc:sldLayoutChg chg="del">
          <pc:chgData name="Jasmin Hoffelner" userId="235a79ed-1f8a-4c1e-9919-c76ff2283577" providerId="ADAL" clId="{3D5C3AE3-D2FC-4902-AE26-EA0CB36F0A08}" dt="2026-03-16T15:58:54.862" v="0" actId="47"/>
          <pc:sldLayoutMkLst>
            <pc:docMk/>
            <pc:sldMasterMk cId="3292714287" sldId="2147483707"/>
            <pc:sldLayoutMk cId="2886277957" sldId="2147483749"/>
          </pc:sldLayoutMkLst>
        </pc:sldLayoutChg>
        <pc:sldLayoutChg chg="del">
          <pc:chgData name="Jasmin Hoffelner" userId="235a79ed-1f8a-4c1e-9919-c76ff2283577" providerId="ADAL" clId="{3D5C3AE3-D2FC-4902-AE26-EA0CB36F0A08}" dt="2026-03-16T15:58:54.862" v="0" actId="47"/>
          <pc:sldLayoutMkLst>
            <pc:docMk/>
            <pc:sldMasterMk cId="3292714287" sldId="2147483707"/>
            <pc:sldLayoutMk cId="3868750587" sldId="2147483750"/>
          </pc:sldLayoutMkLst>
        </pc:sldLayoutChg>
      </pc:sldMasterChg>
      <pc:sldMasterChg chg="del delSldLayout">
        <pc:chgData name="Jasmin Hoffelner" userId="235a79ed-1f8a-4c1e-9919-c76ff2283577" providerId="ADAL" clId="{3D5C3AE3-D2FC-4902-AE26-EA0CB36F0A08}" dt="2026-03-16T15:58:54.862" v="0" actId="47"/>
        <pc:sldMasterMkLst>
          <pc:docMk/>
          <pc:sldMasterMk cId="2345786512" sldId="2147483751"/>
        </pc:sldMasterMkLst>
        <pc:sldLayoutChg chg="del">
          <pc:chgData name="Jasmin Hoffelner" userId="235a79ed-1f8a-4c1e-9919-c76ff2283577" providerId="ADAL" clId="{3D5C3AE3-D2FC-4902-AE26-EA0CB36F0A08}" dt="2026-03-16T15:58:54.862" v="0" actId="47"/>
          <pc:sldLayoutMkLst>
            <pc:docMk/>
            <pc:sldMasterMk cId="2345786512" sldId="2147483751"/>
            <pc:sldLayoutMk cId="3833908450" sldId="2147483752"/>
          </pc:sldLayoutMkLst>
        </pc:sldLayoutChg>
        <pc:sldLayoutChg chg="del">
          <pc:chgData name="Jasmin Hoffelner" userId="235a79ed-1f8a-4c1e-9919-c76ff2283577" providerId="ADAL" clId="{3D5C3AE3-D2FC-4902-AE26-EA0CB36F0A08}" dt="2026-03-16T15:58:54.862" v="0" actId="47"/>
          <pc:sldLayoutMkLst>
            <pc:docMk/>
            <pc:sldMasterMk cId="2345786512" sldId="2147483751"/>
            <pc:sldLayoutMk cId="1713846659" sldId="2147483753"/>
          </pc:sldLayoutMkLst>
        </pc:sldLayoutChg>
        <pc:sldLayoutChg chg="del">
          <pc:chgData name="Jasmin Hoffelner" userId="235a79ed-1f8a-4c1e-9919-c76ff2283577" providerId="ADAL" clId="{3D5C3AE3-D2FC-4902-AE26-EA0CB36F0A08}" dt="2026-03-16T15:58:54.862" v="0" actId="47"/>
          <pc:sldLayoutMkLst>
            <pc:docMk/>
            <pc:sldMasterMk cId="2345786512" sldId="2147483751"/>
            <pc:sldLayoutMk cId="4113816748" sldId="2147483754"/>
          </pc:sldLayoutMkLst>
        </pc:sldLayoutChg>
        <pc:sldLayoutChg chg="del">
          <pc:chgData name="Jasmin Hoffelner" userId="235a79ed-1f8a-4c1e-9919-c76ff2283577" providerId="ADAL" clId="{3D5C3AE3-D2FC-4902-AE26-EA0CB36F0A08}" dt="2026-03-16T15:58:54.862" v="0" actId="47"/>
          <pc:sldLayoutMkLst>
            <pc:docMk/>
            <pc:sldMasterMk cId="2345786512" sldId="2147483751"/>
            <pc:sldLayoutMk cId="2847147424" sldId="2147483755"/>
          </pc:sldLayoutMkLst>
        </pc:sldLayoutChg>
        <pc:sldLayoutChg chg="del">
          <pc:chgData name="Jasmin Hoffelner" userId="235a79ed-1f8a-4c1e-9919-c76ff2283577" providerId="ADAL" clId="{3D5C3AE3-D2FC-4902-AE26-EA0CB36F0A08}" dt="2026-03-16T15:58:54.862" v="0" actId="47"/>
          <pc:sldLayoutMkLst>
            <pc:docMk/>
            <pc:sldMasterMk cId="2345786512" sldId="2147483751"/>
            <pc:sldLayoutMk cId="2598378283" sldId="2147483756"/>
          </pc:sldLayoutMkLst>
        </pc:sldLayoutChg>
        <pc:sldLayoutChg chg="del">
          <pc:chgData name="Jasmin Hoffelner" userId="235a79ed-1f8a-4c1e-9919-c76ff2283577" providerId="ADAL" clId="{3D5C3AE3-D2FC-4902-AE26-EA0CB36F0A08}" dt="2026-03-16T15:58:54.862" v="0" actId="47"/>
          <pc:sldLayoutMkLst>
            <pc:docMk/>
            <pc:sldMasterMk cId="2345786512" sldId="2147483751"/>
            <pc:sldLayoutMk cId="2488501314" sldId="2147483757"/>
          </pc:sldLayoutMkLst>
        </pc:sldLayoutChg>
        <pc:sldLayoutChg chg="del">
          <pc:chgData name="Jasmin Hoffelner" userId="235a79ed-1f8a-4c1e-9919-c76ff2283577" providerId="ADAL" clId="{3D5C3AE3-D2FC-4902-AE26-EA0CB36F0A08}" dt="2026-03-16T15:58:54.862" v="0" actId="47"/>
          <pc:sldLayoutMkLst>
            <pc:docMk/>
            <pc:sldMasterMk cId="2345786512" sldId="2147483751"/>
            <pc:sldLayoutMk cId="180750323" sldId="2147483758"/>
          </pc:sldLayoutMkLst>
        </pc:sldLayoutChg>
        <pc:sldLayoutChg chg="del">
          <pc:chgData name="Jasmin Hoffelner" userId="235a79ed-1f8a-4c1e-9919-c76ff2283577" providerId="ADAL" clId="{3D5C3AE3-D2FC-4902-AE26-EA0CB36F0A08}" dt="2026-03-16T15:58:54.862" v="0" actId="47"/>
          <pc:sldLayoutMkLst>
            <pc:docMk/>
            <pc:sldMasterMk cId="2345786512" sldId="2147483751"/>
            <pc:sldLayoutMk cId="4093350914" sldId="2147483759"/>
          </pc:sldLayoutMkLst>
        </pc:sldLayoutChg>
        <pc:sldLayoutChg chg="del">
          <pc:chgData name="Jasmin Hoffelner" userId="235a79ed-1f8a-4c1e-9919-c76ff2283577" providerId="ADAL" clId="{3D5C3AE3-D2FC-4902-AE26-EA0CB36F0A08}" dt="2026-03-16T15:58:54.862" v="0" actId="47"/>
          <pc:sldLayoutMkLst>
            <pc:docMk/>
            <pc:sldMasterMk cId="2345786512" sldId="2147483751"/>
            <pc:sldLayoutMk cId="1418731869" sldId="2147483760"/>
          </pc:sldLayoutMkLst>
        </pc:sldLayoutChg>
        <pc:sldLayoutChg chg="del">
          <pc:chgData name="Jasmin Hoffelner" userId="235a79ed-1f8a-4c1e-9919-c76ff2283577" providerId="ADAL" clId="{3D5C3AE3-D2FC-4902-AE26-EA0CB36F0A08}" dt="2026-03-16T15:58:54.862" v="0" actId="47"/>
          <pc:sldLayoutMkLst>
            <pc:docMk/>
            <pc:sldMasterMk cId="2345786512" sldId="2147483751"/>
            <pc:sldLayoutMk cId="3317906757" sldId="2147483761"/>
          </pc:sldLayoutMkLst>
        </pc:sldLayoutChg>
        <pc:sldLayoutChg chg="del">
          <pc:chgData name="Jasmin Hoffelner" userId="235a79ed-1f8a-4c1e-9919-c76ff2283577" providerId="ADAL" clId="{3D5C3AE3-D2FC-4902-AE26-EA0CB36F0A08}" dt="2026-03-16T15:58:54.862" v="0" actId="47"/>
          <pc:sldLayoutMkLst>
            <pc:docMk/>
            <pc:sldMasterMk cId="2345786512" sldId="2147483751"/>
            <pc:sldLayoutMk cId="811194828" sldId="2147483762"/>
          </pc:sldLayoutMkLst>
        </pc:sldLayoutChg>
        <pc:sldLayoutChg chg="del">
          <pc:chgData name="Jasmin Hoffelner" userId="235a79ed-1f8a-4c1e-9919-c76ff2283577" providerId="ADAL" clId="{3D5C3AE3-D2FC-4902-AE26-EA0CB36F0A08}" dt="2026-03-16T15:58:54.862" v="0" actId="47"/>
          <pc:sldLayoutMkLst>
            <pc:docMk/>
            <pc:sldMasterMk cId="2345786512" sldId="2147483751"/>
            <pc:sldLayoutMk cId="1846286193" sldId="2147483763"/>
          </pc:sldLayoutMkLst>
        </pc:sldLayoutChg>
        <pc:sldLayoutChg chg="del">
          <pc:chgData name="Jasmin Hoffelner" userId="235a79ed-1f8a-4c1e-9919-c76ff2283577" providerId="ADAL" clId="{3D5C3AE3-D2FC-4902-AE26-EA0CB36F0A08}" dt="2026-03-16T15:58:54.862" v="0" actId="47"/>
          <pc:sldLayoutMkLst>
            <pc:docMk/>
            <pc:sldMasterMk cId="2345786512" sldId="2147483751"/>
            <pc:sldLayoutMk cId="1891705834" sldId="2147483764"/>
          </pc:sldLayoutMkLst>
        </pc:sldLayoutChg>
        <pc:sldLayoutChg chg="del">
          <pc:chgData name="Jasmin Hoffelner" userId="235a79ed-1f8a-4c1e-9919-c76ff2283577" providerId="ADAL" clId="{3D5C3AE3-D2FC-4902-AE26-EA0CB36F0A08}" dt="2026-03-16T15:58:54.862" v="0" actId="47"/>
          <pc:sldLayoutMkLst>
            <pc:docMk/>
            <pc:sldMasterMk cId="2345786512" sldId="2147483751"/>
            <pc:sldLayoutMk cId="2122690730" sldId="2147483765"/>
          </pc:sldLayoutMkLst>
        </pc:sldLayoutChg>
        <pc:sldLayoutChg chg="del">
          <pc:chgData name="Jasmin Hoffelner" userId="235a79ed-1f8a-4c1e-9919-c76ff2283577" providerId="ADAL" clId="{3D5C3AE3-D2FC-4902-AE26-EA0CB36F0A08}" dt="2026-03-16T15:58:54.862" v="0" actId="47"/>
          <pc:sldLayoutMkLst>
            <pc:docMk/>
            <pc:sldMasterMk cId="2345786512" sldId="2147483751"/>
            <pc:sldLayoutMk cId="142521075" sldId="2147483766"/>
          </pc:sldLayoutMkLst>
        </pc:sldLayoutChg>
        <pc:sldLayoutChg chg="del">
          <pc:chgData name="Jasmin Hoffelner" userId="235a79ed-1f8a-4c1e-9919-c76ff2283577" providerId="ADAL" clId="{3D5C3AE3-D2FC-4902-AE26-EA0CB36F0A08}" dt="2026-03-16T15:58:54.862" v="0" actId="47"/>
          <pc:sldLayoutMkLst>
            <pc:docMk/>
            <pc:sldMasterMk cId="2345786512" sldId="2147483751"/>
            <pc:sldLayoutMk cId="2866936045" sldId="2147483767"/>
          </pc:sldLayoutMkLst>
        </pc:sldLayoutChg>
        <pc:sldLayoutChg chg="del">
          <pc:chgData name="Jasmin Hoffelner" userId="235a79ed-1f8a-4c1e-9919-c76ff2283577" providerId="ADAL" clId="{3D5C3AE3-D2FC-4902-AE26-EA0CB36F0A08}" dt="2026-03-16T15:58:54.862" v="0" actId="47"/>
          <pc:sldLayoutMkLst>
            <pc:docMk/>
            <pc:sldMasterMk cId="2345786512" sldId="2147483751"/>
            <pc:sldLayoutMk cId="2119786605" sldId="2147483768"/>
          </pc:sldLayoutMkLst>
        </pc:sldLayoutChg>
        <pc:sldLayoutChg chg="del">
          <pc:chgData name="Jasmin Hoffelner" userId="235a79ed-1f8a-4c1e-9919-c76ff2283577" providerId="ADAL" clId="{3D5C3AE3-D2FC-4902-AE26-EA0CB36F0A08}" dt="2026-03-16T15:58:54.862" v="0" actId="47"/>
          <pc:sldLayoutMkLst>
            <pc:docMk/>
            <pc:sldMasterMk cId="2345786512" sldId="2147483751"/>
            <pc:sldLayoutMk cId="1772311416" sldId="2147483769"/>
          </pc:sldLayoutMkLst>
        </pc:sldLayoutChg>
        <pc:sldLayoutChg chg="del">
          <pc:chgData name="Jasmin Hoffelner" userId="235a79ed-1f8a-4c1e-9919-c76ff2283577" providerId="ADAL" clId="{3D5C3AE3-D2FC-4902-AE26-EA0CB36F0A08}" dt="2026-03-16T15:58:54.862" v="0" actId="47"/>
          <pc:sldLayoutMkLst>
            <pc:docMk/>
            <pc:sldMasterMk cId="2345786512" sldId="2147483751"/>
            <pc:sldLayoutMk cId="3451404657" sldId="2147483770"/>
          </pc:sldLayoutMkLst>
        </pc:sldLayoutChg>
        <pc:sldLayoutChg chg="del">
          <pc:chgData name="Jasmin Hoffelner" userId="235a79ed-1f8a-4c1e-9919-c76ff2283577" providerId="ADAL" clId="{3D5C3AE3-D2FC-4902-AE26-EA0CB36F0A08}" dt="2026-03-16T15:58:54.862" v="0" actId="47"/>
          <pc:sldLayoutMkLst>
            <pc:docMk/>
            <pc:sldMasterMk cId="2345786512" sldId="2147483751"/>
            <pc:sldLayoutMk cId="480401870" sldId="2147483771"/>
          </pc:sldLayoutMkLst>
        </pc:sldLayoutChg>
        <pc:sldLayoutChg chg="del">
          <pc:chgData name="Jasmin Hoffelner" userId="235a79ed-1f8a-4c1e-9919-c76ff2283577" providerId="ADAL" clId="{3D5C3AE3-D2FC-4902-AE26-EA0CB36F0A08}" dt="2026-03-16T15:58:54.862" v="0" actId="47"/>
          <pc:sldLayoutMkLst>
            <pc:docMk/>
            <pc:sldMasterMk cId="2345786512" sldId="2147483751"/>
            <pc:sldLayoutMk cId="2118914121" sldId="2147483772"/>
          </pc:sldLayoutMkLst>
        </pc:sldLayoutChg>
        <pc:sldLayoutChg chg="del">
          <pc:chgData name="Jasmin Hoffelner" userId="235a79ed-1f8a-4c1e-9919-c76ff2283577" providerId="ADAL" clId="{3D5C3AE3-D2FC-4902-AE26-EA0CB36F0A08}" dt="2026-03-16T15:58:54.862" v="0" actId="47"/>
          <pc:sldLayoutMkLst>
            <pc:docMk/>
            <pc:sldMasterMk cId="2345786512" sldId="2147483751"/>
            <pc:sldLayoutMk cId="1255923" sldId="2147483773"/>
          </pc:sldLayoutMkLst>
        </pc:sldLayoutChg>
        <pc:sldLayoutChg chg="del">
          <pc:chgData name="Jasmin Hoffelner" userId="235a79ed-1f8a-4c1e-9919-c76ff2283577" providerId="ADAL" clId="{3D5C3AE3-D2FC-4902-AE26-EA0CB36F0A08}" dt="2026-03-16T15:58:54.862" v="0" actId="47"/>
          <pc:sldLayoutMkLst>
            <pc:docMk/>
            <pc:sldMasterMk cId="2345786512" sldId="2147483751"/>
            <pc:sldLayoutMk cId="2491600556" sldId="2147483774"/>
          </pc:sldLayoutMkLst>
        </pc:sldLayoutChg>
        <pc:sldLayoutChg chg="del">
          <pc:chgData name="Jasmin Hoffelner" userId="235a79ed-1f8a-4c1e-9919-c76ff2283577" providerId="ADAL" clId="{3D5C3AE3-D2FC-4902-AE26-EA0CB36F0A08}" dt="2026-03-16T15:58:54.862" v="0" actId="47"/>
          <pc:sldLayoutMkLst>
            <pc:docMk/>
            <pc:sldMasterMk cId="2345786512" sldId="2147483751"/>
            <pc:sldLayoutMk cId="3488113365" sldId="2147483775"/>
          </pc:sldLayoutMkLst>
        </pc:sldLayoutChg>
        <pc:sldLayoutChg chg="del">
          <pc:chgData name="Jasmin Hoffelner" userId="235a79ed-1f8a-4c1e-9919-c76ff2283577" providerId="ADAL" clId="{3D5C3AE3-D2FC-4902-AE26-EA0CB36F0A08}" dt="2026-03-16T15:58:54.862" v="0" actId="47"/>
          <pc:sldLayoutMkLst>
            <pc:docMk/>
            <pc:sldMasterMk cId="2345786512" sldId="2147483751"/>
            <pc:sldLayoutMk cId="2200964020" sldId="2147483776"/>
          </pc:sldLayoutMkLst>
        </pc:sldLayoutChg>
        <pc:sldLayoutChg chg="del">
          <pc:chgData name="Jasmin Hoffelner" userId="235a79ed-1f8a-4c1e-9919-c76ff2283577" providerId="ADAL" clId="{3D5C3AE3-D2FC-4902-AE26-EA0CB36F0A08}" dt="2026-03-16T15:58:54.862" v="0" actId="47"/>
          <pc:sldLayoutMkLst>
            <pc:docMk/>
            <pc:sldMasterMk cId="2345786512" sldId="2147483751"/>
            <pc:sldLayoutMk cId="2066532852" sldId="2147483777"/>
          </pc:sldLayoutMkLst>
        </pc:sldLayoutChg>
        <pc:sldLayoutChg chg="del">
          <pc:chgData name="Jasmin Hoffelner" userId="235a79ed-1f8a-4c1e-9919-c76ff2283577" providerId="ADAL" clId="{3D5C3AE3-D2FC-4902-AE26-EA0CB36F0A08}" dt="2026-03-16T15:58:54.862" v="0" actId="47"/>
          <pc:sldLayoutMkLst>
            <pc:docMk/>
            <pc:sldMasterMk cId="2345786512" sldId="2147483751"/>
            <pc:sldLayoutMk cId="1274726086" sldId="2147483778"/>
          </pc:sldLayoutMkLst>
        </pc:sldLayoutChg>
        <pc:sldLayoutChg chg="del">
          <pc:chgData name="Jasmin Hoffelner" userId="235a79ed-1f8a-4c1e-9919-c76ff2283577" providerId="ADAL" clId="{3D5C3AE3-D2FC-4902-AE26-EA0CB36F0A08}" dt="2026-03-16T15:58:54.862" v="0" actId="47"/>
          <pc:sldLayoutMkLst>
            <pc:docMk/>
            <pc:sldMasterMk cId="2345786512" sldId="2147483751"/>
            <pc:sldLayoutMk cId="3008169693" sldId="2147483779"/>
          </pc:sldLayoutMkLst>
        </pc:sldLayoutChg>
        <pc:sldLayoutChg chg="del">
          <pc:chgData name="Jasmin Hoffelner" userId="235a79ed-1f8a-4c1e-9919-c76ff2283577" providerId="ADAL" clId="{3D5C3AE3-D2FC-4902-AE26-EA0CB36F0A08}" dt="2026-03-16T15:58:54.862" v="0" actId="47"/>
          <pc:sldLayoutMkLst>
            <pc:docMk/>
            <pc:sldMasterMk cId="2345786512" sldId="2147483751"/>
            <pc:sldLayoutMk cId="1658178219" sldId="2147483780"/>
          </pc:sldLayoutMkLst>
        </pc:sldLayoutChg>
        <pc:sldLayoutChg chg="del">
          <pc:chgData name="Jasmin Hoffelner" userId="235a79ed-1f8a-4c1e-9919-c76ff2283577" providerId="ADAL" clId="{3D5C3AE3-D2FC-4902-AE26-EA0CB36F0A08}" dt="2026-03-16T15:58:54.862" v="0" actId="47"/>
          <pc:sldLayoutMkLst>
            <pc:docMk/>
            <pc:sldMasterMk cId="2345786512" sldId="2147483751"/>
            <pc:sldLayoutMk cId="2465325315" sldId="2147483781"/>
          </pc:sldLayoutMkLst>
        </pc:sldLayoutChg>
        <pc:sldLayoutChg chg="del">
          <pc:chgData name="Jasmin Hoffelner" userId="235a79ed-1f8a-4c1e-9919-c76ff2283577" providerId="ADAL" clId="{3D5C3AE3-D2FC-4902-AE26-EA0CB36F0A08}" dt="2026-03-16T15:58:54.862" v="0" actId="47"/>
          <pc:sldLayoutMkLst>
            <pc:docMk/>
            <pc:sldMasterMk cId="2345786512" sldId="2147483751"/>
            <pc:sldLayoutMk cId="2174087304" sldId="2147483782"/>
          </pc:sldLayoutMkLst>
        </pc:sldLayoutChg>
        <pc:sldLayoutChg chg="del">
          <pc:chgData name="Jasmin Hoffelner" userId="235a79ed-1f8a-4c1e-9919-c76ff2283577" providerId="ADAL" clId="{3D5C3AE3-D2FC-4902-AE26-EA0CB36F0A08}" dt="2026-03-16T15:58:54.862" v="0" actId="47"/>
          <pc:sldLayoutMkLst>
            <pc:docMk/>
            <pc:sldMasterMk cId="2345786512" sldId="2147483751"/>
            <pc:sldLayoutMk cId="3736735401" sldId="2147483783"/>
          </pc:sldLayoutMkLst>
        </pc:sldLayoutChg>
        <pc:sldLayoutChg chg="del">
          <pc:chgData name="Jasmin Hoffelner" userId="235a79ed-1f8a-4c1e-9919-c76ff2283577" providerId="ADAL" clId="{3D5C3AE3-D2FC-4902-AE26-EA0CB36F0A08}" dt="2026-03-16T15:58:54.862" v="0" actId="47"/>
          <pc:sldLayoutMkLst>
            <pc:docMk/>
            <pc:sldMasterMk cId="2345786512" sldId="2147483751"/>
            <pc:sldLayoutMk cId="3414095416" sldId="2147483784"/>
          </pc:sldLayoutMkLst>
        </pc:sldLayoutChg>
        <pc:sldLayoutChg chg="del">
          <pc:chgData name="Jasmin Hoffelner" userId="235a79ed-1f8a-4c1e-9919-c76ff2283577" providerId="ADAL" clId="{3D5C3AE3-D2FC-4902-AE26-EA0CB36F0A08}" dt="2026-03-16T15:58:54.862" v="0" actId="47"/>
          <pc:sldLayoutMkLst>
            <pc:docMk/>
            <pc:sldMasterMk cId="2345786512" sldId="2147483751"/>
            <pc:sldLayoutMk cId="3652921579" sldId="2147483785"/>
          </pc:sldLayoutMkLst>
        </pc:sldLayoutChg>
        <pc:sldLayoutChg chg="del">
          <pc:chgData name="Jasmin Hoffelner" userId="235a79ed-1f8a-4c1e-9919-c76ff2283577" providerId="ADAL" clId="{3D5C3AE3-D2FC-4902-AE26-EA0CB36F0A08}" dt="2026-03-16T15:58:54.862" v="0" actId="47"/>
          <pc:sldLayoutMkLst>
            <pc:docMk/>
            <pc:sldMasterMk cId="2345786512" sldId="2147483751"/>
            <pc:sldLayoutMk cId="1941961383" sldId="2147483786"/>
          </pc:sldLayoutMkLst>
        </pc:sldLayoutChg>
        <pc:sldLayoutChg chg="del">
          <pc:chgData name="Jasmin Hoffelner" userId="235a79ed-1f8a-4c1e-9919-c76ff2283577" providerId="ADAL" clId="{3D5C3AE3-D2FC-4902-AE26-EA0CB36F0A08}" dt="2026-03-16T15:58:54.862" v="0" actId="47"/>
          <pc:sldLayoutMkLst>
            <pc:docMk/>
            <pc:sldMasterMk cId="2345786512" sldId="2147483751"/>
            <pc:sldLayoutMk cId="3480357753" sldId="2147483787"/>
          </pc:sldLayoutMkLst>
        </pc:sldLayoutChg>
        <pc:sldLayoutChg chg="del">
          <pc:chgData name="Jasmin Hoffelner" userId="235a79ed-1f8a-4c1e-9919-c76ff2283577" providerId="ADAL" clId="{3D5C3AE3-D2FC-4902-AE26-EA0CB36F0A08}" dt="2026-03-16T15:58:54.862" v="0" actId="47"/>
          <pc:sldLayoutMkLst>
            <pc:docMk/>
            <pc:sldMasterMk cId="2345786512" sldId="2147483751"/>
            <pc:sldLayoutMk cId="1400665523" sldId="2147483788"/>
          </pc:sldLayoutMkLst>
        </pc:sldLayoutChg>
        <pc:sldLayoutChg chg="del">
          <pc:chgData name="Jasmin Hoffelner" userId="235a79ed-1f8a-4c1e-9919-c76ff2283577" providerId="ADAL" clId="{3D5C3AE3-D2FC-4902-AE26-EA0CB36F0A08}" dt="2026-03-16T15:58:54.862" v="0" actId="47"/>
          <pc:sldLayoutMkLst>
            <pc:docMk/>
            <pc:sldMasterMk cId="2345786512" sldId="2147483751"/>
            <pc:sldLayoutMk cId="1265224605" sldId="2147483789"/>
          </pc:sldLayoutMkLst>
        </pc:sldLayoutChg>
        <pc:sldLayoutChg chg="del">
          <pc:chgData name="Jasmin Hoffelner" userId="235a79ed-1f8a-4c1e-9919-c76ff2283577" providerId="ADAL" clId="{3D5C3AE3-D2FC-4902-AE26-EA0CB36F0A08}" dt="2026-03-16T15:58:54.862" v="0" actId="47"/>
          <pc:sldLayoutMkLst>
            <pc:docMk/>
            <pc:sldMasterMk cId="2345786512" sldId="2147483751"/>
            <pc:sldLayoutMk cId="3135877232" sldId="2147483790"/>
          </pc:sldLayoutMkLst>
        </pc:sldLayoutChg>
      </pc:sldMasterChg>
      <pc:sldMasterChg chg="del delSldLayout">
        <pc:chgData name="Jasmin Hoffelner" userId="235a79ed-1f8a-4c1e-9919-c76ff2283577" providerId="ADAL" clId="{3D5C3AE3-D2FC-4902-AE26-EA0CB36F0A08}" dt="2026-03-16T15:58:54.862" v="0" actId="47"/>
        <pc:sldMasterMkLst>
          <pc:docMk/>
          <pc:sldMasterMk cId="2967659557" sldId="2147483791"/>
        </pc:sldMasterMkLst>
        <pc:sldLayoutChg chg="del">
          <pc:chgData name="Jasmin Hoffelner" userId="235a79ed-1f8a-4c1e-9919-c76ff2283577" providerId="ADAL" clId="{3D5C3AE3-D2FC-4902-AE26-EA0CB36F0A08}" dt="2026-03-16T15:58:54.862" v="0" actId="47"/>
          <pc:sldLayoutMkLst>
            <pc:docMk/>
            <pc:sldMasterMk cId="2967659557" sldId="2147483791"/>
            <pc:sldLayoutMk cId="3597313737" sldId="2147483792"/>
          </pc:sldLayoutMkLst>
        </pc:sldLayoutChg>
        <pc:sldLayoutChg chg="del">
          <pc:chgData name="Jasmin Hoffelner" userId="235a79ed-1f8a-4c1e-9919-c76ff2283577" providerId="ADAL" clId="{3D5C3AE3-D2FC-4902-AE26-EA0CB36F0A08}" dt="2026-03-16T15:58:54.862" v="0" actId="47"/>
          <pc:sldLayoutMkLst>
            <pc:docMk/>
            <pc:sldMasterMk cId="2967659557" sldId="2147483791"/>
            <pc:sldLayoutMk cId="4239780565" sldId="2147483793"/>
          </pc:sldLayoutMkLst>
        </pc:sldLayoutChg>
        <pc:sldLayoutChg chg="del">
          <pc:chgData name="Jasmin Hoffelner" userId="235a79ed-1f8a-4c1e-9919-c76ff2283577" providerId="ADAL" clId="{3D5C3AE3-D2FC-4902-AE26-EA0CB36F0A08}" dt="2026-03-16T15:58:54.862" v="0" actId="47"/>
          <pc:sldLayoutMkLst>
            <pc:docMk/>
            <pc:sldMasterMk cId="2967659557" sldId="2147483791"/>
            <pc:sldLayoutMk cId="408064415" sldId="2147483794"/>
          </pc:sldLayoutMkLst>
        </pc:sldLayoutChg>
        <pc:sldLayoutChg chg="del">
          <pc:chgData name="Jasmin Hoffelner" userId="235a79ed-1f8a-4c1e-9919-c76ff2283577" providerId="ADAL" clId="{3D5C3AE3-D2FC-4902-AE26-EA0CB36F0A08}" dt="2026-03-16T15:58:54.862" v="0" actId="47"/>
          <pc:sldLayoutMkLst>
            <pc:docMk/>
            <pc:sldMasterMk cId="2967659557" sldId="2147483791"/>
            <pc:sldLayoutMk cId="3996803725" sldId="2147483795"/>
          </pc:sldLayoutMkLst>
        </pc:sldLayoutChg>
        <pc:sldLayoutChg chg="del">
          <pc:chgData name="Jasmin Hoffelner" userId="235a79ed-1f8a-4c1e-9919-c76ff2283577" providerId="ADAL" clId="{3D5C3AE3-D2FC-4902-AE26-EA0CB36F0A08}" dt="2026-03-16T15:58:54.862" v="0" actId="47"/>
          <pc:sldLayoutMkLst>
            <pc:docMk/>
            <pc:sldMasterMk cId="2967659557" sldId="2147483791"/>
            <pc:sldLayoutMk cId="1973350026" sldId="2147483796"/>
          </pc:sldLayoutMkLst>
        </pc:sldLayoutChg>
        <pc:sldLayoutChg chg="del">
          <pc:chgData name="Jasmin Hoffelner" userId="235a79ed-1f8a-4c1e-9919-c76ff2283577" providerId="ADAL" clId="{3D5C3AE3-D2FC-4902-AE26-EA0CB36F0A08}" dt="2026-03-16T15:58:54.862" v="0" actId="47"/>
          <pc:sldLayoutMkLst>
            <pc:docMk/>
            <pc:sldMasterMk cId="2967659557" sldId="2147483791"/>
            <pc:sldLayoutMk cId="2246787510" sldId="2147483797"/>
          </pc:sldLayoutMkLst>
        </pc:sldLayoutChg>
        <pc:sldLayoutChg chg="del">
          <pc:chgData name="Jasmin Hoffelner" userId="235a79ed-1f8a-4c1e-9919-c76ff2283577" providerId="ADAL" clId="{3D5C3AE3-D2FC-4902-AE26-EA0CB36F0A08}" dt="2026-03-16T15:58:54.862" v="0" actId="47"/>
          <pc:sldLayoutMkLst>
            <pc:docMk/>
            <pc:sldMasterMk cId="2967659557" sldId="2147483791"/>
            <pc:sldLayoutMk cId="2958784681" sldId="2147483798"/>
          </pc:sldLayoutMkLst>
        </pc:sldLayoutChg>
        <pc:sldLayoutChg chg="del">
          <pc:chgData name="Jasmin Hoffelner" userId="235a79ed-1f8a-4c1e-9919-c76ff2283577" providerId="ADAL" clId="{3D5C3AE3-D2FC-4902-AE26-EA0CB36F0A08}" dt="2026-03-16T15:58:54.862" v="0" actId="47"/>
          <pc:sldLayoutMkLst>
            <pc:docMk/>
            <pc:sldMasterMk cId="2967659557" sldId="2147483791"/>
            <pc:sldLayoutMk cId="3412326625" sldId="2147483799"/>
          </pc:sldLayoutMkLst>
        </pc:sldLayoutChg>
        <pc:sldLayoutChg chg="del">
          <pc:chgData name="Jasmin Hoffelner" userId="235a79ed-1f8a-4c1e-9919-c76ff2283577" providerId="ADAL" clId="{3D5C3AE3-D2FC-4902-AE26-EA0CB36F0A08}" dt="2026-03-16T15:58:54.862" v="0" actId="47"/>
          <pc:sldLayoutMkLst>
            <pc:docMk/>
            <pc:sldMasterMk cId="2967659557" sldId="2147483791"/>
            <pc:sldLayoutMk cId="4017422433" sldId="2147483800"/>
          </pc:sldLayoutMkLst>
        </pc:sldLayoutChg>
        <pc:sldLayoutChg chg="del">
          <pc:chgData name="Jasmin Hoffelner" userId="235a79ed-1f8a-4c1e-9919-c76ff2283577" providerId="ADAL" clId="{3D5C3AE3-D2FC-4902-AE26-EA0CB36F0A08}" dt="2026-03-16T15:58:54.862" v="0" actId="47"/>
          <pc:sldLayoutMkLst>
            <pc:docMk/>
            <pc:sldMasterMk cId="2967659557" sldId="2147483791"/>
            <pc:sldLayoutMk cId="3684179781" sldId="2147483801"/>
          </pc:sldLayoutMkLst>
        </pc:sldLayoutChg>
        <pc:sldLayoutChg chg="del">
          <pc:chgData name="Jasmin Hoffelner" userId="235a79ed-1f8a-4c1e-9919-c76ff2283577" providerId="ADAL" clId="{3D5C3AE3-D2FC-4902-AE26-EA0CB36F0A08}" dt="2026-03-16T15:58:54.862" v="0" actId="47"/>
          <pc:sldLayoutMkLst>
            <pc:docMk/>
            <pc:sldMasterMk cId="2967659557" sldId="2147483791"/>
            <pc:sldLayoutMk cId="1600478089" sldId="2147483802"/>
          </pc:sldLayoutMkLst>
        </pc:sldLayoutChg>
        <pc:sldLayoutChg chg="del">
          <pc:chgData name="Jasmin Hoffelner" userId="235a79ed-1f8a-4c1e-9919-c76ff2283577" providerId="ADAL" clId="{3D5C3AE3-D2FC-4902-AE26-EA0CB36F0A08}" dt="2026-03-16T15:58:54.862" v="0" actId="47"/>
          <pc:sldLayoutMkLst>
            <pc:docMk/>
            <pc:sldMasterMk cId="2967659557" sldId="2147483791"/>
            <pc:sldLayoutMk cId="3468524527" sldId="2147483803"/>
          </pc:sldLayoutMkLst>
        </pc:sldLayoutChg>
        <pc:sldLayoutChg chg="del">
          <pc:chgData name="Jasmin Hoffelner" userId="235a79ed-1f8a-4c1e-9919-c76ff2283577" providerId="ADAL" clId="{3D5C3AE3-D2FC-4902-AE26-EA0CB36F0A08}" dt="2026-03-16T15:58:54.862" v="0" actId="47"/>
          <pc:sldLayoutMkLst>
            <pc:docMk/>
            <pc:sldMasterMk cId="2967659557" sldId="2147483791"/>
            <pc:sldLayoutMk cId="1298902448" sldId="2147483804"/>
          </pc:sldLayoutMkLst>
        </pc:sldLayoutChg>
        <pc:sldLayoutChg chg="del">
          <pc:chgData name="Jasmin Hoffelner" userId="235a79ed-1f8a-4c1e-9919-c76ff2283577" providerId="ADAL" clId="{3D5C3AE3-D2FC-4902-AE26-EA0CB36F0A08}" dt="2026-03-16T15:58:54.862" v="0" actId="47"/>
          <pc:sldLayoutMkLst>
            <pc:docMk/>
            <pc:sldMasterMk cId="2967659557" sldId="2147483791"/>
            <pc:sldLayoutMk cId="3208595502" sldId="2147483805"/>
          </pc:sldLayoutMkLst>
        </pc:sldLayoutChg>
        <pc:sldLayoutChg chg="del">
          <pc:chgData name="Jasmin Hoffelner" userId="235a79ed-1f8a-4c1e-9919-c76ff2283577" providerId="ADAL" clId="{3D5C3AE3-D2FC-4902-AE26-EA0CB36F0A08}" dt="2026-03-16T15:58:54.862" v="0" actId="47"/>
          <pc:sldLayoutMkLst>
            <pc:docMk/>
            <pc:sldMasterMk cId="2967659557" sldId="2147483791"/>
            <pc:sldLayoutMk cId="941420759" sldId="2147483806"/>
          </pc:sldLayoutMkLst>
        </pc:sldLayoutChg>
        <pc:sldLayoutChg chg="del">
          <pc:chgData name="Jasmin Hoffelner" userId="235a79ed-1f8a-4c1e-9919-c76ff2283577" providerId="ADAL" clId="{3D5C3AE3-D2FC-4902-AE26-EA0CB36F0A08}" dt="2026-03-16T15:58:54.862" v="0" actId="47"/>
          <pc:sldLayoutMkLst>
            <pc:docMk/>
            <pc:sldMasterMk cId="2967659557" sldId="2147483791"/>
            <pc:sldLayoutMk cId="3681279327" sldId="2147483807"/>
          </pc:sldLayoutMkLst>
        </pc:sldLayoutChg>
        <pc:sldLayoutChg chg="del">
          <pc:chgData name="Jasmin Hoffelner" userId="235a79ed-1f8a-4c1e-9919-c76ff2283577" providerId="ADAL" clId="{3D5C3AE3-D2FC-4902-AE26-EA0CB36F0A08}" dt="2026-03-16T15:58:54.862" v="0" actId="47"/>
          <pc:sldLayoutMkLst>
            <pc:docMk/>
            <pc:sldMasterMk cId="2967659557" sldId="2147483791"/>
            <pc:sldLayoutMk cId="2498789516" sldId="2147483808"/>
          </pc:sldLayoutMkLst>
        </pc:sldLayoutChg>
        <pc:sldLayoutChg chg="del">
          <pc:chgData name="Jasmin Hoffelner" userId="235a79ed-1f8a-4c1e-9919-c76ff2283577" providerId="ADAL" clId="{3D5C3AE3-D2FC-4902-AE26-EA0CB36F0A08}" dt="2026-03-16T15:58:54.862" v="0" actId="47"/>
          <pc:sldLayoutMkLst>
            <pc:docMk/>
            <pc:sldMasterMk cId="2967659557" sldId="2147483791"/>
            <pc:sldLayoutMk cId="2056026699" sldId="2147483809"/>
          </pc:sldLayoutMkLst>
        </pc:sldLayoutChg>
        <pc:sldLayoutChg chg="del">
          <pc:chgData name="Jasmin Hoffelner" userId="235a79ed-1f8a-4c1e-9919-c76ff2283577" providerId="ADAL" clId="{3D5C3AE3-D2FC-4902-AE26-EA0CB36F0A08}" dt="2026-03-16T15:58:54.862" v="0" actId="47"/>
          <pc:sldLayoutMkLst>
            <pc:docMk/>
            <pc:sldMasterMk cId="2967659557" sldId="2147483791"/>
            <pc:sldLayoutMk cId="1094256928" sldId="2147483810"/>
          </pc:sldLayoutMkLst>
        </pc:sldLayoutChg>
        <pc:sldLayoutChg chg="del">
          <pc:chgData name="Jasmin Hoffelner" userId="235a79ed-1f8a-4c1e-9919-c76ff2283577" providerId="ADAL" clId="{3D5C3AE3-D2FC-4902-AE26-EA0CB36F0A08}" dt="2026-03-16T15:58:54.862" v="0" actId="47"/>
          <pc:sldLayoutMkLst>
            <pc:docMk/>
            <pc:sldMasterMk cId="2967659557" sldId="2147483791"/>
            <pc:sldLayoutMk cId="2958336825" sldId="2147483811"/>
          </pc:sldLayoutMkLst>
        </pc:sldLayoutChg>
        <pc:sldLayoutChg chg="del">
          <pc:chgData name="Jasmin Hoffelner" userId="235a79ed-1f8a-4c1e-9919-c76ff2283577" providerId="ADAL" clId="{3D5C3AE3-D2FC-4902-AE26-EA0CB36F0A08}" dt="2026-03-16T15:58:54.862" v="0" actId="47"/>
          <pc:sldLayoutMkLst>
            <pc:docMk/>
            <pc:sldMasterMk cId="2967659557" sldId="2147483791"/>
            <pc:sldLayoutMk cId="1898620778" sldId="2147483812"/>
          </pc:sldLayoutMkLst>
        </pc:sldLayoutChg>
        <pc:sldLayoutChg chg="del">
          <pc:chgData name="Jasmin Hoffelner" userId="235a79ed-1f8a-4c1e-9919-c76ff2283577" providerId="ADAL" clId="{3D5C3AE3-D2FC-4902-AE26-EA0CB36F0A08}" dt="2026-03-16T15:58:54.862" v="0" actId="47"/>
          <pc:sldLayoutMkLst>
            <pc:docMk/>
            <pc:sldMasterMk cId="2967659557" sldId="2147483791"/>
            <pc:sldLayoutMk cId="3761901342" sldId="2147483813"/>
          </pc:sldLayoutMkLst>
        </pc:sldLayoutChg>
        <pc:sldLayoutChg chg="del">
          <pc:chgData name="Jasmin Hoffelner" userId="235a79ed-1f8a-4c1e-9919-c76ff2283577" providerId="ADAL" clId="{3D5C3AE3-D2FC-4902-AE26-EA0CB36F0A08}" dt="2026-03-16T15:58:54.862" v="0" actId="47"/>
          <pc:sldLayoutMkLst>
            <pc:docMk/>
            <pc:sldMasterMk cId="2967659557" sldId="2147483791"/>
            <pc:sldLayoutMk cId="1287565958" sldId="2147483814"/>
          </pc:sldLayoutMkLst>
        </pc:sldLayoutChg>
        <pc:sldLayoutChg chg="del">
          <pc:chgData name="Jasmin Hoffelner" userId="235a79ed-1f8a-4c1e-9919-c76ff2283577" providerId="ADAL" clId="{3D5C3AE3-D2FC-4902-AE26-EA0CB36F0A08}" dt="2026-03-16T15:58:54.862" v="0" actId="47"/>
          <pc:sldLayoutMkLst>
            <pc:docMk/>
            <pc:sldMasterMk cId="2967659557" sldId="2147483791"/>
            <pc:sldLayoutMk cId="3746010943" sldId="2147483815"/>
          </pc:sldLayoutMkLst>
        </pc:sldLayoutChg>
        <pc:sldLayoutChg chg="del">
          <pc:chgData name="Jasmin Hoffelner" userId="235a79ed-1f8a-4c1e-9919-c76ff2283577" providerId="ADAL" clId="{3D5C3AE3-D2FC-4902-AE26-EA0CB36F0A08}" dt="2026-03-16T15:58:54.862" v="0" actId="47"/>
          <pc:sldLayoutMkLst>
            <pc:docMk/>
            <pc:sldMasterMk cId="2967659557" sldId="2147483791"/>
            <pc:sldLayoutMk cId="413914913" sldId="2147483816"/>
          </pc:sldLayoutMkLst>
        </pc:sldLayoutChg>
        <pc:sldLayoutChg chg="del">
          <pc:chgData name="Jasmin Hoffelner" userId="235a79ed-1f8a-4c1e-9919-c76ff2283577" providerId="ADAL" clId="{3D5C3AE3-D2FC-4902-AE26-EA0CB36F0A08}" dt="2026-03-16T15:58:54.862" v="0" actId="47"/>
          <pc:sldLayoutMkLst>
            <pc:docMk/>
            <pc:sldMasterMk cId="2967659557" sldId="2147483791"/>
            <pc:sldLayoutMk cId="695048126" sldId="2147483817"/>
          </pc:sldLayoutMkLst>
        </pc:sldLayoutChg>
        <pc:sldLayoutChg chg="del">
          <pc:chgData name="Jasmin Hoffelner" userId="235a79ed-1f8a-4c1e-9919-c76ff2283577" providerId="ADAL" clId="{3D5C3AE3-D2FC-4902-AE26-EA0CB36F0A08}" dt="2026-03-16T15:58:54.862" v="0" actId="47"/>
          <pc:sldLayoutMkLst>
            <pc:docMk/>
            <pc:sldMasterMk cId="2967659557" sldId="2147483791"/>
            <pc:sldLayoutMk cId="1410607475" sldId="2147483818"/>
          </pc:sldLayoutMkLst>
        </pc:sldLayoutChg>
        <pc:sldLayoutChg chg="del">
          <pc:chgData name="Jasmin Hoffelner" userId="235a79ed-1f8a-4c1e-9919-c76ff2283577" providerId="ADAL" clId="{3D5C3AE3-D2FC-4902-AE26-EA0CB36F0A08}" dt="2026-03-16T15:58:54.862" v="0" actId="47"/>
          <pc:sldLayoutMkLst>
            <pc:docMk/>
            <pc:sldMasterMk cId="2967659557" sldId="2147483791"/>
            <pc:sldLayoutMk cId="2092713850" sldId="2147483819"/>
          </pc:sldLayoutMkLst>
        </pc:sldLayoutChg>
        <pc:sldLayoutChg chg="del">
          <pc:chgData name="Jasmin Hoffelner" userId="235a79ed-1f8a-4c1e-9919-c76ff2283577" providerId="ADAL" clId="{3D5C3AE3-D2FC-4902-AE26-EA0CB36F0A08}" dt="2026-03-16T15:58:54.862" v="0" actId="47"/>
          <pc:sldLayoutMkLst>
            <pc:docMk/>
            <pc:sldMasterMk cId="2967659557" sldId="2147483791"/>
            <pc:sldLayoutMk cId="1260828773" sldId="2147483820"/>
          </pc:sldLayoutMkLst>
        </pc:sldLayoutChg>
        <pc:sldLayoutChg chg="del">
          <pc:chgData name="Jasmin Hoffelner" userId="235a79ed-1f8a-4c1e-9919-c76ff2283577" providerId="ADAL" clId="{3D5C3AE3-D2FC-4902-AE26-EA0CB36F0A08}" dt="2026-03-16T15:58:54.862" v="0" actId="47"/>
          <pc:sldLayoutMkLst>
            <pc:docMk/>
            <pc:sldMasterMk cId="2967659557" sldId="2147483791"/>
            <pc:sldLayoutMk cId="427805500" sldId="2147483821"/>
          </pc:sldLayoutMkLst>
        </pc:sldLayoutChg>
        <pc:sldLayoutChg chg="del">
          <pc:chgData name="Jasmin Hoffelner" userId="235a79ed-1f8a-4c1e-9919-c76ff2283577" providerId="ADAL" clId="{3D5C3AE3-D2FC-4902-AE26-EA0CB36F0A08}" dt="2026-03-16T15:58:54.862" v="0" actId="47"/>
          <pc:sldLayoutMkLst>
            <pc:docMk/>
            <pc:sldMasterMk cId="2967659557" sldId="2147483791"/>
            <pc:sldLayoutMk cId="1834938917" sldId="2147483822"/>
          </pc:sldLayoutMkLst>
        </pc:sldLayoutChg>
        <pc:sldLayoutChg chg="del">
          <pc:chgData name="Jasmin Hoffelner" userId="235a79ed-1f8a-4c1e-9919-c76ff2283577" providerId="ADAL" clId="{3D5C3AE3-D2FC-4902-AE26-EA0CB36F0A08}" dt="2026-03-16T15:58:54.862" v="0" actId="47"/>
          <pc:sldLayoutMkLst>
            <pc:docMk/>
            <pc:sldMasterMk cId="2967659557" sldId="2147483791"/>
            <pc:sldLayoutMk cId="1211849066" sldId="2147483823"/>
          </pc:sldLayoutMkLst>
        </pc:sldLayoutChg>
        <pc:sldLayoutChg chg="del">
          <pc:chgData name="Jasmin Hoffelner" userId="235a79ed-1f8a-4c1e-9919-c76ff2283577" providerId="ADAL" clId="{3D5C3AE3-D2FC-4902-AE26-EA0CB36F0A08}" dt="2026-03-16T15:58:54.862" v="0" actId="47"/>
          <pc:sldLayoutMkLst>
            <pc:docMk/>
            <pc:sldMasterMk cId="2967659557" sldId="2147483791"/>
            <pc:sldLayoutMk cId="809187834" sldId="2147483824"/>
          </pc:sldLayoutMkLst>
        </pc:sldLayoutChg>
        <pc:sldLayoutChg chg="del">
          <pc:chgData name="Jasmin Hoffelner" userId="235a79ed-1f8a-4c1e-9919-c76ff2283577" providerId="ADAL" clId="{3D5C3AE3-D2FC-4902-AE26-EA0CB36F0A08}" dt="2026-03-16T15:58:54.862" v="0" actId="47"/>
          <pc:sldLayoutMkLst>
            <pc:docMk/>
            <pc:sldMasterMk cId="2967659557" sldId="2147483791"/>
            <pc:sldLayoutMk cId="2142593565" sldId="2147483825"/>
          </pc:sldLayoutMkLst>
        </pc:sldLayoutChg>
        <pc:sldLayoutChg chg="del">
          <pc:chgData name="Jasmin Hoffelner" userId="235a79ed-1f8a-4c1e-9919-c76ff2283577" providerId="ADAL" clId="{3D5C3AE3-D2FC-4902-AE26-EA0CB36F0A08}" dt="2026-03-16T15:58:54.862" v="0" actId="47"/>
          <pc:sldLayoutMkLst>
            <pc:docMk/>
            <pc:sldMasterMk cId="2967659557" sldId="2147483791"/>
            <pc:sldLayoutMk cId="3862795520" sldId="2147483826"/>
          </pc:sldLayoutMkLst>
        </pc:sldLayoutChg>
        <pc:sldLayoutChg chg="del">
          <pc:chgData name="Jasmin Hoffelner" userId="235a79ed-1f8a-4c1e-9919-c76ff2283577" providerId="ADAL" clId="{3D5C3AE3-D2FC-4902-AE26-EA0CB36F0A08}" dt="2026-03-16T15:58:54.862" v="0" actId="47"/>
          <pc:sldLayoutMkLst>
            <pc:docMk/>
            <pc:sldMasterMk cId="2967659557" sldId="2147483791"/>
            <pc:sldLayoutMk cId="2925608930" sldId="2147483827"/>
          </pc:sldLayoutMkLst>
        </pc:sldLayoutChg>
        <pc:sldLayoutChg chg="del">
          <pc:chgData name="Jasmin Hoffelner" userId="235a79ed-1f8a-4c1e-9919-c76ff2283577" providerId="ADAL" clId="{3D5C3AE3-D2FC-4902-AE26-EA0CB36F0A08}" dt="2026-03-16T15:58:54.862" v="0" actId="47"/>
          <pc:sldLayoutMkLst>
            <pc:docMk/>
            <pc:sldMasterMk cId="2967659557" sldId="2147483791"/>
            <pc:sldLayoutMk cId="2855529005" sldId="2147483828"/>
          </pc:sldLayoutMkLst>
        </pc:sldLayoutChg>
        <pc:sldLayoutChg chg="del">
          <pc:chgData name="Jasmin Hoffelner" userId="235a79ed-1f8a-4c1e-9919-c76ff2283577" providerId="ADAL" clId="{3D5C3AE3-D2FC-4902-AE26-EA0CB36F0A08}" dt="2026-03-16T15:58:54.862" v="0" actId="47"/>
          <pc:sldLayoutMkLst>
            <pc:docMk/>
            <pc:sldMasterMk cId="2967659557" sldId="2147483791"/>
            <pc:sldLayoutMk cId="3250261989" sldId="2147483829"/>
          </pc:sldLayoutMkLst>
        </pc:sldLayoutChg>
        <pc:sldLayoutChg chg="del">
          <pc:chgData name="Jasmin Hoffelner" userId="235a79ed-1f8a-4c1e-9919-c76ff2283577" providerId="ADAL" clId="{3D5C3AE3-D2FC-4902-AE26-EA0CB36F0A08}" dt="2026-03-16T15:58:54.862" v="0" actId="47"/>
          <pc:sldLayoutMkLst>
            <pc:docMk/>
            <pc:sldMasterMk cId="2967659557" sldId="2147483791"/>
            <pc:sldLayoutMk cId="1098069634" sldId="2147483830"/>
          </pc:sldLayoutMkLst>
        </pc:sldLayoutChg>
        <pc:sldLayoutChg chg="del">
          <pc:chgData name="Jasmin Hoffelner" userId="235a79ed-1f8a-4c1e-9919-c76ff2283577" providerId="ADAL" clId="{3D5C3AE3-D2FC-4902-AE26-EA0CB36F0A08}" dt="2026-03-16T15:58:54.862" v="0" actId="47"/>
          <pc:sldLayoutMkLst>
            <pc:docMk/>
            <pc:sldMasterMk cId="2967659557" sldId="2147483791"/>
            <pc:sldLayoutMk cId="1282962805" sldId="2147483831"/>
          </pc:sldLayoutMkLst>
        </pc:sldLayoutChg>
        <pc:sldLayoutChg chg="del">
          <pc:chgData name="Jasmin Hoffelner" userId="235a79ed-1f8a-4c1e-9919-c76ff2283577" providerId="ADAL" clId="{3D5C3AE3-D2FC-4902-AE26-EA0CB36F0A08}" dt="2026-03-16T15:58:54.862" v="0" actId="47"/>
          <pc:sldLayoutMkLst>
            <pc:docMk/>
            <pc:sldMasterMk cId="2967659557" sldId="2147483791"/>
            <pc:sldLayoutMk cId="3836630859" sldId="2147483832"/>
          </pc:sldLayoutMkLst>
        </pc:sldLayoutChg>
        <pc:sldLayoutChg chg="del">
          <pc:chgData name="Jasmin Hoffelner" userId="235a79ed-1f8a-4c1e-9919-c76ff2283577" providerId="ADAL" clId="{3D5C3AE3-D2FC-4902-AE26-EA0CB36F0A08}" dt="2026-03-16T15:58:54.862" v="0" actId="47"/>
          <pc:sldLayoutMkLst>
            <pc:docMk/>
            <pc:sldMasterMk cId="2967659557" sldId="2147483791"/>
            <pc:sldLayoutMk cId="3375315925" sldId="2147483833"/>
          </pc:sldLayoutMkLst>
        </pc:sldLayoutChg>
      </pc:sldMasterChg>
      <pc:sldMasterChg chg="del delSldLayout">
        <pc:chgData name="Jasmin Hoffelner" userId="235a79ed-1f8a-4c1e-9919-c76ff2283577" providerId="ADAL" clId="{3D5C3AE3-D2FC-4902-AE26-EA0CB36F0A08}" dt="2026-03-16T15:58:54.862" v="0" actId="47"/>
        <pc:sldMasterMkLst>
          <pc:docMk/>
          <pc:sldMasterMk cId="1639958449" sldId="2147483834"/>
        </pc:sldMasterMkLst>
        <pc:sldLayoutChg chg="del">
          <pc:chgData name="Jasmin Hoffelner" userId="235a79ed-1f8a-4c1e-9919-c76ff2283577" providerId="ADAL" clId="{3D5C3AE3-D2FC-4902-AE26-EA0CB36F0A08}" dt="2026-03-16T15:58:54.862" v="0" actId="47"/>
          <pc:sldLayoutMkLst>
            <pc:docMk/>
            <pc:sldMasterMk cId="1639958449" sldId="2147483834"/>
            <pc:sldLayoutMk cId="250984043" sldId="2147483835"/>
          </pc:sldLayoutMkLst>
        </pc:sldLayoutChg>
        <pc:sldLayoutChg chg="del">
          <pc:chgData name="Jasmin Hoffelner" userId="235a79ed-1f8a-4c1e-9919-c76ff2283577" providerId="ADAL" clId="{3D5C3AE3-D2FC-4902-AE26-EA0CB36F0A08}" dt="2026-03-16T15:58:54.862" v="0" actId="47"/>
          <pc:sldLayoutMkLst>
            <pc:docMk/>
            <pc:sldMasterMk cId="1639958449" sldId="2147483834"/>
            <pc:sldLayoutMk cId="1677942022" sldId="2147483836"/>
          </pc:sldLayoutMkLst>
        </pc:sldLayoutChg>
        <pc:sldLayoutChg chg="del">
          <pc:chgData name="Jasmin Hoffelner" userId="235a79ed-1f8a-4c1e-9919-c76ff2283577" providerId="ADAL" clId="{3D5C3AE3-D2FC-4902-AE26-EA0CB36F0A08}" dt="2026-03-16T15:58:54.862" v="0" actId="47"/>
          <pc:sldLayoutMkLst>
            <pc:docMk/>
            <pc:sldMasterMk cId="1639958449" sldId="2147483834"/>
            <pc:sldLayoutMk cId="104531457" sldId="2147483837"/>
          </pc:sldLayoutMkLst>
        </pc:sldLayoutChg>
        <pc:sldLayoutChg chg="del">
          <pc:chgData name="Jasmin Hoffelner" userId="235a79ed-1f8a-4c1e-9919-c76ff2283577" providerId="ADAL" clId="{3D5C3AE3-D2FC-4902-AE26-EA0CB36F0A08}" dt="2026-03-16T15:58:54.862" v="0" actId="47"/>
          <pc:sldLayoutMkLst>
            <pc:docMk/>
            <pc:sldMasterMk cId="1639958449" sldId="2147483834"/>
            <pc:sldLayoutMk cId="1697279789" sldId="2147483838"/>
          </pc:sldLayoutMkLst>
        </pc:sldLayoutChg>
        <pc:sldLayoutChg chg="del">
          <pc:chgData name="Jasmin Hoffelner" userId="235a79ed-1f8a-4c1e-9919-c76ff2283577" providerId="ADAL" clId="{3D5C3AE3-D2FC-4902-AE26-EA0CB36F0A08}" dt="2026-03-16T15:58:54.862" v="0" actId="47"/>
          <pc:sldLayoutMkLst>
            <pc:docMk/>
            <pc:sldMasterMk cId="1639958449" sldId="2147483834"/>
            <pc:sldLayoutMk cId="2750742434" sldId="2147483839"/>
          </pc:sldLayoutMkLst>
        </pc:sldLayoutChg>
        <pc:sldLayoutChg chg="del">
          <pc:chgData name="Jasmin Hoffelner" userId="235a79ed-1f8a-4c1e-9919-c76ff2283577" providerId="ADAL" clId="{3D5C3AE3-D2FC-4902-AE26-EA0CB36F0A08}" dt="2026-03-16T15:58:54.862" v="0" actId="47"/>
          <pc:sldLayoutMkLst>
            <pc:docMk/>
            <pc:sldMasterMk cId="1639958449" sldId="2147483834"/>
            <pc:sldLayoutMk cId="2681086563" sldId="2147483840"/>
          </pc:sldLayoutMkLst>
        </pc:sldLayoutChg>
        <pc:sldLayoutChg chg="del">
          <pc:chgData name="Jasmin Hoffelner" userId="235a79ed-1f8a-4c1e-9919-c76ff2283577" providerId="ADAL" clId="{3D5C3AE3-D2FC-4902-AE26-EA0CB36F0A08}" dt="2026-03-16T15:58:54.862" v="0" actId="47"/>
          <pc:sldLayoutMkLst>
            <pc:docMk/>
            <pc:sldMasterMk cId="1639958449" sldId="2147483834"/>
            <pc:sldLayoutMk cId="3502717549" sldId="2147483841"/>
          </pc:sldLayoutMkLst>
        </pc:sldLayoutChg>
        <pc:sldLayoutChg chg="del">
          <pc:chgData name="Jasmin Hoffelner" userId="235a79ed-1f8a-4c1e-9919-c76ff2283577" providerId="ADAL" clId="{3D5C3AE3-D2FC-4902-AE26-EA0CB36F0A08}" dt="2026-03-16T15:58:54.862" v="0" actId="47"/>
          <pc:sldLayoutMkLst>
            <pc:docMk/>
            <pc:sldMasterMk cId="1639958449" sldId="2147483834"/>
            <pc:sldLayoutMk cId="817743841" sldId="2147483842"/>
          </pc:sldLayoutMkLst>
        </pc:sldLayoutChg>
        <pc:sldLayoutChg chg="del">
          <pc:chgData name="Jasmin Hoffelner" userId="235a79ed-1f8a-4c1e-9919-c76ff2283577" providerId="ADAL" clId="{3D5C3AE3-D2FC-4902-AE26-EA0CB36F0A08}" dt="2026-03-16T15:58:54.862" v="0" actId="47"/>
          <pc:sldLayoutMkLst>
            <pc:docMk/>
            <pc:sldMasterMk cId="1639958449" sldId="2147483834"/>
            <pc:sldLayoutMk cId="3952823490" sldId="2147483843"/>
          </pc:sldLayoutMkLst>
        </pc:sldLayoutChg>
        <pc:sldLayoutChg chg="del">
          <pc:chgData name="Jasmin Hoffelner" userId="235a79ed-1f8a-4c1e-9919-c76ff2283577" providerId="ADAL" clId="{3D5C3AE3-D2FC-4902-AE26-EA0CB36F0A08}" dt="2026-03-16T15:58:54.862" v="0" actId="47"/>
          <pc:sldLayoutMkLst>
            <pc:docMk/>
            <pc:sldMasterMk cId="1639958449" sldId="2147483834"/>
            <pc:sldLayoutMk cId="1403264846" sldId="2147483844"/>
          </pc:sldLayoutMkLst>
        </pc:sldLayoutChg>
        <pc:sldLayoutChg chg="del">
          <pc:chgData name="Jasmin Hoffelner" userId="235a79ed-1f8a-4c1e-9919-c76ff2283577" providerId="ADAL" clId="{3D5C3AE3-D2FC-4902-AE26-EA0CB36F0A08}" dt="2026-03-16T15:58:54.862" v="0" actId="47"/>
          <pc:sldLayoutMkLst>
            <pc:docMk/>
            <pc:sldMasterMk cId="1639958449" sldId="2147483834"/>
            <pc:sldLayoutMk cId="1054200786" sldId="2147483845"/>
          </pc:sldLayoutMkLst>
        </pc:sldLayoutChg>
        <pc:sldLayoutChg chg="del">
          <pc:chgData name="Jasmin Hoffelner" userId="235a79ed-1f8a-4c1e-9919-c76ff2283577" providerId="ADAL" clId="{3D5C3AE3-D2FC-4902-AE26-EA0CB36F0A08}" dt="2026-03-16T15:58:54.862" v="0" actId="47"/>
          <pc:sldLayoutMkLst>
            <pc:docMk/>
            <pc:sldMasterMk cId="1639958449" sldId="2147483834"/>
            <pc:sldLayoutMk cId="3699223746" sldId="2147483846"/>
          </pc:sldLayoutMkLst>
        </pc:sldLayoutChg>
        <pc:sldLayoutChg chg="del">
          <pc:chgData name="Jasmin Hoffelner" userId="235a79ed-1f8a-4c1e-9919-c76ff2283577" providerId="ADAL" clId="{3D5C3AE3-D2FC-4902-AE26-EA0CB36F0A08}" dt="2026-03-16T15:58:54.862" v="0" actId="47"/>
          <pc:sldLayoutMkLst>
            <pc:docMk/>
            <pc:sldMasterMk cId="1639958449" sldId="2147483834"/>
            <pc:sldLayoutMk cId="3144727211" sldId="2147483847"/>
          </pc:sldLayoutMkLst>
        </pc:sldLayoutChg>
        <pc:sldLayoutChg chg="del">
          <pc:chgData name="Jasmin Hoffelner" userId="235a79ed-1f8a-4c1e-9919-c76ff2283577" providerId="ADAL" clId="{3D5C3AE3-D2FC-4902-AE26-EA0CB36F0A08}" dt="2026-03-16T15:58:54.862" v="0" actId="47"/>
          <pc:sldLayoutMkLst>
            <pc:docMk/>
            <pc:sldMasterMk cId="1639958449" sldId="2147483834"/>
            <pc:sldLayoutMk cId="3195810407" sldId="2147483848"/>
          </pc:sldLayoutMkLst>
        </pc:sldLayoutChg>
        <pc:sldLayoutChg chg="del">
          <pc:chgData name="Jasmin Hoffelner" userId="235a79ed-1f8a-4c1e-9919-c76ff2283577" providerId="ADAL" clId="{3D5C3AE3-D2FC-4902-AE26-EA0CB36F0A08}" dt="2026-03-16T15:58:54.862" v="0" actId="47"/>
          <pc:sldLayoutMkLst>
            <pc:docMk/>
            <pc:sldMasterMk cId="1639958449" sldId="2147483834"/>
            <pc:sldLayoutMk cId="1637423990" sldId="2147483849"/>
          </pc:sldLayoutMkLst>
        </pc:sldLayoutChg>
        <pc:sldLayoutChg chg="del">
          <pc:chgData name="Jasmin Hoffelner" userId="235a79ed-1f8a-4c1e-9919-c76ff2283577" providerId="ADAL" clId="{3D5C3AE3-D2FC-4902-AE26-EA0CB36F0A08}" dt="2026-03-16T15:58:54.862" v="0" actId="47"/>
          <pc:sldLayoutMkLst>
            <pc:docMk/>
            <pc:sldMasterMk cId="1639958449" sldId="2147483834"/>
            <pc:sldLayoutMk cId="2394110864" sldId="2147483850"/>
          </pc:sldLayoutMkLst>
        </pc:sldLayoutChg>
        <pc:sldLayoutChg chg="del">
          <pc:chgData name="Jasmin Hoffelner" userId="235a79ed-1f8a-4c1e-9919-c76ff2283577" providerId="ADAL" clId="{3D5C3AE3-D2FC-4902-AE26-EA0CB36F0A08}" dt="2026-03-16T15:58:54.862" v="0" actId="47"/>
          <pc:sldLayoutMkLst>
            <pc:docMk/>
            <pc:sldMasterMk cId="1639958449" sldId="2147483834"/>
            <pc:sldLayoutMk cId="1028605335" sldId="2147483851"/>
          </pc:sldLayoutMkLst>
        </pc:sldLayoutChg>
        <pc:sldLayoutChg chg="del">
          <pc:chgData name="Jasmin Hoffelner" userId="235a79ed-1f8a-4c1e-9919-c76ff2283577" providerId="ADAL" clId="{3D5C3AE3-D2FC-4902-AE26-EA0CB36F0A08}" dt="2026-03-16T15:58:54.862" v="0" actId="47"/>
          <pc:sldLayoutMkLst>
            <pc:docMk/>
            <pc:sldMasterMk cId="1639958449" sldId="2147483834"/>
            <pc:sldLayoutMk cId="2209089511" sldId="2147483852"/>
          </pc:sldLayoutMkLst>
        </pc:sldLayoutChg>
        <pc:sldLayoutChg chg="del">
          <pc:chgData name="Jasmin Hoffelner" userId="235a79ed-1f8a-4c1e-9919-c76ff2283577" providerId="ADAL" clId="{3D5C3AE3-D2FC-4902-AE26-EA0CB36F0A08}" dt="2026-03-16T15:58:54.862" v="0" actId="47"/>
          <pc:sldLayoutMkLst>
            <pc:docMk/>
            <pc:sldMasterMk cId="1639958449" sldId="2147483834"/>
            <pc:sldLayoutMk cId="3617390772" sldId="2147483853"/>
          </pc:sldLayoutMkLst>
        </pc:sldLayoutChg>
        <pc:sldLayoutChg chg="del">
          <pc:chgData name="Jasmin Hoffelner" userId="235a79ed-1f8a-4c1e-9919-c76ff2283577" providerId="ADAL" clId="{3D5C3AE3-D2FC-4902-AE26-EA0CB36F0A08}" dt="2026-03-16T15:58:54.862" v="0" actId="47"/>
          <pc:sldLayoutMkLst>
            <pc:docMk/>
            <pc:sldMasterMk cId="1639958449" sldId="2147483834"/>
            <pc:sldLayoutMk cId="828554356" sldId="2147483854"/>
          </pc:sldLayoutMkLst>
        </pc:sldLayoutChg>
        <pc:sldLayoutChg chg="del">
          <pc:chgData name="Jasmin Hoffelner" userId="235a79ed-1f8a-4c1e-9919-c76ff2283577" providerId="ADAL" clId="{3D5C3AE3-D2FC-4902-AE26-EA0CB36F0A08}" dt="2026-03-16T15:58:54.862" v="0" actId="47"/>
          <pc:sldLayoutMkLst>
            <pc:docMk/>
            <pc:sldMasterMk cId="1639958449" sldId="2147483834"/>
            <pc:sldLayoutMk cId="1614134104" sldId="2147483855"/>
          </pc:sldLayoutMkLst>
        </pc:sldLayoutChg>
        <pc:sldLayoutChg chg="del">
          <pc:chgData name="Jasmin Hoffelner" userId="235a79ed-1f8a-4c1e-9919-c76ff2283577" providerId="ADAL" clId="{3D5C3AE3-D2FC-4902-AE26-EA0CB36F0A08}" dt="2026-03-16T15:58:54.862" v="0" actId="47"/>
          <pc:sldLayoutMkLst>
            <pc:docMk/>
            <pc:sldMasterMk cId="1639958449" sldId="2147483834"/>
            <pc:sldLayoutMk cId="3827688178" sldId="2147483856"/>
          </pc:sldLayoutMkLst>
        </pc:sldLayoutChg>
        <pc:sldLayoutChg chg="del">
          <pc:chgData name="Jasmin Hoffelner" userId="235a79ed-1f8a-4c1e-9919-c76ff2283577" providerId="ADAL" clId="{3D5C3AE3-D2FC-4902-AE26-EA0CB36F0A08}" dt="2026-03-16T15:58:54.862" v="0" actId="47"/>
          <pc:sldLayoutMkLst>
            <pc:docMk/>
            <pc:sldMasterMk cId="1639958449" sldId="2147483834"/>
            <pc:sldLayoutMk cId="3788467350" sldId="2147483857"/>
          </pc:sldLayoutMkLst>
        </pc:sldLayoutChg>
        <pc:sldLayoutChg chg="del">
          <pc:chgData name="Jasmin Hoffelner" userId="235a79ed-1f8a-4c1e-9919-c76ff2283577" providerId="ADAL" clId="{3D5C3AE3-D2FC-4902-AE26-EA0CB36F0A08}" dt="2026-03-16T15:58:54.862" v="0" actId="47"/>
          <pc:sldLayoutMkLst>
            <pc:docMk/>
            <pc:sldMasterMk cId="1639958449" sldId="2147483834"/>
            <pc:sldLayoutMk cId="3743147042" sldId="2147483858"/>
          </pc:sldLayoutMkLst>
        </pc:sldLayoutChg>
        <pc:sldLayoutChg chg="del">
          <pc:chgData name="Jasmin Hoffelner" userId="235a79ed-1f8a-4c1e-9919-c76ff2283577" providerId="ADAL" clId="{3D5C3AE3-D2FC-4902-AE26-EA0CB36F0A08}" dt="2026-03-16T15:58:54.862" v="0" actId="47"/>
          <pc:sldLayoutMkLst>
            <pc:docMk/>
            <pc:sldMasterMk cId="1639958449" sldId="2147483834"/>
            <pc:sldLayoutMk cId="1942780203" sldId="2147483859"/>
          </pc:sldLayoutMkLst>
        </pc:sldLayoutChg>
        <pc:sldLayoutChg chg="del">
          <pc:chgData name="Jasmin Hoffelner" userId="235a79ed-1f8a-4c1e-9919-c76ff2283577" providerId="ADAL" clId="{3D5C3AE3-D2FC-4902-AE26-EA0CB36F0A08}" dt="2026-03-16T15:58:54.862" v="0" actId="47"/>
          <pc:sldLayoutMkLst>
            <pc:docMk/>
            <pc:sldMasterMk cId="1639958449" sldId="2147483834"/>
            <pc:sldLayoutMk cId="1348053637" sldId="2147483860"/>
          </pc:sldLayoutMkLst>
        </pc:sldLayoutChg>
        <pc:sldLayoutChg chg="del">
          <pc:chgData name="Jasmin Hoffelner" userId="235a79ed-1f8a-4c1e-9919-c76ff2283577" providerId="ADAL" clId="{3D5C3AE3-D2FC-4902-AE26-EA0CB36F0A08}" dt="2026-03-16T15:58:54.862" v="0" actId="47"/>
          <pc:sldLayoutMkLst>
            <pc:docMk/>
            <pc:sldMasterMk cId="1639958449" sldId="2147483834"/>
            <pc:sldLayoutMk cId="1721864469" sldId="2147483861"/>
          </pc:sldLayoutMkLst>
        </pc:sldLayoutChg>
        <pc:sldLayoutChg chg="del">
          <pc:chgData name="Jasmin Hoffelner" userId="235a79ed-1f8a-4c1e-9919-c76ff2283577" providerId="ADAL" clId="{3D5C3AE3-D2FC-4902-AE26-EA0CB36F0A08}" dt="2026-03-16T15:58:54.862" v="0" actId="47"/>
          <pc:sldLayoutMkLst>
            <pc:docMk/>
            <pc:sldMasterMk cId="1639958449" sldId="2147483834"/>
            <pc:sldLayoutMk cId="2803826227" sldId="2147483862"/>
          </pc:sldLayoutMkLst>
        </pc:sldLayoutChg>
        <pc:sldLayoutChg chg="del">
          <pc:chgData name="Jasmin Hoffelner" userId="235a79ed-1f8a-4c1e-9919-c76ff2283577" providerId="ADAL" clId="{3D5C3AE3-D2FC-4902-AE26-EA0CB36F0A08}" dt="2026-03-16T15:58:54.862" v="0" actId="47"/>
          <pc:sldLayoutMkLst>
            <pc:docMk/>
            <pc:sldMasterMk cId="1639958449" sldId="2147483834"/>
            <pc:sldLayoutMk cId="1840765333" sldId="2147483863"/>
          </pc:sldLayoutMkLst>
        </pc:sldLayoutChg>
      </pc:sldMasterChg>
      <pc:sldMasterChg chg="del delSldLayout">
        <pc:chgData name="Jasmin Hoffelner" userId="235a79ed-1f8a-4c1e-9919-c76ff2283577" providerId="ADAL" clId="{3D5C3AE3-D2FC-4902-AE26-EA0CB36F0A08}" dt="2026-03-16T15:58:54.862" v="0" actId="47"/>
        <pc:sldMasterMkLst>
          <pc:docMk/>
          <pc:sldMasterMk cId="2916609855" sldId="2147483864"/>
        </pc:sldMasterMkLst>
        <pc:sldLayoutChg chg="del">
          <pc:chgData name="Jasmin Hoffelner" userId="235a79ed-1f8a-4c1e-9919-c76ff2283577" providerId="ADAL" clId="{3D5C3AE3-D2FC-4902-AE26-EA0CB36F0A08}" dt="2026-03-16T15:58:54.862" v="0" actId="47"/>
          <pc:sldLayoutMkLst>
            <pc:docMk/>
            <pc:sldMasterMk cId="2916609855" sldId="2147483864"/>
            <pc:sldLayoutMk cId="306089220" sldId="2147483865"/>
          </pc:sldLayoutMkLst>
        </pc:sldLayoutChg>
        <pc:sldLayoutChg chg="del">
          <pc:chgData name="Jasmin Hoffelner" userId="235a79ed-1f8a-4c1e-9919-c76ff2283577" providerId="ADAL" clId="{3D5C3AE3-D2FC-4902-AE26-EA0CB36F0A08}" dt="2026-03-16T15:58:54.862" v="0" actId="47"/>
          <pc:sldLayoutMkLst>
            <pc:docMk/>
            <pc:sldMasterMk cId="2916609855" sldId="2147483864"/>
            <pc:sldLayoutMk cId="856927898" sldId="2147483866"/>
          </pc:sldLayoutMkLst>
        </pc:sldLayoutChg>
        <pc:sldLayoutChg chg="del">
          <pc:chgData name="Jasmin Hoffelner" userId="235a79ed-1f8a-4c1e-9919-c76ff2283577" providerId="ADAL" clId="{3D5C3AE3-D2FC-4902-AE26-EA0CB36F0A08}" dt="2026-03-16T15:58:54.862" v="0" actId="47"/>
          <pc:sldLayoutMkLst>
            <pc:docMk/>
            <pc:sldMasterMk cId="2916609855" sldId="2147483864"/>
            <pc:sldLayoutMk cId="1380937382" sldId="2147483867"/>
          </pc:sldLayoutMkLst>
        </pc:sldLayoutChg>
        <pc:sldLayoutChg chg="del">
          <pc:chgData name="Jasmin Hoffelner" userId="235a79ed-1f8a-4c1e-9919-c76ff2283577" providerId="ADAL" clId="{3D5C3AE3-D2FC-4902-AE26-EA0CB36F0A08}" dt="2026-03-16T15:58:54.862" v="0" actId="47"/>
          <pc:sldLayoutMkLst>
            <pc:docMk/>
            <pc:sldMasterMk cId="2916609855" sldId="2147483864"/>
            <pc:sldLayoutMk cId="1907139467" sldId="2147483868"/>
          </pc:sldLayoutMkLst>
        </pc:sldLayoutChg>
        <pc:sldLayoutChg chg="del">
          <pc:chgData name="Jasmin Hoffelner" userId="235a79ed-1f8a-4c1e-9919-c76ff2283577" providerId="ADAL" clId="{3D5C3AE3-D2FC-4902-AE26-EA0CB36F0A08}" dt="2026-03-16T15:58:54.862" v="0" actId="47"/>
          <pc:sldLayoutMkLst>
            <pc:docMk/>
            <pc:sldMasterMk cId="2916609855" sldId="2147483864"/>
            <pc:sldLayoutMk cId="3948375490" sldId="2147483869"/>
          </pc:sldLayoutMkLst>
        </pc:sldLayoutChg>
        <pc:sldLayoutChg chg="del">
          <pc:chgData name="Jasmin Hoffelner" userId="235a79ed-1f8a-4c1e-9919-c76ff2283577" providerId="ADAL" clId="{3D5C3AE3-D2FC-4902-AE26-EA0CB36F0A08}" dt="2026-03-16T15:58:54.862" v="0" actId="47"/>
          <pc:sldLayoutMkLst>
            <pc:docMk/>
            <pc:sldMasterMk cId="2916609855" sldId="2147483864"/>
            <pc:sldLayoutMk cId="3388067108" sldId="2147483870"/>
          </pc:sldLayoutMkLst>
        </pc:sldLayoutChg>
        <pc:sldLayoutChg chg="del">
          <pc:chgData name="Jasmin Hoffelner" userId="235a79ed-1f8a-4c1e-9919-c76ff2283577" providerId="ADAL" clId="{3D5C3AE3-D2FC-4902-AE26-EA0CB36F0A08}" dt="2026-03-16T15:58:54.862" v="0" actId="47"/>
          <pc:sldLayoutMkLst>
            <pc:docMk/>
            <pc:sldMasterMk cId="2916609855" sldId="2147483864"/>
            <pc:sldLayoutMk cId="2079873079" sldId="2147483871"/>
          </pc:sldLayoutMkLst>
        </pc:sldLayoutChg>
        <pc:sldLayoutChg chg="del">
          <pc:chgData name="Jasmin Hoffelner" userId="235a79ed-1f8a-4c1e-9919-c76ff2283577" providerId="ADAL" clId="{3D5C3AE3-D2FC-4902-AE26-EA0CB36F0A08}" dt="2026-03-16T15:58:54.862" v="0" actId="47"/>
          <pc:sldLayoutMkLst>
            <pc:docMk/>
            <pc:sldMasterMk cId="2916609855" sldId="2147483864"/>
            <pc:sldLayoutMk cId="1155981980" sldId="2147483872"/>
          </pc:sldLayoutMkLst>
        </pc:sldLayoutChg>
        <pc:sldLayoutChg chg="del">
          <pc:chgData name="Jasmin Hoffelner" userId="235a79ed-1f8a-4c1e-9919-c76ff2283577" providerId="ADAL" clId="{3D5C3AE3-D2FC-4902-AE26-EA0CB36F0A08}" dt="2026-03-16T15:58:54.862" v="0" actId="47"/>
          <pc:sldLayoutMkLst>
            <pc:docMk/>
            <pc:sldMasterMk cId="2916609855" sldId="2147483864"/>
            <pc:sldLayoutMk cId="2967412652" sldId="2147483873"/>
          </pc:sldLayoutMkLst>
        </pc:sldLayoutChg>
        <pc:sldLayoutChg chg="del">
          <pc:chgData name="Jasmin Hoffelner" userId="235a79ed-1f8a-4c1e-9919-c76ff2283577" providerId="ADAL" clId="{3D5C3AE3-D2FC-4902-AE26-EA0CB36F0A08}" dt="2026-03-16T15:58:54.862" v="0" actId="47"/>
          <pc:sldLayoutMkLst>
            <pc:docMk/>
            <pc:sldMasterMk cId="2916609855" sldId="2147483864"/>
            <pc:sldLayoutMk cId="3065107309" sldId="2147483874"/>
          </pc:sldLayoutMkLst>
        </pc:sldLayoutChg>
        <pc:sldLayoutChg chg="del">
          <pc:chgData name="Jasmin Hoffelner" userId="235a79ed-1f8a-4c1e-9919-c76ff2283577" providerId="ADAL" clId="{3D5C3AE3-D2FC-4902-AE26-EA0CB36F0A08}" dt="2026-03-16T15:58:54.862" v="0" actId="47"/>
          <pc:sldLayoutMkLst>
            <pc:docMk/>
            <pc:sldMasterMk cId="2916609855" sldId="2147483864"/>
            <pc:sldLayoutMk cId="945769333" sldId="2147483875"/>
          </pc:sldLayoutMkLst>
        </pc:sldLayoutChg>
        <pc:sldLayoutChg chg="del">
          <pc:chgData name="Jasmin Hoffelner" userId="235a79ed-1f8a-4c1e-9919-c76ff2283577" providerId="ADAL" clId="{3D5C3AE3-D2FC-4902-AE26-EA0CB36F0A08}" dt="2026-03-16T15:58:54.862" v="0" actId="47"/>
          <pc:sldLayoutMkLst>
            <pc:docMk/>
            <pc:sldMasterMk cId="2916609855" sldId="2147483864"/>
            <pc:sldLayoutMk cId="1694864538" sldId="2147483876"/>
          </pc:sldLayoutMkLst>
        </pc:sldLayoutChg>
        <pc:sldLayoutChg chg="del">
          <pc:chgData name="Jasmin Hoffelner" userId="235a79ed-1f8a-4c1e-9919-c76ff2283577" providerId="ADAL" clId="{3D5C3AE3-D2FC-4902-AE26-EA0CB36F0A08}" dt="2026-03-16T15:58:54.862" v="0" actId="47"/>
          <pc:sldLayoutMkLst>
            <pc:docMk/>
            <pc:sldMasterMk cId="2916609855" sldId="2147483864"/>
            <pc:sldLayoutMk cId="3653831714" sldId="2147483877"/>
          </pc:sldLayoutMkLst>
        </pc:sldLayoutChg>
        <pc:sldLayoutChg chg="del">
          <pc:chgData name="Jasmin Hoffelner" userId="235a79ed-1f8a-4c1e-9919-c76ff2283577" providerId="ADAL" clId="{3D5C3AE3-D2FC-4902-AE26-EA0CB36F0A08}" dt="2026-03-16T15:58:54.862" v="0" actId="47"/>
          <pc:sldLayoutMkLst>
            <pc:docMk/>
            <pc:sldMasterMk cId="2916609855" sldId="2147483864"/>
            <pc:sldLayoutMk cId="4151376387" sldId="2147483878"/>
          </pc:sldLayoutMkLst>
        </pc:sldLayoutChg>
        <pc:sldLayoutChg chg="del">
          <pc:chgData name="Jasmin Hoffelner" userId="235a79ed-1f8a-4c1e-9919-c76ff2283577" providerId="ADAL" clId="{3D5C3AE3-D2FC-4902-AE26-EA0CB36F0A08}" dt="2026-03-16T15:58:54.862" v="0" actId="47"/>
          <pc:sldLayoutMkLst>
            <pc:docMk/>
            <pc:sldMasterMk cId="2916609855" sldId="2147483864"/>
            <pc:sldLayoutMk cId="3569737244" sldId="2147483879"/>
          </pc:sldLayoutMkLst>
        </pc:sldLayoutChg>
        <pc:sldLayoutChg chg="del">
          <pc:chgData name="Jasmin Hoffelner" userId="235a79ed-1f8a-4c1e-9919-c76ff2283577" providerId="ADAL" clId="{3D5C3AE3-D2FC-4902-AE26-EA0CB36F0A08}" dt="2026-03-16T15:58:54.862" v="0" actId="47"/>
          <pc:sldLayoutMkLst>
            <pc:docMk/>
            <pc:sldMasterMk cId="2916609855" sldId="2147483864"/>
            <pc:sldLayoutMk cId="3238857625" sldId="2147483880"/>
          </pc:sldLayoutMkLst>
        </pc:sldLayoutChg>
        <pc:sldLayoutChg chg="del">
          <pc:chgData name="Jasmin Hoffelner" userId="235a79ed-1f8a-4c1e-9919-c76ff2283577" providerId="ADAL" clId="{3D5C3AE3-D2FC-4902-AE26-EA0CB36F0A08}" dt="2026-03-16T15:58:54.862" v="0" actId="47"/>
          <pc:sldLayoutMkLst>
            <pc:docMk/>
            <pc:sldMasterMk cId="2916609855" sldId="2147483864"/>
            <pc:sldLayoutMk cId="555752418" sldId="2147483881"/>
          </pc:sldLayoutMkLst>
        </pc:sldLayoutChg>
        <pc:sldLayoutChg chg="del">
          <pc:chgData name="Jasmin Hoffelner" userId="235a79ed-1f8a-4c1e-9919-c76ff2283577" providerId="ADAL" clId="{3D5C3AE3-D2FC-4902-AE26-EA0CB36F0A08}" dt="2026-03-16T15:58:54.862" v="0" actId="47"/>
          <pc:sldLayoutMkLst>
            <pc:docMk/>
            <pc:sldMasterMk cId="2916609855" sldId="2147483864"/>
            <pc:sldLayoutMk cId="935453334" sldId="2147483882"/>
          </pc:sldLayoutMkLst>
        </pc:sldLayoutChg>
        <pc:sldLayoutChg chg="del">
          <pc:chgData name="Jasmin Hoffelner" userId="235a79ed-1f8a-4c1e-9919-c76ff2283577" providerId="ADAL" clId="{3D5C3AE3-D2FC-4902-AE26-EA0CB36F0A08}" dt="2026-03-16T15:58:54.862" v="0" actId="47"/>
          <pc:sldLayoutMkLst>
            <pc:docMk/>
            <pc:sldMasterMk cId="2916609855" sldId="2147483864"/>
            <pc:sldLayoutMk cId="1470118604" sldId="2147483883"/>
          </pc:sldLayoutMkLst>
        </pc:sldLayoutChg>
        <pc:sldLayoutChg chg="del">
          <pc:chgData name="Jasmin Hoffelner" userId="235a79ed-1f8a-4c1e-9919-c76ff2283577" providerId="ADAL" clId="{3D5C3AE3-D2FC-4902-AE26-EA0CB36F0A08}" dt="2026-03-16T15:58:54.862" v="0" actId="47"/>
          <pc:sldLayoutMkLst>
            <pc:docMk/>
            <pc:sldMasterMk cId="2916609855" sldId="2147483864"/>
            <pc:sldLayoutMk cId="3525006546" sldId="2147483884"/>
          </pc:sldLayoutMkLst>
        </pc:sldLayoutChg>
        <pc:sldLayoutChg chg="del">
          <pc:chgData name="Jasmin Hoffelner" userId="235a79ed-1f8a-4c1e-9919-c76ff2283577" providerId="ADAL" clId="{3D5C3AE3-D2FC-4902-AE26-EA0CB36F0A08}" dt="2026-03-16T15:58:54.862" v="0" actId="47"/>
          <pc:sldLayoutMkLst>
            <pc:docMk/>
            <pc:sldMasterMk cId="2916609855" sldId="2147483864"/>
            <pc:sldLayoutMk cId="1855067917" sldId="2147483885"/>
          </pc:sldLayoutMkLst>
        </pc:sldLayoutChg>
        <pc:sldLayoutChg chg="del">
          <pc:chgData name="Jasmin Hoffelner" userId="235a79ed-1f8a-4c1e-9919-c76ff2283577" providerId="ADAL" clId="{3D5C3AE3-D2FC-4902-AE26-EA0CB36F0A08}" dt="2026-03-16T15:58:54.862" v="0" actId="47"/>
          <pc:sldLayoutMkLst>
            <pc:docMk/>
            <pc:sldMasterMk cId="2916609855" sldId="2147483864"/>
            <pc:sldLayoutMk cId="3266641515" sldId="2147483886"/>
          </pc:sldLayoutMkLst>
        </pc:sldLayoutChg>
        <pc:sldLayoutChg chg="del">
          <pc:chgData name="Jasmin Hoffelner" userId="235a79ed-1f8a-4c1e-9919-c76ff2283577" providerId="ADAL" clId="{3D5C3AE3-D2FC-4902-AE26-EA0CB36F0A08}" dt="2026-03-16T15:58:54.862" v="0" actId="47"/>
          <pc:sldLayoutMkLst>
            <pc:docMk/>
            <pc:sldMasterMk cId="2916609855" sldId="2147483864"/>
            <pc:sldLayoutMk cId="2489205948" sldId="2147483887"/>
          </pc:sldLayoutMkLst>
        </pc:sldLayoutChg>
        <pc:sldLayoutChg chg="del">
          <pc:chgData name="Jasmin Hoffelner" userId="235a79ed-1f8a-4c1e-9919-c76ff2283577" providerId="ADAL" clId="{3D5C3AE3-D2FC-4902-AE26-EA0CB36F0A08}" dt="2026-03-16T15:58:54.862" v="0" actId="47"/>
          <pc:sldLayoutMkLst>
            <pc:docMk/>
            <pc:sldMasterMk cId="2916609855" sldId="2147483864"/>
            <pc:sldLayoutMk cId="446720170" sldId="2147483888"/>
          </pc:sldLayoutMkLst>
        </pc:sldLayoutChg>
        <pc:sldLayoutChg chg="del">
          <pc:chgData name="Jasmin Hoffelner" userId="235a79ed-1f8a-4c1e-9919-c76ff2283577" providerId="ADAL" clId="{3D5C3AE3-D2FC-4902-AE26-EA0CB36F0A08}" dt="2026-03-16T15:58:54.862" v="0" actId="47"/>
          <pc:sldLayoutMkLst>
            <pc:docMk/>
            <pc:sldMasterMk cId="2916609855" sldId="2147483864"/>
            <pc:sldLayoutMk cId="932292779" sldId="2147483889"/>
          </pc:sldLayoutMkLst>
        </pc:sldLayoutChg>
        <pc:sldLayoutChg chg="del">
          <pc:chgData name="Jasmin Hoffelner" userId="235a79ed-1f8a-4c1e-9919-c76ff2283577" providerId="ADAL" clId="{3D5C3AE3-D2FC-4902-AE26-EA0CB36F0A08}" dt="2026-03-16T15:58:54.862" v="0" actId="47"/>
          <pc:sldLayoutMkLst>
            <pc:docMk/>
            <pc:sldMasterMk cId="2916609855" sldId="2147483864"/>
            <pc:sldLayoutMk cId="3402035451" sldId="2147483890"/>
          </pc:sldLayoutMkLst>
        </pc:sldLayoutChg>
        <pc:sldLayoutChg chg="del">
          <pc:chgData name="Jasmin Hoffelner" userId="235a79ed-1f8a-4c1e-9919-c76ff2283577" providerId="ADAL" clId="{3D5C3AE3-D2FC-4902-AE26-EA0CB36F0A08}" dt="2026-03-16T15:58:54.862" v="0" actId="47"/>
          <pc:sldLayoutMkLst>
            <pc:docMk/>
            <pc:sldMasterMk cId="2916609855" sldId="2147483864"/>
            <pc:sldLayoutMk cId="3906205771" sldId="2147483891"/>
          </pc:sldLayoutMkLst>
        </pc:sldLayoutChg>
        <pc:sldLayoutChg chg="del">
          <pc:chgData name="Jasmin Hoffelner" userId="235a79ed-1f8a-4c1e-9919-c76ff2283577" providerId="ADAL" clId="{3D5C3AE3-D2FC-4902-AE26-EA0CB36F0A08}" dt="2026-03-16T15:58:54.862" v="0" actId="47"/>
          <pc:sldLayoutMkLst>
            <pc:docMk/>
            <pc:sldMasterMk cId="2916609855" sldId="2147483864"/>
            <pc:sldLayoutMk cId="3394097111" sldId="2147483892"/>
          </pc:sldLayoutMkLst>
        </pc:sldLayoutChg>
        <pc:sldLayoutChg chg="del">
          <pc:chgData name="Jasmin Hoffelner" userId="235a79ed-1f8a-4c1e-9919-c76ff2283577" providerId="ADAL" clId="{3D5C3AE3-D2FC-4902-AE26-EA0CB36F0A08}" dt="2026-03-16T15:58:54.862" v="0" actId="47"/>
          <pc:sldLayoutMkLst>
            <pc:docMk/>
            <pc:sldMasterMk cId="2916609855" sldId="2147483864"/>
            <pc:sldLayoutMk cId="3360086323" sldId="2147483893"/>
          </pc:sldLayoutMkLst>
        </pc:sldLayoutChg>
        <pc:sldLayoutChg chg="del">
          <pc:chgData name="Jasmin Hoffelner" userId="235a79ed-1f8a-4c1e-9919-c76ff2283577" providerId="ADAL" clId="{3D5C3AE3-D2FC-4902-AE26-EA0CB36F0A08}" dt="2026-03-16T15:58:54.862" v="0" actId="47"/>
          <pc:sldLayoutMkLst>
            <pc:docMk/>
            <pc:sldMasterMk cId="2916609855" sldId="2147483864"/>
            <pc:sldLayoutMk cId="1559555459" sldId="2147483894"/>
          </pc:sldLayoutMkLst>
        </pc:sldLayoutChg>
      </pc:sldMasterChg>
      <pc:sldMasterChg chg="del delSldLayout">
        <pc:chgData name="Jasmin Hoffelner" userId="235a79ed-1f8a-4c1e-9919-c76ff2283577" providerId="ADAL" clId="{3D5C3AE3-D2FC-4902-AE26-EA0CB36F0A08}" dt="2026-03-16T15:58:54.862" v="0" actId="47"/>
        <pc:sldMasterMkLst>
          <pc:docMk/>
          <pc:sldMasterMk cId="1531413155" sldId="2147483895"/>
        </pc:sldMasterMkLst>
        <pc:sldLayoutChg chg="del">
          <pc:chgData name="Jasmin Hoffelner" userId="235a79ed-1f8a-4c1e-9919-c76ff2283577" providerId="ADAL" clId="{3D5C3AE3-D2FC-4902-AE26-EA0CB36F0A08}" dt="2026-03-16T15:58:54.862" v="0" actId="47"/>
          <pc:sldLayoutMkLst>
            <pc:docMk/>
            <pc:sldMasterMk cId="1531413155" sldId="2147483895"/>
            <pc:sldLayoutMk cId="3475706241" sldId="2147483896"/>
          </pc:sldLayoutMkLst>
        </pc:sldLayoutChg>
        <pc:sldLayoutChg chg="del">
          <pc:chgData name="Jasmin Hoffelner" userId="235a79ed-1f8a-4c1e-9919-c76ff2283577" providerId="ADAL" clId="{3D5C3AE3-D2FC-4902-AE26-EA0CB36F0A08}" dt="2026-03-16T15:58:54.862" v="0" actId="47"/>
          <pc:sldLayoutMkLst>
            <pc:docMk/>
            <pc:sldMasterMk cId="1531413155" sldId="2147483895"/>
            <pc:sldLayoutMk cId="706802056" sldId="2147483897"/>
          </pc:sldLayoutMkLst>
        </pc:sldLayoutChg>
        <pc:sldLayoutChg chg="del">
          <pc:chgData name="Jasmin Hoffelner" userId="235a79ed-1f8a-4c1e-9919-c76ff2283577" providerId="ADAL" clId="{3D5C3AE3-D2FC-4902-AE26-EA0CB36F0A08}" dt="2026-03-16T15:58:54.862" v="0" actId="47"/>
          <pc:sldLayoutMkLst>
            <pc:docMk/>
            <pc:sldMasterMk cId="1531413155" sldId="2147483895"/>
            <pc:sldLayoutMk cId="115075748" sldId="2147483898"/>
          </pc:sldLayoutMkLst>
        </pc:sldLayoutChg>
        <pc:sldLayoutChg chg="del">
          <pc:chgData name="Jasmin Hoffelner" userId="235a79ed-1f8a-4c1e-9919-c76ff2283577" providerId="ADAL" clId="{3D5C3AE3-D2FC-4902-AE26-EA0CB36F0A08}" dt="2026-03-16T15:58:54.862" v="0" actId="47"/>
          <pc:sldLayoutMkLst>
            <pc:docMk/>
            <pc:sldMasterMk cId="1531413155" sldId="2147483895"/>
            <pc:sldLayoutMk cId="4068338515" sldId="2147483899"/>
          </pc:sldLayoutMkLst>
        </pc:sldLayoutChg>
        <pc:sldLayoutChg chg="del">
          <pc:chgData name="Jasmin Hoffelner" userId="235a79ed-1f8a-4c1e-9919-c76ff2283577" providerId="ADAL" clId="{3D5C3AE3-D2FC-4902-AE26-EA0CB36F0A08}" dt="2026-03-16T15:58:54.862" v="0" actId="47"/>
          <pc:sldLayoutMkLst>
            <pc:docMk/>
            <pc:sldMasterMk cId="1531413155" sldId="2147483895"/>
            <pc:sldLayoutMk cId="4280852793" sldId="2147483900"/>
          </pc:sldLayoutMkLst>
        </pc:sldLayoutChg>
        <pc:sldLayoutChg chg="del">
          <pc:chgData name="Jasmin Hoffelner" userId="235a79ed-1f8a-4c1e-9919-c76ff2283577" providerId="ADAL" clId="{3D5C3AE3-D2FC-4902-AE26-EA0CB36F0A08}" dt="2026-03-16T15:58:54.862" v="0" actId="47"/>
          <pc:sldLayoutMkLst>
            <pc:docMk/>
            <pc:sldMasterMk cId="1531413155" sldId="2147483895"/>
            <pc:sldLayoutMk cId="1807915464" sldId="2147483901"/>
          </pc:sldLayoutMkLst>
        </pc:sldLayoutChg>
        <pc:sldLayoutChg chg="del">
          <pc:chgData name="Jasmin Hoffelner" userId="235a79ed-1f8a-4c1e-9919-c76ff2283577" providerId="ADAL" clId="{3D5C3AE3-D2FC-4902-AE26-EA0CB36F0A08}" dt="2026-03-16T15:58:54.862" v="0" actId="47"/>
          <pc:sldLayoutMkLst>
            <pc:docMk/>
            <pc:sldMasterMk cId="1531413155" sldId="2147483895"/>
            <pc:sldLayoutMk cId="3756829477" sldId="2147483902"/>
          </pc:sldLayoutMkLst>
        </pc:sldLayoutChg>
        <pc:sldLayoutChg chg="del">
          <pc:chgData name="Jasmin Hoffelner" userId="235a79ed-1f8a-4c1e-9919-c76ff2283577" providerId="ADAL" clId="{3D5C3AE3-D2FC-4902-AE26-EA0CB36F0A08}" dt="2026-03-16T15:58:54.862" v="0" actId="47"/>
          <pc:sldLayoutMkLst>
            <pc:docMk/>
            <pc:sldMasterMk cId="1531413155" sldId="2147483895"/>
            <pc:sldLayoutMk cId="2464754110" sldId="2147483903"/>
          </pc:sldLayoutMkLst>
        </pc:sldLayoutChg>
        <pc:sldLayoutChg chg="del">
          <pc:chgData name="Jasmin Hoffelner" userId="235a79ed-1f8a-4c1e-9919-c76ff2283577" providerId="ADAL" clId="{3D5C3AE3-D2FC-4902-AE26-EA0CB36F0A08}" dt="2026-03-16T15:58:54.862" v="0" actId="47"/>
          <pc:sldLayoutMkLst>
            <pc:docMk/>
            <pc:sldMasterMk cId="1531413155" sldId="2147483895"/>
            <pc:sldLayoutMk cId="1669139042" sldId="2147483904"/>
          </pc:sldLayoutMkLst>
        </pc:sldLayoutChg>
        <pc:sldLayoutChg chg="del">
          <pc:chgData name="Jasmin Hoffelner" userId="235a79ed-1f8a-4c1e-9919-c76ff2283577" providerId="ADAL" clId="{3D5C3AE3-D2FC-4902-AE26-EA0CB36F0A08}" dt="2026-03-16T15:58:54.862" v="0" actId="47"/>
          <pc:sldLayoutMkLst>
            <pc:docMk/>
            <pc:sldMasterMk cId="1531413155" sldId="2147483895"/>
            <pc:sldLayoutMk cId="2053069102" sldId="2147483905"/>
          </pc:sldLayoutMkLst>
        </pc:sldLayoutChg>
        <pc:sldLayoutChg chg="del">
          <pc:chgData name="Jasmin Hoffelner" userId="235a79ed-1f8a-4c1e-9919-c76ff2283577" providerId="ADAL" clId="{3D5C3AE3-D2FC-4902-AE26-EA0CB36F0A08}" dt="2026-03-16T15:58:54.862" v="0" actId="47"/>
          <pc:sldLayoutMkLst>
            <pc:docMk/>
            <pc:sldMasterMk cId="1531413155" sldId="2147483895"/>
            <pc:sldLayoutMk cId="3808048800" sldId="2147483906"/>
          </pc:sldLayoutMkLst>
        </pc:sldLayoutChg>
        <pc:sldLayoutChg chg="del">
          <pc:chgData name="Jasmin Hoffelner" userId="235a79ed-1f8a-4c1e-9919-c76ff2283577" providerId="ADAL" clId="{3D5C3AE3-D2FC-4902-AE26-EA0CB36F0A08}" dt="2026-03-16T15:58:54.862" v="0" actId="47"/>
          <pc:sldLayoutMkLst>
            <pc:docMk/>
            <pc:sldMasterMk cId="1531413155" sldId="2147483895"/>
            <pc:sldLayoutMk cId="2272110775" sldId="2147483907"/>
          </pc:sldLayoutMkLst>
        </pc:sldLayoutChg>
        <pc:sldLayoutChg chg="del">
          <pc:chgData name="Jasmin Hoffelner" userId="235a79ed-1f8a-4c1e-9919-c76ff2283577" providerId="ADAL" clId="{3D5C3AE3-D2FC-4902-AE26-EA0CB36F0A08}" dt="2026-03-16T15:58:54.862" v="0" actId="47"/>
          <pc:sldLayoutMkLst>
            <pc:docMk/>
            <pc:sldMasterMk cId="1531413155" sldId="2147483895"/>
            <pc:sldLayoutMk cId="2937396561" sldId="2147483908"/>
          </pc:sldLayoutMkLst>
        </pc:sldLayoutChg>
        <pc:sldLayoutChg chg="del">
          <pc:chgData name="Jasmin Hoffelner" userId="235a79ed-1f8a-4c1e-9919-c76ff2283577" providerId="ADAL" clId="{3D5C3AE3-D2FC-4902-AE26-EA0CB36F0A08}" dt="2026-03-16T15:58:54.862" v="0" actId="47"/>
          <pc:sldLayoutMkLst>
            <pc:docMk/>
            <pc:sldMasterMk cId="1531413155" sldId="2147483895"/>
            <pc:sldLayoutMk cId="2757350298" sldId="2147483909"/>
          </pc:sldLayoutMkLst>
        </pc:sldLayoutChg>
        <pc:sldLayoutChg chg="del">
          <pc:chgData name="Jasmin Hoffelner" userId="235a79ed-1f8a-4c1e-9919-c76ff2283577" providerId="ADAL" clId="{3D5C3AE3-D2FC-4902-AE26-EA0CB36F0A08}" dt="2026-03-16T15:58:54.862" v="0" actId="47"/>
          <pc:sldLayoutMkLst>
            <pc:docMk/>
            <pc:sldMasterMk cId="1531413155" sldId="2147483895"/>
            <pc:sldLayoutMk cId="2102792616" sldId="2147483910"/>
          </pc:sldLayoutMkLst>
        </pc:sldLayoutChg>
        <pc:sldLayoutChg chg="del">
          <pc:chgData name="Jasmin Hoffelner" userId="235a79ed-1f8a-4c1e-9919-c76ff2283577" providerId="ADAL" clId="{3D5C3AE3-D2FC-4902-AE26-EA0CB36F0A08}" dt="2026-03-16T15:58:54.862" v="0" actId="47"/>
          <pc:sldLayoutMkLst>
            <pc:docMk/>
            <pc:sldMasterMk cId="1531413155" sldId="2147483895"/>
            <pc:sldLayoutMk cId="1637520053" sldId="2147483911"/>
          </pc:sldLayoutMkLst>
        </pc:sldLayoutChg>
        <pc:sldLayoutChg chg="del">
          <pc:chgData name="Jasmin Hoffelner" userId="235a79ed-1f8a-4c1e-9919-c76ff2283577" providerId="ADAL" clId="{3D5C3AE3-D2FC-4902-AE26-EA0CB36F0A08}" dt="2026-03-16T15:58:54.862" v="0" actId="47"/>
          <pc:sldLayoutMkLst>
            <pc:docMk/>
            <pc:sldMasterMk cId="1531413155" sldId="2147483895"/>
            <pc:sldLayoutMk cId="1224290988" sldId="2147483912"/>
          </pc:sldLayoutMkLst>
        </pc:sldLayoutChg>
        <pc:sldLayoutChg chg="del">
          <pc:chgData name="Jasmin Hoffelner" userId="235a79ed-1f8a-4c1e-9919-c76ff2283577" providerId="ADAL" clId="{3D5C3AE3-D2FC-4902-AE26-EA0CB36F0A08}" dt="2026-03-16T15:58:54.862" v="0" actId="47"/>
          <pc:sldLayoutMkLst>
            <pc:docMk/>
            <pc:sldMasterMk cId="1531413155" sldId="2147483895"/>
            <pc:sldLayoutMk cId="4164751136" sldId="2147483913"/>
          </pc:sldLayoutMkLst>
        </pc:sldLayoutChg>
        <pc:sldLayoutChg chg="del">
          <pc:chgData name="Jasmin Hoffelner" userId="235a79ed-1f8a-4c1e-9919-c76ff2283577" providerId="ADAL" clId="{3D5C3AE3-D2FC-4902-AE26-EA0CB36F0A08}" dt="2026-03-16T15:58:54.862" v="0" actId="47"/>
          <pc:sldLayoutMkLst>
            <pc:docMk/>
            <pc:sldMasterMk cId="1531413155" sldId="2147483895"/>
            <pc:sldLayoutMk cId="2024266573" sldId="2147483914"/>
          </pc:sldLayoutMkLst>
        </pc:sldLayoutChg>
        <pc:sldLayoutChg chg="del">
          <pc:chgData name="Jasmin Hoffelner" userId="235a79ed-1f8a-4c1e-9919-c76ff2283577" providerId="ADAL" clId="{3D5C3AE3-D2FC-4902-AE26-EA0CB36F0A08}" dt="2026-03-16T15:58:54.862" v="0" actId="47"/>
          <pc:sldLayoutMkLst>
            <pc:docMk/>
            <pc:sldMasterMk cId="1531413155" sldId="2147483895"/>
            <pc:sldLayoutMk cId="480026869" sldId="2147483915"/>
          </pc:sldLayoutMkLst>
        </pc:sldLayoutChg>
        <pc:sldLayoutChg chg="del">
          <pc:chgData name="Jasmin Hoffelner" userId="235a79ed-1f8a-4c1e-9919-c76ff2283577" providerId="ADAL" clId="{3D5C3AE3-D2FC-4902-AE26-EA0CB36F0A08}" dt="2026-03-16T15:58:54.862" v="0" actId="47"/>
          <pc:sldLayoutMkLst>
            <pc:docMk/>
            <pc:sldMasterMk cId="1531413155" sldId="2147483895"/>
            <pc:sldLayoutMk cId="4087363420" sldId="2147483916"/>
          </pc:sldLayoutMkLst>
        </pc:sldLayoutChg>
        <pc:sldLayoutChg chg="del">
          <pc:chgData name="Jasmin Hoffelner" userId="235a79ed-1f8a-4c1e-9919-c76ff2283577" providerId="ADAL" clId="{3D5C3AE3-D2FC-4902-AE26-EA0CB36F0A08}" dt="2026-03-16T15:58:54.862" v="0" actId="47"/>
          <pc:sldLayoutMkLst>
            <pc:docMk/>
            <pc:sldMasterMk cId="1531413155" sldId="2147483895"/>
            <pc:sldLayoutMk cId="1515615920" sldId="2147483917"/>
          </pc:sldLayoutMkLst>
        </pc:sldLayoutChg>
        <pc:sldLayoutChg chg="del">
          <pc:chgData name="Jasmin Hoffelner" userId="235a79ed-1f8a-4c1e-9919-c76ff2283577" providerId="ADAL" clId="{3D5C3AE3-D2FC-4902-AE26-EA0CB36F0A08}" dt="2026-03-16T15:58:54.862" v="0" actId="47"/>
          <pc:sldLayoutMkLst>
            <pc:docMk/>
            <pc:sldMasterMk cId="1531413155" sldId="2147483895"/>
            <pc:sldLayoutMk cId="1213738843" sldId="2147483918"/>
          </pc:sldLayoutMkLst>
        </pc:sldLayoutChg>
        <pc:sldLayoutChg chg="del">
          <pc:chgData name="Jasmin Hoffelner" userId="235a79ed-1f8a-4c1e-9919-c76ff2283577" providerId="ADAL" clId="{3D5C3AE3-D2FC-4902-AE26-EA0CB36F0A08}" dt="2026-03-16T15:58:54.862" v="0" actId="47"/>
          <pc:sldLayoutMkLst>
            <pc:docMk/>
            <pc:sldMasterMk cId="1531413155" sldId="2147483895"/>
            <pc:sldLayoutMk cId="1110769309" sldId="2147483919"/>
          </pc:sldLayoutMkLst>
        </pc:sldLayoutChg>
        <pc:sldLayoutChg chg="del">
          <pc:chgData name="Jasmin Hoffelner" userId="235a79ed-1f8a-4c1e-9919-c76ff2283577" providerId="ADAL" clId="{3D5C3AE3-D2FC-4902-AE26-EA0CB36F0A08}" dt="2026-03-16T15:58:54.862" v="0" actId="47"/>
          <pc:sldLayoutMkLst>
            <pc:docMk/>
            <pc:sldMasterMk cId="1531413155" sldId="2147483895"/>
            <pc:sldLayoutMk cId="3599630366" sldId="2147483920"/>
          </pc:sldLayoutMkLst>
        </pc:sldLayoutChg>
        <pc:sldLayoutChg chg="del">
          <pc:chgData name="Jasmin Hoffelner" userId="235a79ed-1f8a-4c1e-9919-c76ff2283577" providerId="ADAL" clId="{3D5C3AE3-D2FC-4902-AE26-EA0CB36F0A08}" dt="2026-03-16T15:58:54.862" v="0" actId="47"/>
          <pc:sldLayoutMkLst>
            <pc:docMk/>
            <pc:sldMasterMk cId="1531413155" sldId="2147483895"/>
            <pc:sldLayoutMk cId="1992842014" sldId="2147483921"/>
          </pc:sldLayoutMkLst>
        </pc:sldLayoutChg>
        <pc:sldLayoutChg chg="del">
          <pc:chgData name="Jasmin Hoffelner" userId="235a79ed-1f8a-4c1e-9919-c76ff2283577" providerId="ADAL" clId="{3D5C3AE3-D2FC-4902-AE26-EA0CB36F0A08}" dt="2026-03-16T15:58:54.862" v="0" actId="47"/>
          <pc:sldLayoutMkLst>
            <pc:docMk/>
            <pc:sldMasterMk cId="1531413155" sldId="2147483895"/>
            <pc:sldLayoutMk cId="3909732682" sldId="2147483922"/>
          </pc:sldLayoutMkLst>
        </pc:sldLayoutChg>
        <pc:sldLayoutChg chg="del">
          <pc:chgData name="Jasmin Hoffelner" userId="235a79ed-1f8a-4c1e-9919-c76ff2283577" providerId="ADAL" clId="{3D5C3AE3-D2FC-4902-AE26-EA0CB36F0A08}" dt="2026-03-16T15:58:54.862" v="0" actId="47"/>
          <pc:sldLayoutMkLst>
            <pc:docMk/>
            <pc:sldMasterMk cId="1531413155" sldId="2147483895"/>
            <pc:sldLayoutMk cId="483155267" sldId="2147483923"/>
          </pc:sldLayoutMkLst>
        </pc:sldLayoutChg>
        <pc:sldLayoutChg chg="del">
          <pc:chgData name="Jasmin Hoffelner" userId="235a79ed-1f8a-4c1e-9919-c76ff2283577" providerId="ADAL" clId="{3D5C3AE3-D2FC-4902-AE26-EA0CB36F0A08}" dt="2026-03-16T15:58:54.862" v="0" actId="47"/>
          <pc:sldLayoutMkLst>
            <pc:docMk/>
            <pc:sldMasterMk cId="1531413155" sldId="2147483895"/>
            <pc:sldLayoutMk cId="3701658059" sldId="2147483924"/>
          </pc:sldLayoutMkLst>
        </pc:sldLayoutChg>
        <pc:sldLayoutChg chg="del">
          <pc:chgData name="Jasmin Hoffelner" userId="235a79ed-1f8a-4c1e-9919-c76ff2283577" providerId="ADAL" clId="{3D5C3AE3-D2FC-4902-AE26-EA0CB36F0A08}" dt="2026-03-16T15:58:54.862" v="0" actId="47"/>
          <pc:sldLayoutMkLst>
            <pc:docMk/>
            <pc:sldMasterMk cId="1531413155" sldId="2147483895"/>
            <pc:sldLayoutMk cId="3621961979" sldId="2147483925"/>
          </pc:sldLayoutMkLst>
        </pc:sldLayoutChg>
        <pc:sldLayoutChg chg="del">
          <pc:chgData name="Jasmin Hoffelner" userId="235a79ed-1f8a-4c1e-9919-c76ff2283577" providerId="ADAL" clId="{3D5C3AE3-D2FC-4902-AE26-EA0CB36F0A08}" dt="2026-03-16T15:58:54.862" v="0" actId="47"/>
          <pc:sldLayoutMkLst>
            <pc:docMk/>
            <pc:sldMasterMk cId="1531413155" sldId="2147483895"/>
            <pc:sldLayoutMk cId="2784238402" sldId="2147483926"/>
          </pc:sldLayoutMkLst>
        </pc:sldLayoutChg>
        <pc:sldLayoutChg chg="del">
          <pc:chgData name="Jasmin Hoffelner" userId="235a79ed-1f8a-4c1e-9919-c76ff2283577" providerId="ADAL" clId="{3D5C3AE3-D2FC-4902-AE26-EA0CB36F0A08}" dt="2026-03-16T15:58:54.862" v="0" actId="47"/>
          <pc:sldLayoutMkLst>
            <pc:docMk/>
            <pc:sldMasterMk cId="1531413155" sldId="2147483895"/>
            <pc:sldLayoutMk cId="2134295585" sldId="2147483927"/>
          </pc:sldLayoutMkLst>
        </pc:sldLayoutChg>
        <pc:sldLayoutChg chg="del">
          <pc:chgData name="Jasmin Hoffelner" userId="235a79ed-1f8a-4c1e-9919-c76ff2283577" providerId="ADAL" clId="{3D5C3AE3-D2FC-4902-AE26-EA0CB36F0A08}" dt="2026-03-16T15:58:54.862" v="0" actId="47"/>
          <pc:sldLayoutMkLst>
            <pc:docMk/>
            <pc:sldMasterMk cId="1531413155" sldId="2147483895"/>
            <pc:sldLayoutMk cId="4145852734" sldId="2147483928"/>
          </pc:sldLayoutMkLst>
        </pc:sldLayoutChg>
        <pc:sldLayoutChg chg="del">
          <pc:chgData name="Jasmin Hoffelner" userId="235a79ed-1f8a-4c1e-9919-c76ff2283577" providerId="ADAL" clId="{3D5C3AE3-D2FC-4902-AE26-EA0CB36F0A08}" dt="2026-03-16T15:58:54.862" v="0" actId="47"/>
          <pc:sldLayoutMkLst>
            <pc:docMk/>
            <pc:sldMasterMk cId="1531413155" sldId="2147483895"/>
            <pc:sldLayoutMk cId="393173365" sldId="2147483929"/>
          </pc:sldLayoutMkLst>
        </pc:sldLayoutChg>
        <pc:sldLayoutChg chg="del">
          <pc:chgData name="Jasmin Hoffelner" userId="235a79ed-1f8a-4c1e-9919-c76ff2283577" providerId="ADAL" clId="{3D5C3AE3-D2FC-4902-AE26-EA0CB36F0A08}" dt="2026-03-16T15:58:54.862" v="0" actId="47"/>
          <pc:sldLayoutMkLst>
            <pc:docMk/>
            <pc:sldMasterMk cId="1531413155" sldId="2147483895"/>
            <pc:sldLayoutMk cId="2009288833" sldId="2147483930"/>
          </pc:sldLayoutMkLst>
        </pc:sldLayoutChg>
        <pc:sldLayoutChg chg="del">
          <pc:chgData name="Jasmin Hoffelner" userId="235a79ed-1f8a-4c1e-9919-c76ff2283577" providerId="ADAL" clId="{3D5C3AE3-D2FC-4902-AE26-EA0CB36F0A08}" dt="2026-03-16T15:58:54.862" v="0" actId="47"/>
          <pc:sldLayoutMkLst>
            <pc:docMk/>
            <pc:sldMasterMk cId="1531413155" sldId="2147483895"/>
            <pc:sldLayoutMk cId="2352646597" sldId="2147483931"/>
          </pc:sldLayoutMkLst>
        </pc:sldLayoutChg>
        <pc:sldLayoutChg chg="del">
          <pc:chgData name="Jasmin Hoffelner" userId="235a79ed-1f8a-4c1e-9919-c76ff2283577" providerId="ADAL" clId="{3D5C3AE3-D2FC-4902-AE26-EA0CB36F0A08}" dt="2026-03-16T15:58:54.862" v="0" actId="47"/>
          <pc:sldLayoutMkLst>
            <pc:docMk/>
            <pc:sldMasterMk cId="1531413155" sldId="2147483895"/>
            <pc:sldLayoutMk cId="634950235" sldId="2147483932"/>
          </pc:sldLayoutMkLst>
        </pc:sldLayoutChg>
        <pc:sldLayoutChg chg="del">
          <pc:chgData name="Jasmin Hoffelner" userId="235a79ed-1f8a-4c1e-9919-c76ff2283577" providerId="ADAL" clId="{3D5C3AE3-D2FC-4902-AE26-EA0CB36F0A08}" dt="2026-03-16T15:58:54.862" v="0" actId="47"/>
          <pc:sldLayoutMkLst>
            <pc:docMk/>
            <pc:sldMasterMk cId="1531413155" sldId="2147483895"/>
            <pc:sldLayoutMk cId="1766750676" sldId="2147483933"/>
          </pc:sldLayoutMkLst>
        </pc:sldLayoutChg>
        <pc:sldLayoutChg chg="del">
          <pc:chgData name="Jasmin Hoffelner" userId="235a79ed-1f8a-4c1e-9919-c76ff2283577" providerId="ADAL" clId="{3D5C3AE3-D2FC-4902-AE26-EA0CB36F0A08}" dt="2026-03-16T15:58:54.862" v="0" actId="47"/>
          <pc:sldLayoutMkLst>
            <pc:docMk/>
            <pc:sldMasterMk cId="1531413155" sldId="2147483895"/>
            <pc:sldLayoutMk cId="458276445" sldId="2147483934"/>
          </pc:sldLayoutMkLst>
        </pc:sldLayoutChg>
        <pc:sldLayoutChg chg="del">
          <pc:chgData name="Jasmin Hoffelner" userId="235a79ed-1f8a-4c1e-9919-c76ff2283577" providerId="ADAL" clId="{3D5C3AE3-D2FC-4902-AE26-EA0CB36F0A08}" dt="2026-03-16T15:58:54.862" v="0" actId="47"/>
          <pc:sldLayoutMkLst>
            <pc:docMk/>
            <pc:sldMasterMk cId="1531413155" sldId="2147483895"/>
            <pc:sldLayoutMk cId="2593860019" sldId="2147483935"/>
          </pc:sldLayoutMkLst>
        </pc:sldLayoutChg>
      </pc:sldMasterChg>
      <pc:sldMasterChg chg="del delSldLayout">
        <pc:chgData name="Jasmin Hoffelner" userId="235a79ed-1f8a-4c1e-9919-c76ff2283577" providerId="ADAL" clId="{3D5C3AE3-D2FC-4902-AE26-EA0CB36F0A08}" dt="2026-03-16T15:58:54.862" v="0" actId="47"/>
        <pc:sldMasterMkLst>
          <pc:docMk/>
          <pc:sldMasterMk cId="1792874631" sldId="2147483936"/>
        </pc:sldMasterMkLst>
        <pc:sldLayoutChg chg="del">
          <pc:chgData name="Jasmin Hoffelner" userId="235a79ed-1f8a-4c1e-9919-c76ff2283577" providerId="ADAL" clId="{3D5C3AE3-D2FC-4902-AE26-EA0CB36F0A08}" dt="2026-03-16T15:58:54.862" v="0" actId="47"/>
          <pc:sldLayoutMkLst>
            <pc:docMk/>
            <pc:sldMasterMk cId="1792874631" sldId="2147483936"/>
            <pc:sldLayoutMk cId="792910360" sldId="2147483937"/>
          </pc:sldLayoutMkLst>
        </pc:sldLayoutChg>
        <pc:sldLayoutChg chg="del">
          <pc:chgData name="Jasmin Hoffelner" userId="235a79ed-1f8a-4c1e-9919-c76ff2283577" providerId="ADAL" clId="{3D5C3AE3-D2FC-4902-AE26-EA0CB36F0A08}" dt="2026-03-16T15:58:54.862" v="0" actId="47"/>
          <pc:sldLayoutMkLst>
            <pc:docMk/>
            <pc:sldMasterMk cId="1792874631" sldId="2147483936"/>
            <pc:sldLayoutMk cId="3056997010" sldId="2147483938"/>
          </pc:sldLayoutMkLst>
        </pc:sldLayoutChg>
        <pc:sldLayoutChg chg="del">
          <pc:chgData name="Jasmin Hoffelner" userId="235a79ed-1f8a-4c1e-9919-c76ff2283577" providerId="ADAL" clId="{3D5C3AE3-D2FC-4902-AE26-EA0CB36F0A08}" dt="2026-03-16T15:58:54.862" v="0" actId="47"/>
          <pc:sldLayoutMkLst>
            <pc:docMk/>
            <pc:sldMasterMk cId="1792874631" sldId="2147483936"/>
            <pc:sldLayoutMk cId="1359782726" sldId="2147483939"/>
          </pc:sldLayoutMkLst>
        </pc:sldLayoutChg>
        <pc:sldLayoutChg chg="del">
          <pc:chgData name="Jasmin Hoffelner" userId="235a79ed-1f8a-4c1e-9919-c76ff2283577" providerId="ADAL" clId="{3D5C3AE3-D2FC-4902-AE26-EA0CB36F0A08}" dt="2026-03-16T15:58:54.862" v="0" actId="47"/>
          <pc:sldLayoutMkLst>
            <pc:docMk/>
            <pc:sldMasterMk cId="1792874631" sldId="2147483936"/>
            <pc:sldLayoutMk cId="1364636188" sldId="2147483940"/>
          </pc:sldLayoutMkLst>
        </pc:sldLayoutChg>
        <pc:sldLayoutChg chg="del">
          <pc:chgData name="Jasmin Hoffelner" userId="235a79ed-1f8a-4c1e-9919-c76ff2283577" providerId="ADAL" clId="{3D5C3AE3-D2FC-4902-AE26-EA0CB36F0A08}" dt="2026-03-16T15:58:54.862" v="0" actId="47"/>
          <pc:sldLayoutMkLst>
            <pc:docMk/>
            <pc:sldMasterMk cId="1792874631" sldId="2147483936"/>
            <pc:sldLayoutMk cId="52621029" sldId="2147483941"/>
          </pc:sldLayoutMkLst>
        </pc:sldLayoutChg>
        <pc:sldLayoutChg chg="del">
          <pc:chgData name="Jasmin Hoffelner" userId="235a79ed-1f8a-4c1e-9919-c76ff2283577" providerId="ADAL" clId="{3D5C3AE3-D2FC-4902-AE26-EA0CB36F0A08}" dt="2026-03-16T15:58:54.862" v="0" actId="47"/>
          <pc:sldLayoutMkLst>
            <pc:docMk/>
            <pc:sldMasterMk cId="1792874631" sldId="2147483936"/>
            <pc:sldLayoutMk cId="3866246164" sldId="2147483942"/>
          </pc:sldLayoutMkLst>
        </pc:sldLayoutChg>
        <pc:sldLayoutChg chg="del">
          <pc:chgData name="Jasmin Hoffelner" userId="235a79ed-1f8a-4c1e-9919-c76ff2283577" providerId="ADAL" clId="{3D5C3AE3-D2FC-4902-AE26-EA0CB36F0A08}" dt="2026-03-16T15:58:54.862" v="0" actId="47"/>
          <pc:sldLayoutMkLst>
            <pc:docMk/>
            <pc:sldMasterMk cId="1792874631" sldId="2147483936"/>
            <pc:sldLayoutMk cId="2173670876" sldId="2147483943"/>
          </pc:sldLayoutMkLst>
        </pc:sldLayoutChg>
        <pc:sldLayoutChg chg="del">
          <pc:chgData name="Jasmin Hoffelner" userId="235a79ed-1f8a-4c1e-9919-c76ff2283577" providerId="ADAL" clId="{3D5C3AE3-D2FC-4902-AE26-EA0CB36F0A08}" dt="2026-03-16T15:58:54.862" v="0" actId="47"/>
          <pc:sldLayoutMkLst>
            <pc:docMk/>
            <pc:sldMasterMk cId="1792874631" sldId="2147483936"/>
            <pc:sldLayoutMk cId="5544889" sldId="2147483944"/>
          </pc:sldLayoutMkLst>
        </pc:sldLayoutChg>
        <pc:sldLayoutChg chg="del">
          <pc:chgData name="Jasmin Hoffelner" userId="235a79ed-1f8a-4c1e-9919-c76ff2283577" providerId="ADAL" clId="{3D5C3AE3-D2FC-4902-AE26-EA0CB36F0A08}" dt="2026-03-16T15:58:54.862" v="0" actId="47"/>
          <pc:sldLayoutMkLst>
            <pc:docMk/>
            <pc:sldMasterMk cId="1792874631" sldId="2147483936"/>
            <pc:sldLayoutMk cId="3013549574" sldId="2147483945"/>
          </pc:sldLayoutMkLst>
        </pc:sldLayoutChg>
        <pc:sldLayoutChg chg="del">
          <pc:chgData name="Jasmin Hoffelner" userId="235a79ed-1f8a-4c1e-9919-c76ff2283577" providerId="ADAL" clId="{3D5C3AE3-D2FC-4902-AE26-EA0CB36F0A08}" dt="2026-03-16T15:58:54.862" v="0" actId="47"/>
          <pc:sldLayoutMkLst>
            <pc:docMk/>
            <pc:sldMasterMk cId="1792874631" sldId="2147483936"/>
            <pc:sldLayoutMk cId="301985394" sldId="2147483946"/>
          </pc:sldLayoutMkLst>
        </pc:sldLayoutChg>
        <pc:sldLayoutChg chg="del">
          <pc:chgData name="Jasmin Hoffelner" userId="235a79ed-1f8a-4c1e-9919-c76ff2283577" providerId="ADAL" clId="{3D5C3AE3-D2FC-4902-AE26-EA0CB36F0A08}" dt="2026-03-16T15:58:54.862" v="0" actId="47"/>
          <pc:sldLayoutMkLst>
            <pc:docMk/>
            <pc:sldMasterMk cId="1792874631" sldId="2147483936"/>
            <pc:sldLayoutMk cId="1395631034" sldId="2147483947"/>
          </pc:sldLayoutMkLst>
        </pc:sldLayoutChg>
        <pc:sldLayoutChg chg="del">
          <pc:chgData name="Jasmin Hoffelner" userId="235a79ed-1f8a-4c1e-9919-c76ff2283577" providerId="ADAL" clId="{3D5C3AE3-D2FC-4902-AE26-EA0CB36F0A08}" dt="2026-03-16T15:58:54.862" v="0" actId="47"/>
          <pc:sldLayoutMkLst>
            <pc:docMk/>
            <pc:sldMasterMk cId="1792874631" sldId="2147483936"/>
            <pc:sldLayoutMk cId="1471446683" sldId="2147483948"/>
          </pc:sldLayoutMkLst>
        </pc:sldLayoutChg>
        <pc:sldLayoutChg chg="del">
          <pc:chgData name="Jasmin Hoffelner" userId="235a79ed-1f8a-4c1e-9919-c76ff2283577" providerId="ADAL" clId="{3D5C3AE3-D2FC-4902-AE26-EA0CB36F0A08}" dt="2026-03-16T15:58:54.862" v="0" actId="47"/>
          <pc:sldLayoutMkLst>
            <pc:docMk/>
            <pc:sldMasterMk cId="1792874631" sldId="2147483936"/>
            <pc:sldLayoutMk cId="291461743" sldId="2147483949"/>
          </pc:sldLayoutMkLst>
        </pc:sldLayoutChg>
        <pc:sldLayoutChg chg="del">
          <pc:chgData name="Jasmin Hoffelner" userId="235a79ed-1f8a-4c1e-9919-c76ff2283577" providerId="ADAL" clId="{3D5C3AE3-D2FC-4902-AE26-EA0CB36F0A08}" dt="2026-03-16T15:58:54.862" v="0" actId="47"/>
          <pc:sldLayoutMkLst>
            <pc:docMk/>
            <pc:sldMasterMk cId="1792874631" sldId="2147483936"/>
            <pc:sldLayoutMk cId="228846476" sldId="2147483950"/>
          </pc:sldLayoutMkLst>
        </pc:sldLayoutChg>
        <pc:sldLayoutChg chg="del">
          <pc:chgData name="Jasmin Hoffelner" userId="235a79ed-1f8a-4c1e-9919-c76ff2283577" providerId="ADAL" clId="{3D5C3AE3-D2FC-4902-AE26-EA0CB36F0A08}" dt="2026-03-16T15:58:54.862" v="0" actId="47"/>
          <pc:sldLayoutMkLst>
            <pc:docMk/>
            <pc:sldMasterMk cId="1792874631" sldId="2147483936"/>
            <pc:sldLayoutMk cId="1804259327" sldId="2147483951"/>
          </pc:sldLayoutMkLst>
        </pc:sldLayoutChg>
        <pc:sldLayoutChg chg="del">
          <pc:chgData name="Jasmin Hoffelner" userId="235a79ed-1f8a-4c1e-9919-c76ff2283577" providerId="ADAL" clId="{3D5C3AE3-D2FC-4902-AE26-EA0CB36F0A08}" dt="2026-03-16T15:58:54.862" v="0" actId="47"/>
          <pc:sldLayoutMkLst>
            <pc:docMk/>
            <pc:sldMasterMk cId="1792874631" sldId="2147483936"/>
            <pc:sldLayoutMk cId="1507705338" sldId="2147483952"/>
          </pc:sldLayoutMkLst>
        </pc:sldLayoutChg>
        <pc:sldLayoutChg chg="del">
          <pc:chgData name="Jasmin Hoffelner" userId="235a79ed-1f8a-4c1e-9919-c76ff2283577" providerId="ADAL" clId="{3D5C3AE3-D2FC-4902-AE26-EA0CB36F0A08}" dt="2026-03-16T15:58:54.862" v="0" actId="47"/>
          <pc:sldLayoutMkLst>
            <pc:docMk/>
            <pc:sldMasterMk cId="1792874631" sldId="2147483936"/>
            <pc:sldLayoutMk cId="3731576108" sldId="2147483953"/>
          </pc:sldLayoutMkLst>
        </pc:sldLayoutChg>
        <pc:sldLayoutChg chg="del">
          <pc:chgData name="Jasmin Hoffelner" userId="235a79ed-1f8a-4c1e-9919-c76ff2283577" providerId="ADAL" clId="{3D5C3AE3-D2FC-4902-AE26-EA0CB36F0A08}" dt="2026-03-16T15:58:54.862" v="0" actId="47"/>
          <pc:sldLayoutMkLst>
            <pc:docMk/>
            <pc:sldMasterMk cId="1792874631" sldId="2147483936"/>
            <pc:sldLayoutMk cId="685133661" sldId="2147483954"/>
          </pc:sldLayoutMkLst>
        </pc:sldLayoutChg>
        <pc:sldLayoutChg chg="del">
          <pc:chgData name="Jasmin Hoffelner" userId="235a79ed-1f8a-4c1e-9919-c76ff2283577" providerId="ADAL" clId="{3D5C3AE3-D2FC-4902-AE26-EA0CB36F0A08}" dt="2026-03-16T15:58:54.862" v="0" actId="47"/>
          <pc:sldLayoutMkLst>
            <pc:docMk/>
            <pc:sldMasterMk cId="1792874631" sldId="2147483936"/>
            <pc:sldLayoutMk cId="3221777758" sldId="2147483955"/>
          </pc:sldLayoutMkLst>
        </pc:sldLayoutChg>
        <pc:sldLayoutChg chg="del">
          <pc:chgData name="Jasmin Hoffelner" userId="235a79ed-1f8a-4c1e-9919-c76ff2283577" providerId="ADAL" clId="{3D5C3AE3-D2FC-4902-AE26-EA0CB36F0A08}" dt="2026-03-16T15:58:54.862" v="0" actId="47"/>
          <pc:sldLayoutMkLst>
            <pc:docMk/>
            <pc:sldMasterMk cId="1792874631" sldId="2147483936"/>
            <pc:sldLayoutMk cId="827296872" sldId="2147483956"/>
          </pc:sldLayoutMkLst>
        </pc:sldLayoutChg>
        <pc:sldLayoutChg chg="del">
          <pc:chgData name="Jasmin Hoffelner" userId="235a79ed-1f8a-4c1e-9919-c76ff2283577" providerId="ADAL" clId="{3D5C3AE3-D2FC-4902-AE26-EA0CB36F0A08}" dt="2026-03-16T15:58:54.862" v="0" actId="47"/>
          <pc:sldLayoutMkLst>
            <pc:docMk/>
            <pc:sldMasterMk cId="1792874631" sldId="2147483936"/>
            <pc:sldLayoutMk cId="211802" sldId="2147483957"/>
          </pc:sldLayoutMkLst>
        </pc:sldLayoutChg>
        <pc:sldLayoutChg chg="del">
          <pc:chgData name="Jasmin Hoffelner" userId="235a79ed-1f8a-4c1e-9919-c76ff2283577" providerId="ADAL" clId="{3D5C3AE3-D2FC-4902-AE26-EA0CB36F0A08}" dt="2026-03-16T15:58:54.862" v="0" actId="47"/>
          <pc:sldLayoutMkLst>
            <pc:docMk/>
            <pc:sldMasterMk cId="1792874631" sldId="2147483936"/>
            <pc:sldLayoutMk cId="3189359274" sldId="2147483958"/>
          </pc:sldLayoutMkLst>
        </pc:sldLayoutChg>
        <pc:sldLayoutChg chg="del">
          <pc:chgData name="Jasmin Hoffelner" userId="235a79ed-1f8a-4c1e-9919-c76ff2283577" providerId="ADAL" clId="{3D5C3AE3-D2FC-4902-AE26-EA0CB36F0A08}" dt="2026-03-16T15:58:54.862" v="0" actId="47"/>
          <pc:sldLayoutMkLst>
            <pc:docMk/>
            <pc:sldMasterMk cId="1792874631" sldId="2147483936"/>
            <pc:sldLayoutMk cId="1827840940" sldId="2147483959"/>
          </pc:sldLayoutMkLst>
        </pc:sldLayoutChg>
        <pc:sldLayoutChg chg="del">
          <pc:chgData name="Jasmin Hoffelner" userId="235a79ed-1f8a-4c1e-9919-c76ff2283577" providerId="ADAL" clId="{3D5C3AE3-D2FC-4902-AE26-EA0CB36F0A08}" dt="2026-03-16T15:58:54.862" v="0" actId="47"/>
          <pc:sldLayoutMkLst>
            <pc:docMk/>
            <pc:sldMasterMk cId="1792874631" sldId="2147483936"/>
            <pc:sldLayoutMk cId="23925819" sldId="2147483960"/>
          </pc:sldLayoutMkLst>
        </pc:sldLayoutChg>
        <pc:sldLayoutChg chg="del">
          <pc:chgData name="Jasmin Hoffelner" userId="235a79ed-1f8a-4c1e-9919-c76ff2283577" providerId="ADAL" clId="{3D5C3AE3-D2FC-4902-AE26-EA0CB36F0A08}" dt="2026-03-16T15:58:54.862" v="0" actId="47"/>
          <pc:sldLayoutMkLst>
            <pc:docMk/>
            <pc:sldMasterMk cId="1792874631" sldId="2147483936"/>
            <pc:sldLayoutMk cId="624573725" sldId="2147483961"/>
          </pc:sldLayoutMkLst>
        </pc:sldLayoutChg>
        <pc:sldLayoutChg chg="del">
          <pc:chgData name="Jasmin Hoffelner" userId="235a79ed-1f8a-4c1e-9919-c76ff2283577" providerId="ADAL" clId="{3D5C3AE3-D2FC-4902-AE26-EA0CB36F0A08}" dt="2026-03-16T15:58:54.862" v="0" actId="47"/>
          <pc:sldLayoutMkLst>
            <pc:docMk/>
            <pc:sldMasterMk cId="1792874631" sldId="2147483936"/>
            <pc:sldLayoutMk cId="2668239402" sldId="2147483962"/>
          </pc:sldLayoutMkLst>
        </pc:sldLayoutChg>
        <pc:sldLayoutChg chg="del">
          <pc:chgData name="Jasmin Hoffelner" userId="235a79ed-1f8a-4c1e-9919-c76ff2283577" providerId="ADAL" clId="{3D5C3AE3-D2FC-4902-AE26-EA0CB36F0A08}" dt="2026-03-16T15:58:54.862" v="0" actId="47"/>
          <pc:sldLayoutMkLst>
            <pc:docMk/>
            <pc:sldMasterMk cId="1792874631" sldId="2147483936"/>
            <pc:sldLayoutMk cId="2900183828" sldId="2147483963"/>
          </pc:sldLayoutMkLst>
        </pc:sldLayoutChg>
        <pc:sldLayoutChg chg="del">
          <pc:chgData name="Jasmin Hoffelner" userId="235a79ed-1f8a-4c1e-9919-c76ff2283577" providerId="ADAL" clId="{3D5C3AE3-D2FC-4902-AE26-EA0CB36F0A08}" dt="2026-03-16T15:58:54.862" v="0" actId="47"/>
          <pc:sldLayoutMkLst>
            <pc:docMk/>
            <pc:sldMasterMk cId="1792874631" sldId="2147483936"/>
            <pc:sldLayoutMk cId="883033052" sldId="2147483964"/>
          </pc:sldLayoutMkLst>
        </pc:sldLayoutChg>
        <pc:sldLayoutChg chg="del">
          <pc:chgData name="Jasmin Hoffelner" userId="235a79ed-1f8a-4c1e-9919-c76ff2283577" providerId="ADAL" clId="{3D5C3AE3-D2FC-4902-AE26-EA0CB36F0A08}" dt="2026-03-16T15:58:54.862" v="0" actId="47"/>
          <pc:sldLayoutMkLst>
            <pc:docMk/>
            <pc:sldMasterMk cId="1792874631" sldId="2147483936"/>
            <pc:sldLayoutMk cId="2272599831" sldId="2147483965"/>
          </pc:sldLayoutMkLst>
        </pc:sldLayoutChg>
        <pc:sldLayoutChg chg="del">
          <pc:chgData name="Jasmin Hoffelner" userId="235a79ed-1f8a-4c1e-9919-c76ff2283577" providerId="ADAL" clId="{3D5C3AE3-D2FC-4902-AE26-EA0CB36F0A08}" dt="2026-03-16T15:58:54.862" v="0" actId="47"/>
          <pc:sldLayoutMkLst>
            <pc:docMk/>
            <pc:sldMasterMk cId="1792874631" sldId="2147483936"/>
            <pc:sldLayoutMk cId="1914421951" sldId="2147483966"/>
          </pc:sldLayoutMkLst>
        </pc:sldLayoutChg>
        <pc:sldLayoutChg chg="del">
          <pc:chgData name="Jasmin Hoffelner" userId="235a79ed-1f8a-4c1e-9919-c76ff2283577" providerId="ADAL" clId="{3D5C3AE3-D2FC-4902-AE26-EA0CB36F0A08}" dt="2026-03-16T15:58:54.862" v="0" actId="47"/>
          <pc:sldLayoutMkLst>
            <pc:docMk/>
            <pc:sldMasterMk cId="1792874631" sldId="2147483936"/>
            <pc:sldLayoutMk cId="3137931512" sldId="2147483967"/>
          </pc:sldLayoutMkLst>
        </pc:sldLayoutChg>
        <pc:sldLayoutChg chg="del">
          <pc:chgData name="Jasmin Hoffelner" userId="235a79ed-1f8a-4c1e-9919-c76ff2283577" providerId="ADAL" clId="{3D5C3AE3-D2FC-4902-AE26-EA0CB36F0A08}" dt="2026-03-16T15:58:54.862" v="0" actId="47"/>
          <pc:sldLayoutMkLst>
            <pc:docMk/>
            <pc:sldMasterMk cId="1792874631" sldId="2147483936"/>
            <pc:sldLayoutMk cId="845641463" sldId="2147483968"/>
          </pc:sldLayoutMkLst>
        </pc:sldLayoutChg>
        <pc:sldLayoutChg chg="del">
          <pc:chgData name="Jasmin Hoffelner" userId="235a79ed-1f8a-4c1e-9919-c76ff2283577" providerId="ADAL" clId="{3D5C3AE3-D2FC-4902-AE26-EA0CB36F0A08}" dt="2026-03-16T15:58:54.862" v="0" actId="47"/>
          <pc:sldLayoutMkLst>
            <pc:docMk/>
            <pc:sldMasterMk cId="1792874631" sldId="2147483936"/>
            <pc:sldLayoutMk cId="2856692207" sldId="2147483969"/>
          </pc:sldLayoutMkLst>
        </pc:sldLayoutChg>
        <pc:sldLayoutChg chg="del">
          <pc:chgData name="Jasmin Hoffelner" userId="235a79ed-1f8a-4c1e-9919-c76ff2283577" providerId="ADAL" clId="{3D5C3AE3-D2FC-4902-AE26-EA0CB36F0A08}" dt="2026-03-16T15:58:54.862" v="0" actId="47"/>
          <pc:sldLayoutMkLst>
            <pc:docMk/>
            <pc:sldMasterMk cId="1792874631" sldId="2147483936"/>
            <pc:sldLayoutMk cId="1145668959" sldId="2147483970"/>
          </pc:sldLayoutMkLst>
        </pc:sldLayoutChg>
        <pc:sldLayoutChg chg="del">
          <pc:chgData name="Jasmin Hoffelner" userId="235a79ed-1f8a-4c1e-9919-c76ff2283577" providerId="ADAL" clId="{3D5C3AE3-D2FC-4902-AE26-EA0CB36F0A08}" dt="2026-03-16T15:58:54.862" v="0" actId="47"/>
          <pc:sldLayoutMkLst>
            <pc:docMk/>
            <pc:sldMasterMk cId="1792874631" sldId="2147483936"/>
            <pc:sldLayoutMk cId="2286867852" sldId="2147483971"/>
          </pc:sldLayoutMkLst>
        </pc:sldLayoutChg>
        <pc:sldLayoutChg chg="del">
          <pc:chgData name="Jasmin Hoffelner" userId="235a79ed-1f8a-4c1e-9919-c76ff2283577" providerId="ADAL" clId="{3D5C3AE3-D2FC-4902-AE26-EA0CB36F0A08}" dt="2026-03-16T15:58:54.862" v="0" actId="47"/>
          <pc:sldLayoutMkLst>
            <pc:docMk/>
            <pc:sldMasterMk cId="1792874631" sldId="2147483936"/>
            <pc:sldLayoutMk cId="3381554238" sldId="2147483972"/>
          </pc:sldLayoutMkLst>
        </pc:sldLayoutChg>
        <pc:sldLayoutChg chg="del">
          <pc:chgData name="Jasmin Hoffelner" userId="235a79ed-1f8a-4c1e-9919-c76ff2283577" providerId="ADAL" clId="{3D5C3AE3-D2FC-4902-AE26-EA0CB36F0A08}" dt="2026-03-16T15:58:54.862" v="0" actId="47"/>
          <pc:sldLayoutMkLst>
            <pc:docMk/>
            <pc:sldMasterMk cId="1792874631" sldId="2147483936"/>
            <pc:sldLayoutMk cId="4180457188" sldId="2147483973"/>
          </pc:sldLayoutMkLst>
        </pc:sldLayoutChg>
        <pc:sldLayoutChg chg="del">
          <pc:chgData name="Jasmin Hoffelner" userId="235a79ed-1f8a-4c1e-9919-c76ff2283577" providerId="ADAL" clId="{3D5C3AE3-D2FC-4902-AE26-EA0CB36F0A08}" dt="2026-03-16T15:58:54.862" v="0" actId="47"/>
          <pc:sldLayoutMkLst>
            <pc:docMk/>
            <pc:sldMasterMk cId="1792874631" sldId="2147483936"/>
            <pc:sldLayoutMk cId="4048583489" sldId="2147483974"/>
          </pc:sldLayoutMkLst>
        </pc:sldLayoutChg>
        <pc:sldLayoutChg chg="del">
          <pc:chgData name="Jasmin Hoffelner" userId="235a79ed-1f8a-4c1e-9919-c76ff2283577" providerId="ADAL" clId="{3D5C3AE3-D2FC-4902-AE26-EA0CB36F0A08}" dt="2026-03-16T15:58:54.862" v="0" actId="47"/>
          <pc:sldLayoutMkLst>
            <pc:docMk/>
            <pc:sldMasterMk cId="1792874631" sldId="2147483936"/>
            <pc:sldLayoutMk cId="1882808804" sldId="2147483975"/>
          </pc:sldLayoutMkLst>
        </pc:sldLayoutChg>
        <pc:sldLayoutChg chg="del">
          <pc:chgData name="Jasmin Hoffelner" userId="235a79ed-1f8a-4c1e-9919-c76ff2283577" providerId="ADAL" clId="{3D5C3AE3-D2FC-4902-AE26-EA0CB36F0A08}" dt="2026-03-16T15:58:54.862" v="0" actId="47"/>
          <pc:sldLayoutMkLst>
            <pc:docMk/>
            <pc:sldMasterMk cId="1792874631" sldId="2147483936"/>
            <pc:sldLayoutMk cId="858378869" sldId="2147483976"/>
          </pc:sldLayoutMkLst>
        </pc:sldLayoutChg>
        <pc:sldLayoutChg chg="del">
          <pc:chgData name="Jasmin Hoffelner" userId="235a79ed-1f8a-4c1e-9919-c76ff2283577" providerId="ADAL" clId="{3D5C3AE3-D2FC-4902-AE26-EA0CB36F0A08}" dt="2026-03-16T15:58:54.862" v="0" actId="47"/>
          <pc:sldLayoutMkLst>
            <pc:docMk/>
            <pc:sldMasterMk cId="1792874631" sldId="2147483936"/>
            <pc:sldLayoutMk cId="3778631507" sldId="2147483977"/>
          </pc:sldLayoutMkLst>
        </pc:sldLayoutChg>
      </pc:sldMasterChg>
      <pc:sldMasterChg chg="del delSldLayout">
        <pc:chgData name="Jasmin Hoffelner" userId="235a79ed-1f8a-4c1e-9919-c76ff2283577" providerId="ADAL" clId="{3D5C3AE3-D2FC-4902-AE26-EA0CB36F0A08}" dt="2026-03-16T16:12:38.348" v="4" actId="47"/>
        <pc:sldMasterMkLst>
          <pc:docMk/>
          <pc:sldMasterMk cId="2267521665" sldId="2147483997"/>
        </pc:sldMasterMkLst>
        <pc:sldLayoutChg chg="del">
          <pc:chgData name="Jasmin Hoffelner" userId="235a79ed-1f8a-4c1e-9919-c76ff2283577" providerId="ADAL" clId="{3D5C3AE3-D2FC-4902-AE26-EA0CB36F0A08}" dt="2026-03-16T16:12:38.348" v="4" actId="47"/>
          <pc:sldLayoutMkLst>
            <pc:docMk/>
            <pc:sldMasterMk cId="2267521665" sldId="2147483997"/>
            <pc:sldLayoutMk cId="3093929635" sldId="2147483998"/>
          </pc:sldLayoutMkLst>
        </pc:sldLayoutChg>
        <pc:sldLayoutChg chg="del">
          <pc:chgData name="Jasmin Hoffelner" userId="235a79ed-1f8a-4c1e-9919-c76ff2283577" providerId="ADAL" clId="{3D5C3AE3-D2FC-4902-AE26-EA0CB36F0A08}" dt="2026-03-16T16:12:38.348" v="4" actId="47"/>
          <pc:sldLayoutMkLst>
            <pc:docMk/>
            <pc:sldMasterMk cId="2267521665" sldId="2147483997"/>
            <pc:sldLayoutMk cId="2962492165" sldId="2147483999"/>
          </pc:sldLayoutMkLst>
        </pc:sldLayoutChg>
        <pc:sldLayoutChg chg="del">
          <pc:chgData name="Jasmin Hoffelner" userId="235a79ed-1f8a-4c1e-9919-c76ff2283577" providerId="ADAL" clId="{3D5C3AE3-D2FC-4902-AE26-EA0CB36F0A08}" dt="2026-03-16T16:12:38.348" v="4" actId="47"/>
          <pc:sldLayoutMkLst>
            <pc:docMk/>
            <pc:sldMasterMk cId="2267521665" sldId="2147483997"/>
            <pc:sldLayoutMk cId="3347881784" sldId="2147484000"/>
          </pc:sldLayoutMkLst>
        </pc:sldLayoutChg>
        <pc:sldLayoutChg chg="del">
          <pc:chgData name="Jasmin Hoffelner" userId="235a79ed-1f8a-4c1e-9919-c76ff2283577" providerId="ADAL" clId="{3D5C3AE3-D2FC-4902-AE26-EA0CB36F0A08}" dt="2026-03-16T16:12:38.348" v="4" actId="47"/>
          <pc:sldLayoutMkLst>
            <pc:docMk/>
            <pc:sldMasterMk cId="2267521665" sldId="2147483997"/>
            <pc:sldLayoutMk cId="3270520882" sldId="2147484001"/>
          </pc:sldLayoutMkLst>
        </pc:sldLayoutChg>
        <pc:sldLayoutChg chg="del">
          <pc:chgData name="Jasmin Hoffelner" userId="235a79ed-1f8a-4c1e-9919-c76ff2283577" providerId="ADAL" clId="{3D5C3AE3-D2FC-4902-AE26-EA0CB36F0A08}" dt="2026-03-16T16:12:38.348" v="4" actId="47"/>
          <pc:sldLayoutMkLst>
            <pc:docMk/>
            <pc:sldMasterMk cId="2267521665" sldId="2147483997"/>
            <pc:sldLayoutMk cId="1509383149" sldId="2147484002"/>
          </pc:sldLayoutMkLst>
        </pc:sldLayoutChg>
      </pc:sldMasterChg>
      <pc:sldMasterChg chg="del delSldLayout">
        <pc:chgData name="Jasmin Hoffelner" userId="235a79ed-1f8a-4c1e-9919-c76ff2283577" providerId="ADAL" clId="{3D5C3AE3-D2FC-4902-AE26-EA0CB36F0A08}" dt="2026-03-16T16:12:42.368" v="5" actId="47"/>
        <pc:sldMasterMkLst>
          <pc:docMk/>
          <pc:sldMasterMk cId="1031146868" sldId="2147484003"/>
        </pc:sldMasterMkLst>
        <pc:sldLayoutChg chg="del">
          <pc:chgData name="Jasmin Hoffelner" userId="235a79ed-1f8a-4c1e-9919-c76ff2283577" providerId="ADAL" clId="{3D5C3AE3-D2FC-4902-AE26-EA0CB36F0A08}" dt="2026-03-16T16:12:42.368" v="5" actId="47"/>
          <pc:sldLayoutMkLst>
            <pc:docMk/>
            <pc:sldMasterMk cId="1031146868" sldId="2147484003"/>
            <pc:sldLayoutMk cId="560970770" sldId="2147484004"/>
          </pc:sldLayoutMkLst>
        </pc:sldLayoutChg>
        <pc:sldLayoutChg chg="del">
          <pc:chgData name="Jasmin Hoffelner" userId="235a79ed-1f8a-4c1e-9919-c76ff2283577" providerId="ADAL" clId="{3D5C3AE3-D2FC-4902-AE26-EA0CB36F0A08}" dt="2026-03-16T16:12:42.368" v="5" actId="47"/>
          <pc:sldLayoutMkLst>
            <pc:docMk/>
            <pc:sldMasterMk cId="1031146868" sldId="2147484003"/>
            <pc:sldLayoutMk cId="472887608" sldId="2147484005"/>
          </pc:sldLayoutMkLst>
        </pc:sldLayoutChg>
        <pc:sldLayoutChg chg="del">
          <pc:chgData name="Jasmin Hoffelner" userId="235a79ed-1f8a-4c1e-9919-c76ff2283577" providerId="ADAL" clId="{3D5C3AE3-D2FC-4902-AE26-EA0CB36F0A08}" dt="2026-03-16T16:12:42.368" v="5" actId="47"/>
          <pc:sldLayoutMkLst>
            <pc:docMk/>
            <pc:sldMasterMk cId="1031146868" sldId="2147484003"/>
            <pc:sldLayoutMk cId="2475626956" sldId="2147484006"/>
          </pc:sldLayoutMkLst>
        </pc:sldLayoutChg>
        <pc:sldLayoutChg chg="del">
          <pc:chgData name="Jasmin Hoffelner" userId="235a79ed-1f8a-4c1e-9919-c76ff2283577" providerId="ADAL" clId="{3D5C3AE3-D2FC-4902-AE26-EA0CB36F0A08}" dt="2026-03-16T16:12:42.368" v="5" actId="47"/>
          <pc:sldLayoutMkLst>
            <pc:docMk/>
            <pc:sldMasterMk cId="1031146868" sldId="2147484003"/>
            <pc:sldLayoutMk cId="263538293" sldId="2147484007"/>
          </pc:sldLayoutMkLst>
        </pc:sldLayoutChg>
        <pc:sldLayoutChg chg="del">
          <pc:chgData name="Jasmin Hoffelner" userId="235a79ed-1f8a-4c1e-9919-c76ff2283577" providerId="ADAL" clId="{3D5C3AE3-D2FC-4902-AE26-EA0CB36F0A08}" dt="2026-03-16T16:12:42.368" v="5" actId="47"/>
          <pc:sldLayoutMkLst>
            <pc:docMk/>
            <pc:sldMasterMk cId="1031146868" sldId="2147484003"/>
            <pc:sldLayoutMk cId="405808246" sldId="214748400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6ED7FA-CB06-422F-8FE6-5C1CC57DCFE0}" type="datetimeFigureOut">
              <a:rPr lang="de-DE" smtClean="0"/>
              <a:t>16.03.2026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C392F0-C03F-4457-8D37-0FDEA1066786}" type="slidenum">
              <a:rPr lang="de-DE" smtClean="0"/>
              <a:t>‹Nr.›</a:t>
            </a:fld>
            <a:endParaRPr lang="de-DE"/>
          </a:p>
        </p:txBody>
      </p:sp>
    </p:spTree>
    <p:extLst>
      <p:ext uri="{BB962C8B-B14F-4D97-AF65-F5344CB8AC3E}">
        <p14:creationId xmlns:p14="http://schemas.microsoft.com/office/powerpoint/2010/main" val="560464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6"/>
        <p:cNvGrpSpPr/>
        <p:nvPr/>
      </p:nvGrpSpPr>
      <p:grpSpPr>
        <a:xfrm>
          <a:off x="0" y="0"/>
          <a:ext cx="0" cy="0"/>
          <a:chOff x="0" y="0"/>
          <a:chExt cx="0" cy="0"/>
        </a:xfrm>
      </p:grpSpPr>
      <p:sp>
        <p:nvSpPr>
          <p:cNvPr id="2227" name="Google Shape;2227;g3437ced5580_1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8" name="Google Shape;2228;g3437ced5580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8"/>
        <p:cNvGrpSpPr/>
        <p:nvPr/>
      </p:nvGrpSpPr>
      <p:grpSpPr>
        <a:xfrm>
          <a:off x="0" y="0"/>
          <a:ext cx="0" cy="0"/>
          <a:chOff x="0" y="0"/>
          <a:chExt cx="0" cy="0"/>
        </a:xfrm>
      </p:grpSpPr>
      <p:sp>
        <p:nvSpPr>
          <p:cNvPr id="2609" name="Google Shape;2609;g3cc225d567d_0_120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0" name="Google Shape;2610;g3cc225d567d_0_120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In the first half of 2026, our roadmap focuses on delivering tangible progress across all three priority areas.</a:t>
            </a:r>
            <a:endParaRPr sz="1200">
              <a:solidFill>
                <a:schemeClr val="dk1"/>
              </a:solidFill>
              <a:latin typeface="Montserrat"/>
              <a:ea typeface="Montserrat"/>
              <a:cs typeface="Montserrat"/>
              <a:sym typeface="Montserrat"/>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On the </a:t>
            </a:r>
            <a:r>
              <a:rPr lang="en" sz="1200" b="1">
                <a:solidFill>
                  <a:schemeClr val="dk1"/>
                </a:solidFill>
                <a:latin typeface="Montserrat"/>
                <a:ea typeface="Montserrat"/>
                <a:cs typeface="Montserrat"/>
                <a:sym typeface="Montserrat"/>
              </a:rPr>
              <a:t>agentic side</a:t>
            </a:r>
            <a:r>
              <a:rPr lang="en" sz="1200">
                <a:solidFill>
                  <a:schemeClr val="dk1"/>
                </a:solidFill>
                <a:latin typeface="Montserrat"/>
                <a:ea typeface="Montserrat"/>
                <a:cs typeface="Montserrat"/>
                <a:sym typeface="Montserrat"/>
              </a:rPr>
              <a:t>, H1 brings meaningful advancements across Winston and SmartOS, including Agentic CRM, Companion enhancements, Reverse Matching, and deeper agent coordination across the ecosystem. These investments are about reducing manual effort and increasing momentum across the hiring workflow.</a:t>
            </a:r>
            <a:endParaRPr sz="1200">
              <a:solidFill>
                <a:schemeClr val="dk1"/>
              </a:solidFill>
              <a:latin typeface="Montserrat"/>
              <a:ea typeface="Montserrat"/>
              <a:cs typeface="Montserrat"/>
              <a:sym typeface="Montserrat"/>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For the </a:t>
            </a:r>
            <a:r>
              <a:rPr lang="en" sz="1200" b="1">
                <a:solidFill>
                  <a:schemeClr val="dk1"/>
                </a:solidFill>
                <a:latin typeface="Montserrat"/>
                <a:ea typeface="Montserrat"/>
                <a:cs typeface="Montserrat"/>
                <a:sym typeface="Montserrat"/>
              </a:rPr>
              <a:t>unified suite experience</a:t>
            </a:r>
            <a:r>
              <a:rPr lang="en" sz="1200">
                <a:solidFill>
                  <a:schemeClr val="dk1"/>
                </a:solidFill>
                <a:latin typeface="Montserrat"/>
                <a:ea typeface="Montserrat"/>
                <a:cs typeface="Montserrat"/>
                <a:sym typeface="Montserrat"/>
              </a:rPr>
              <a:t>, we’re focused on strengthening how SmartRecruiters works as one connected platform, with deeper SAP integration, consistent navigation, and more seamless data flow to reduce friction for recruiters and hiring teams.</a:t>
            </a:r>
            <a:endParaRPr sz="1200">
              <a:solidFill>
                <a:schemeClr val="dk1"/>
              </a:solidFill>
              <a:latin typeface="Montserrat"/>
              <a:ea typeface="Montserrat"/>
              <a:cs typeface="Montserrat"/>
              <a:sym typeface="Montserrat"/>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And under </a:t>
            </a:r>
            <a:r>
              <a:rPr lang="en" sz="1200" b="1">
                <a:solidFill>
                  <a:schemeClr val="dk1"/>
                </a:solidFill>
                <a:latin typeface="Montserrat"/>
                <a:ea typeface="Montserrat"/>
                <a:cs typeface="Montserrat"/>
                <a:sym typeface="Montserrat"/>
              </a:rPr>
              <a:t>trust at the core</a:t>
            </a:r>
            <a:r>
              <a:rPr lang="en" sz="1200">
                <a:solidFill>
                  <a:schemeClr val="dk1"/>
                </a:solidFill>
                <a:latin typeface="Montserrat"/>
                <a:ea typeface="Montserrat"/>
                <a:cs typeface="Montserrat"/>
                <a:sym typeface="Montserrat"/>
              </a:rPr>
              <a:t>, H1 introduces concrete protections and governance improvements, including applicant fraud detection, enhanced consent management, and better applicant data transferability to ensure hiring remains secure, compliant, and scalable.</a:t>
            </a:r>
            <a:endParaRPr sz="1200">
              <a:solidFill>
                <a:schemeClr val="dk1"/>
              </a:solidFill>
              <a:latin typeface="Montserrat"/>
              <a:ea typeface="Montserrat"/>
              <a:cs typeface="Montserrat"/>
              <a:sym typeface="Montserrat"/>
            </a:endParaRPr>
          </a:p>
          <a:p>
            <a:pPr marL="0" lvl="0" indent="0" algn="l" rtl="0">
              <a:lnSpc>
                <a:spcPct val="115000"/>
              </a:lnSpc>
              <a:spcBef>
                <a:spcPts val="1200"/>
              </a:spcBef>
              <a:spcAft>
                <a:spcPts val="1200"/>
              </a:spcAft>
              <a:buNone/>
            </a:pPr>
            <a:r>
              <a:rPr lang="en" sz="1200">
                <a:solidFill>
                  <a:schemeClr val="dk1"/>
                </a:solidFill>
                <a:latin typeface="Montserrat"/>
                <a:ea typeface="Montserrat"/>
                <a:cs typeface="Montserrat"/>
                <a:sym typeface="Montserrat"/>
              </a:rPr>
              <a:t>Together, these H1 investments set the foundation for everything that follows in the second half of the year.</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9"/>
        <p:cNvGrpSpPr/>
        <p:nvPr/>
      </p:nvGrpSpPr>
      <p:grpSpPr>
        <a:xfrm>
          <a:off x="0" y="0"/>
          <a:ext cx="0" cy="0"/>
          <a:chOff x="0" y="0"/>
          <a:chExt cx="0" cy="0"/>
        </a:xfrm>
      </p:grpSpPr>
      <p:sp>
        <p:nvSpPr>
          <p:cNvPr id="2650" name="Google Shape;2650;g3cce37d058f_0_2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1" name="Google Shape;2651;g3cce37d058f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ontserrat"/>
                <a:ea typeface="Montserrat"/>
                <a:cs typeface="Montserrat"/>
                <a:sym typeface="Montserrat"/>
              </a:rPr>
              <a:t>Rebecca und Shiran haben gerade ihre strategische Roadmap für die nächsten drei Jahre vorgestellt, die diese fünf Kräfte umfasst:</a:t>
            </a: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a:p>
            <a:pPr marL="0" lvl="0" indent="0" algn="l" rtl="0">
              <a:spcBef>
                <a:spcPts val="0"/>
              </a:spcBef>
              <a:spcAft>
                <a:spcPts val="0"/>
              </a:spcAft>
              <a:buNone/>
            </a:pPr>
            <a:r>
              <a:rPr lang="en" b="1">
                <a:latin typeface="Montserrat"/>
                <a:ea typeface="Montserrat"/>
                <a:cs typeface="Montserrat"/>
                <a:sym typeface="Montserrat"/>
              </a:rPr>
              <a:t>Vertrauen als Kernstück</a:t>
            </a:r>
            <a:endParaRPr b="1">
              <a:latin typeface="Montserrat"/>
              <a:ea typeface="Montserrat"/>
              <a:cs typeface="Montserrat"/>
              <a:sym typeface="Montserrat"/>
            </a:endParaRPr>
          </a:p>
          <a:p>
            <a:pPr marL="0" lvl="0" indent="0" algn="l" rtl="0">
              <a:spcBef>
                <a:spcPts val="0"/>
              </a:spcBef>
              <a:spcAft>
                <a:spcPts val="0"/>
              </a:spcAft>
              <a:buNone/>
            </a:pPr>
            <a:r>
              <a:rPr lang="en">
                <a:latin typeface="Montserrat"/>
                <a:ea typeface="Montserrat"/>
                <a:cs typeface="Montserrat"/>
                <a:sym typeface="Montserrat"/>
              </a:rPr>
              <a:t>KI wird jeden Aspekt unserer Personalbeschaffung beeinflussen. Von </a:t>
            </a:r>
            <a:r>
              <a:rPr lang="en" u="sng">
                <a:latin typeface="Montserrat"/>
                <a:ea typeface="Montserrat"/>
                <a:cs typeface="Montserrat"/>
                <a:sym typeface="Montserrat"/>
              </a:rPr>
              <a:t>Sourcing</a:t>
            </a:r>
            <a:r>
              <a:rPr lang="en">
                <a:latin typeface="Montserrat"/>
                <a:ea typeface="Montserrat"/>
                <a:cs typeface="Montserrat"/>
                <a:sym typeface="Montserrat"/>
              </a:rPr>
              <a:t> über </a:t>
            </a:r>
            <a:r>
              <a:rPr lang="en" u="sng">
                <a:latin typeface="Montserrat"/>
                <a:ea typeface="Montserrat"/>
                <a:cs typeface="Montserrat"/>
                <a:sym typeface="Montserrat"/>
              </a:rPr>
              <a:t>Screening</a:t>
            </a:r>
            <a:r>
              <a:rPr lang="en">
                <a:latin typeface="Montserrat"/>
                <a:ea typeface="Montserrat"/>
                <a:cs typeface="Montserrat"/>
                <a:sym typeface="Montserrat"/>
              </a:rPr>
              <a:t> bis hin zur </a:t>
            </a:r>
            <a:r>
              <a:rPr lang="en" u="sng">
                <a:latin typeface="Montserrat"/>
                <a:ea typeface="Montserrat"/>
                <a:cs typeface="Montserrat"/>
                <a:sym typeface="Montserrat"/>
              </a:rPr>
              <a:t>Auswahl</a:t>
            </a:r>
            <a:r>
              <a:rPr lang="en">
                <a:latin typeface="Montserrat"/>
                <a:ea typeface="Montserrat"/>
                <a:cs typeface="Montserrat"/>
                <a:sym typeface="Montserrat"/>
              </a:rPr>
              <a:t>.</a:t>
            </a: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a:p>
            <a:pPr marL="0" lvl="0" indent="0" algn="l" rtl="0">
              <a:spcBef>
                <a:spcPts val="0"/>
              </a:spcBef>
              <a:spcAft>
                <a:spcPts val="0"/>
              </a:spcAft>
              <a:buNone/>
            </a:pPr>
            <a:r>
              <a:rPr lang="en">
                <a:latin typeface="Montserrat"/>
                <a:ea typeface="Montserrat"/>
                <a:cs typeface="Montserrat"/>
                <a:sym typeface="Montserrat"/>
              </a:rPr>
              <a:t>Ohne Vertrauen werden wir scheitern.</a:t>
            </a: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a:p>
            <a:pPr marL="457200" lvl="0" indent="-298450" algn="l" rtl="0">
              <a:spcBef>
                <a:spcPts val="0"/>
              </a:spcBef>
              <a:spcAft>
                <a:spcPts val="0"/>
              </a:spcAft>
              <a:buSzPts val="1100"/>
              <a:buFont typeface="Montserrat"/>
              <a:buChar char="●"/>
            </a:pPr>
            <a:r>
              <a:rPr lang="en" b="1">
                <a:latin typeface="Montserrat"/>
                <a:ea typeface="Montserrat"/>
                <a:cs typeface="Montserrat"/>
                <a:sym typeface="Montserrat"/>
              </a:rPr>
              <a:t>Bewerber</a:t>
            </a:r>
            <a:r>
              <a:rPr lang="en">
                <a:latin typeface="Montserrat"/>
                <a:ea typeface="Montserrat"/>
                <a:cs typeface="Montserrat"/>
                <a:sym typeface="Montserrat"/>
              </a:rPr>
              <a:t> wünschen sich Transparenz.</a:t>
            </a:r>
            <a:endParaRPr>
              <a:latin typeface="Montserrat"/>
              <a:ea typeface="Montserrat"/>
              <a:cs typeface="Montserrat"/>
              <a:sym typeface="Montserrat"/>
            </a:endParaRPr>
          </a:p>
          <a:p>
            <a:pPr marL="457200" lvl="0" indent="-298450" algn="l" rtl="0">
              <a:spcBef>
                <a:spcPts val="0"/>
              </a:spcBef>
              <a:spcAft>
                <a:spcPts val="0"/>
              </a:spcAft>
              <a:buSzPts val="1100"/>
              <a:buFont typeface="Montserrat"/>
              <a:buChar char="●"/>
            </a:pPr>
            <a:r>
              <a:rPr lang="en" b="1">
                <a:latin typeface="Montserrat"/>
                <a:ea typeface="Montserrat"/>
                <a:cs typeface="Montserrat"/>
                <a:sym typeface="Montserrat"/>
              </a:rPr>
              <a:t>Recruiter</a:t>
            </a:r>
            <a:r>
              <a:rPr lang="en">
                <a:latin typeface="Montserrat"/>
                <a:ea typeface="Montserrat"/>
                <a:cs typeface="Montserrat"/>
                <a:sym typeface="Montserrat"/>
              </a:rPr>
              <a:t> müssen Vertrauen in die Empfehlungen der KI haben.</a:t>
            </a:r>
            <a:endParaRPr>
              <a:latin typeface="Montserrat"/>
              <a:ea typeface="Montserrat"/>
              <a:cs typeface="Montserrat"/>
              <a:sym typeface="Montserrat"/>
            </a:endParaRPr>
          </a:p>
          <a:p>
            <a:pPr marL="457200" lvl="0" indent="-298450" algn="l" rtl="0">
              <a:spcBef>
                <a:spcPts val="0"/>
              </a:spcBef>
              <a:spcAft>
                <a:spcPts val="0"/>
              </a:spcAft>
              <a:buSzPts val="1100"/>
              <a:buFont typeface="Montserrat"/>
              <a:buChar char="●"/>
            </a:pPr>
            <a:r>
              <a:rPr lang="en" b="1">
                <a:latin typeface="Montserrat"/>
                <a:ea typeface="Montserrat"/>
                <a:cs typeface="Montserrat"/>
                <a:sym typeface="Montserrat"/>
              </a:rPr>
              <a:t>Führungskräfte</a:t>
            </a:r>
            <a:r>
              <a:rPr lang="en">
                <a:latin typeface="Montserrat"/>
                <a:ea typeface="Montserrat"/>
                <a:cs typeface="Montserrat"/>
                <a:sym typeface="Montserrat"/>
              </a:rPr>
              <a:t> benötigen Compliance, Governance und Überprüfbarkeit.</a:t>
            </a: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a:p>
            <a:pPr marL="0" lvl="0" indent="0" algn="l" rtl="0">
              <a:spcBef>
                <a:spcPts val="0"/>
              </a:spcBef>
              <a:spcAft>
                <a:spcPts val="0"/>
              </a:spcAft>
              <a:buNone/>
            </a:pPr>
            <a:r>
              <a:rPr lang="en" b="1">
                <a:latin typeface="Montserrat"/>
                <a:ea typeface="Montserrat"/>
                <a:cs typeface="Montserrat"/>
                <a:sym typeface="Montserrat"/>
              </a:rPr>
              <a:t>Partner-Ökosystem der nächsten Generation</a:t>
            </a:r>
            <a:endParaRPr b="1">
              <a:latin typeface="Montserrat"/>
              <a:ea typeface="Montserrat"/>
              <a:cs typeface="Montserrat"/>
              <a:sym typeface="Montserrat"/>
            </a:endParaRPr>
          </a:p>
          <a:p>
            <a:pPr marL="0" lvl="0" indent="0" algn="l" rtl="0">
              <a:spcBef>
                <a:spcPts val="0"/>
              </a:spcBef>
              <a:spcAft>
                <a:spcPts val="0"/>
              </a:spcAft>
              <a:buNone/>
            </a:pPr>
            <a:r>
              <a:rPr lang="en">
                <a:latin typeface="Montserrat"/>
                <a:ea typeface="Montserrat"/>
                <a:cs typeface="Montserrat"/>
                <a:sym typeface="Montserrat"/>
              </a:rPr>
              <a:t>Kein einzelnes System kann die Komplexität des globalen Recruitings lösen.</a:t>
            </a:r>
            <a:endParaRPr>
              <a:latin typeface="Montserrat"/>
              <a:ea typeface="Montserrat"/>
              <a:cs typeface="Montserrat"/>
              <a:sym typeface="Montserrat"/>
            </a:endParaRPr>
          </a:p>
          <a:p>
            <a:pPr marL="457200" lvl="0" indent="-298450" algn="l" rtl="0">
              <a:spcBef>
                <a:spcPts val="0"/>
              </a:spcBef>
              <a:spcAft>
                <a:spcPts val="0"/>
              </a:spcAft>
              <a:buSzPts val="1100"/>
              <a:buFont typeface="Montserrat"/>
              <a:buChar char="●"/>
            </a:pPr>
            <a:r>
              <a:rPr lang="en">
                <a:latin typeface="Montserrat"/>
                <a:ea typeface="Montserrat"/>
                <a:cs typeface="Montserrat"/>
                <a:sym typeface="Montserrat"/>
              </a:rPr>
              <a:t>Jobbörsen</a:t>
            </a:r>
            <a:endParaRPr>
              <a:latin typeface="Montserrat"/>
              <a:ea typeface="Montserrat"/>
              <a:cs typeface="Montserrat"/>
              <a:sym typeface="Montserrat"/>
            </a:endParaRPr>
          </a:p>
          <a:p>
            <a:pPr marL="457200" lvl="0" indent="-298450" algn="l" rtl="0">
              <a:spcBef>
                <a:spcPts val="0"/>
              </a:spcBef>
              <a:spcAft>
                <a:spcPts val="0"/>
              </a:spcAft>
              <a:buSzPts val="1100"/>
              <a:buFont typeface="Montserrat"/>
              <a:buChar char="●"/>
            </a:pPr>
            <a:r>
              <a:rPr lang="en">
                <a:latin typeface="Montserrat"/>
                <a:ea typeface="Montserrat"/>
                <a:cs typeface="Montserrat"/>
                <a:sym typeface="Montserrat"/>
              </a:rPr>
              <a:t>CRMs</a:t>
            </a:r>
            <a:endParaRPr>
              <a:latin typeface="Montserrat"/>
              <a:ea typeface="Montserrat"/>
              <a:cs typeface="Montserrat"/>
              <a:sym typeface="Montserrat"/>
            </a:endParaRPr>
          </a:p>
          <a:p>
            <a:pPr marL="457200" lvl="0" indent="-298450" algn="l" rtl="0">
              <a:spcBef>
                <a:spcPts val="0"/>
              </a:spcBef>
              <a:spcAft>
                <a:spcPts val="0"/>
              </a:spcAft>
              <a:buSzPts val="1100"/>
              <a:buFont typeface="Montserrat"/>
              <a:buChar char="●"/>
            </a:pPr>
            <a:r>
              <a:rPr lang="en">
                <a:latin typeface="Montserrat"/>
                <a:ea typeface="Montserrat"/>
                <a:cs typeface="Montserrat"/>
                <a:sym typeface="Montserrat"/>
              </a:rPr>
              <a:t>KI-Tools</a:t>
            </a:r>
            <a:endParaRPr>
              <a:latin typeface="Montserrat"/>
              <a:ea typeface="Montserrat"/>
              <a:cs typeface="Montserrat"/>
              <a:sym typeface="Montserrat"/>
            </a:endParaRPr>
          </a:p>
          <a:p>
            <a:pPr marL="457200" lvl="0" indent="-298450" algn="l" rtl="0">
              <a:spcBef>
                <a:spcPts val="0"/>
              </a:spcBef>
              <a:spcAft>
                <a:spcPts val="0"/>
              </a:spcAft>
              <a:buSzPts val="1100"/>
              <a:buFont typeface="Montserrat"/>
              <a:buChar char="●"/>
            </a:pPr>
            <a:r>
              <a:rPr lang="en">
                <a:latin typeface="Montserrat"/>
                <a:ea typeface="Montserrat"/>
                <a:cs typeface="Montserrat"/>
                <a:sym typeface="Montserrat"/>
              </a:rPr>
              <a:t>Assessment Tools</a:t>
            </a:r>
            <a:endParaRPr>
              <a:latin typeface="Montserrat"/>
              <a:ea typeface="Montserrat"/>
              <a:cs typeface="Montserrat"/>
              <a:sym typeface="Montserrat"/>
            </a:endParaRPr>
          </a:p>
          <a:p>
            <a:pPr marL="457200" lvl="0" indent="-298450" algn="l" rtl="0">
              <a:spcBef>
                <a:spcPts val="0"/>
              </a:spcBef>
              <a:spcAft>
                <a:spcPts val="0"/>
              </a:spcAft>
              <a:buSzPts val="1100"/>
              <a:buFont typeface="Montserrat"/>
              <a:buChar char="●"/>
            </a:pPr>
            <a:r>
              <a:rPr lang="en">
                <a:latin typeface="Montserrat"/>
                <a:ea typeface="Montserrat"/>
                <a:cs typeface="Montserrat"/>
                <a:sym typeface="Montserrat"/>
              </a:rPr>
              <a:t>Chat-Plattformen</a:t>
            </a:r>
            <a:endParaRPr>
              <a:latin typeface="Montserrat"/>
              <a:ea typeface="Montserrat"/>
              <a:cs typeface="Montserrat"/>
              <a:sym typeface="Montserrat"/>
            </a:endParaRPr>
          </a:p>
          <a:p>
            <a:pPr marL="457200" lvl="0" indent="-298450" algn="l" rtl="0">
              <a:spcBef>
                <a:spcPts val="0"/>
              </a:spcBef>
              <a:spcAft>
                <a:spcPts val="0"/>
              </a:spcAft>
              <a:buSzPts val="1100"/>
              <a:buFont typeface="Montserrat"/>
              <a:buChar char="●"/>
            </a:pPr>
            <a:r>
              <a:rPr lang="en">
                <a:latin typeface="Montserrat"/>
                <a:ea typeface="Montserrat"/>
                <a:cs typeface="Montserrat"/>
                <a:sym typeface="Montserrat"/>
              </a:rPr>
              <a:t>Kollaborationsplattformen</a:t>
            </a: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a:p>
            <a:pPr marL="0" lvl="0" indent="0" algn="l" rtl="0">
              <a:spcBef>
                <a:spcPts val="0"/>
              </a:spcBef>
              <a:spcAft>
                <a:spcPts val="0"/>
              </a:spcAft>
              <a:buNone/>
            </a:pPr>
            <a:r>
              <a:rPr lang="en">
                <a:latin typeface="Montserrat"/>
                <a:ea typeface="Montserrat"/>
                <a:cs typeface="Montserrat"/>
                <a:sym typeface="Montserrat"/>
              </a:rPr>
              <a:t>Es geht um nahtlose, intelligente Koordination und Datenflüsse.</a:t>
            </a: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a:p>
            <a:pPr marL="0" lvl="0" indent="0" algn="l" rtl="0">
              <a:spcBef>
                <a:spcPts val="0"/>
              </a:spcBef>
              <a:spcAft>
                <a:spcPts val="0"/>
              </a:spcAft>
              <a:buNone/>
            </a:pPr>
            <a:r>
              <a:rPr lang="en">
                <a:latin typeface="Montserrat"/>
                <a:ea typeface="Montserrat"/>
                <a:cs typeface="Montserrat"/>
                <a:sym typeface="Montserrat"/>
              </a:rPr>
              <a:t>Hier können SAP und Smartrecruiters gemeinsam etwas bewegen.</a:t>
            </a: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a:p>
            <a:pPr marL="0" lvl="0" indent="0" algn="l" rtl="0">
              <a:spcBef>
                <a:spcPts val="0"/>
              </a:spcBef>
              <a:spcAft>
                <a:spcPts val="0"/>
              </a:spcAft>
              <a:buNone/>
            </a:pPr>
            <a:r>
              <a:rPr lang="en" b="1">
                <a:latin typeface="Montserrat"/>
                <a:ea typeface="Montserrat"/>
                <a:cs typeface="Montserrat"/>
                <a:sym typeface="Montserrat"/>
              </a:rPr>
              <a:t>Agenten werden zu Recruitern</a:t>
            </a:r>
            <a:endParaRPr b="1">
              <a:latin typeface="Montserrat"/>
              <a:ea typeface="Montserrat"/>
              <a:cs typeface="Montserrat"/>
              <a:sym typeface="Montserrat"/>
            </a:endParaRPr>
          </a:p>
          <a:p>
            <a:pPr marL="0" lvl="0" indent="0" algn="l" rtl="0">
              <a:spcBef>
                <a:spcPts val="0"/>
              </a:spcBef>
              <a:spcAft>
                <a:spcPts val="0"/>
              </a:spcAft>
              <a:buNone/>
            </a:pPr>
            <a:r>
              <a:rPr lang="en">
                <a:latin typeface="Montserrat"/>
                <a:ea typeface="Montserrat"/>
                <a:cs typeface="Montserrat"/>
                <a:sym typeface="Montserrat"/>
              </a:rPr>
              <a:t>Von der Automatisierung zur Autonomie</a:t>
            </a: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a:p>
            <a:pPr marL="0" lvl="0" indent="0" algn="l" rtl="0">
              <a:spcBef>
                <a:spcPts val="0"/>
              </a:spcBef>
              <a:spcAft>
                <a:spcPts val="0"/>
              </a:spcAft>
              <a:buNone/>
            </a:pPr>
            <a:r>
              <a:rPr lang="en">
                <a:latin typeface="Montserrat"/>
                <a:ea typeface="Montserrat"/>
                <a:cs typeface="Montserrat"/>
                <a:sym typeface="Montserrat"/>
              </a:rPr>
              <a:t>80 % der Recruiting-Aktivitäten werden KI-basiert sein.</a:t>
            </a: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a:p>
            <a:pPr marL="0" lvl="0" indent="0" algn="l" rtl="0">
              <a:spcBef>
                <a:spcPts val="0"/>
              </a:spcBef>
              <a:spcAft>
                <a:spcPts val="0"/>
              </a:spcAft>
              <a:buNone/>
            </a:pPr>
            <a:r>
              <a:rPr lang="en">
                <a:latin typeface="Montserrat"/>
                <a:ea typeface="Montserrat"/>
                <a:cs typeface="Montserrat"/>
                <a:sym typeface="Montserrat"/>
              </a:rPr>
              <a:t>Agenten übernehmen Routineaufgaben.</a:t>
            </a:r>
            <a:endParaRPr>
              <a:latin typeface="Montserrat"/>
              <a:ea typeface="Montserrat"/>
              <a:cs typeface="Montserrat"/>
              <a:sym typeface="Montserrat"/>
            </a:endParaRPr>
          </a:p>
          <a:p>
            <a:pPr marL="0" lvl="0" indent="0" algn="l" rtl="0">
              <a:spcBef>
                <a:spcPts val="0"/>
              </a:spcBef>
              <a:spcAft>
                <a:spcPts val="0"/>
              </a:spcAft>
              <a:buNone/>
            </a:pPr>
            <a:r>
              <a:rPr lang="en">
                <a:latin typeface="Montserrat"/>
                <a:ea typeface="Montserrat"/>
                <a:cs typeface="Montserrat"/>
                <a:sym typeface="Montserrat"/>
              </a:rPr>
              <a:t>Menschen übernehmen sinnvolle Aufgaben.</a:t>
            </a: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a:p>
            <a:pPr marL="0" lvl="0" indent="0" algn="l" rtl="0">
              <a:spcBef>
                <a:spcPts val="0"/>
              </a:spcBef>
              <a:spcAft>
                <a:spcPts val="0"/>
              </a:spcAft>
              <a:buNone/>
            </a:pPr>
            <a:r>
              <a:rPr lang="en" b="1">
                <a:latin typeface="Montserrat"/>
                <a:ea typeface="Montserrat"/>
                <a:cs typeface="Montserrat"/>
                <a:sym typeface="Montserrat"/>
              </a:rPr>
              <a:t>Talentberater</a:t>
            </a:r>
            <a:endParaRPr b="1">
              <a:latin typeface="Montserrat"/>
              <a:ea typeface="Montserrat"/>
              <a:cs typeface="Montserrat"/>
              <a:sym typeface="Montserrat"/>
            </a:endParaRPr>
          </a:p>
          <a:p>
            <a:pPr marL="0" lvl="0" indent="0" algn="l" rtl="0">
              <a:spcBef>
                <a:spcPts val="0"/>
              </a:spcBef>
              <a:spcAft>
                <a:spcPts val="0"/>
              </a:spcAft>
              <a:buNone/>
            </a:pPr>
            <a:r>
              <a:rPr lang="en">
                <a:latin typeface="Montserrat"/>
                <a:ea typeface="Montserrat"/>
                <a:cs typeface="Montserrat"/>
                <a:sym typeface="Montserrat"/>
              </a:rPr>
              <a:t>Die Rolle von Recruitern wird sich ändern. Recruiter benötigen Einblicke, Daten und KI, um das Unternehmen zu beraten, nicht nur zu unterstützen.</a:t>
            </a:r>
            <a:endParaRPr>
              <a:latin typeface="Montserrat"/>
              <a:ea typeface="Montserrat"/>
              <a:cs typeface="Montserrat"/>
              <a:sym typeface="Montserrat"/>
            </a:endParaRPr>
          </a:p>
          <a:p>
            <a:pPr marL="0" lvl="0" indent="0" algn="l" rtl="0">
              <a:spcBef>
                <a:spcPts val="0"/>
              </a:spcBef>
              <a:spcAft>
                <a:spcPts val="0"/>
              </a:spcAft>
              <a:buNone/>
            </a:pPr>
            <a:r>
              <a:rPr lang="en">
                <a:latin typeface="Montserrat"/>
                <a:ea typeface="Montserrat"/>
                <a:cs typeface="Montserrat"/>
                <a:sym typeface="Montserrat"/>
              </a:rPr>
              <a:t>Die Personalbeschaffung wandelt sich von einer operativen Belastung zu einer Quelle für Wettbewerbsvorteile.</a:t>
            </a: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a:p>
            <a:pPr marL="0" lvl="0" indent="0" algn="l" rtl="0">
              <a:spcBef>
                <a:spcPts val="0"/>
              </a:spcBef>
              <a:spcAft>
                <a:spcPts val="0"/>
              </a:spcAft>
              <a:buNone/>
            </a:pPr>
            <a:r>
              <a:rPr lang="en">
                <a:latin typeface="Montserrat"/>
                <a:ea typeface="Montserrat"/>
                <a:cs typeface="Montserrat"/>
                <a:sym typeface="Montserrat"/>
              </a:rPr>
              <a:t>Wir werden Recruiting Organisationen dabei unterstützen, diese neue Rolle erfolgreich auszufüllen.</a:t>
            </a: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a:p>
            <a:pPr marL="0" lvl="0" indent="0" algn="l" rtl="0">
              <a:spcBef>
                <a:spcPts val="0"/>
              </a:spcBef>
              <a:spcAft>
                <a:spcPts val="0"/>
              </a:spcAft>
              <a:buNone/>
            </a:pPr>
            <a:r>
              <a:rPr lang="en" b="1">
                <a:latin typeface="Montserrat"/>
                <a:ea typeface="Montserrat"/>
                <a:cs typeface="Montserrat"/>
                <a:sym typeface="Montserrat"/>
              </a:rPr>
              <a:t>Hyper-Personalisierung</a:t>
            </a:r>
            <a:endParaRPr b="1">
              <a:latin typeface="Montserrat"/>
              <a:ea typeface="Montserrat"/>
              <a:cs typeface="Montserrat"/>
              <a:sym typeface="Montserrat"/>
            </a:endParaRPr>
          </a:p>
          <a:p>
            <a:pPr marL="0" lvl="0" indent="0" algn="l" rtl="0">
              <a:spcBef>
                <a:spcPts val="0"/>
              </a:spcBef>
              <a:spcAft>
                <a:spcPts val="0"/>
              </a:spcAft>
              <a:buNone/>
            </a:pPr>
            <a:r>
              <a:rPr lang="en">
                <a:latin typeface="Montserrat"/>
                <a:ea typeface="Montserrat"/>
                <a:cs typeface="Montserrat"/>
                <a:sym typeface="Montserrat"/>
              </a:rPr>
              <a:t>Die Plattform lernt, wie jede Person arbeitet, was jede Person braucht und was die Entscheidungen in jedem Schritt beeinflusst.</a:t>
            </a: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a:p>
            <a:pPr marL="0" lvl="0" indent="0" algn="l" rtl="0">
              <a:spcBef>
                <a:spcPts val="0"/>
              </a:spcBef>
              <a:spcAft>
                <a:spcPts val="0"/>
              </a:spcAft>
              <a:buNone/>
            </a:pPr>
            <a:r>
              <a:rPr lang="en" b="1">
                <a:latin typeface="Montserrat"/>
                <a:ea typeface="Montserrat"/>
                <a:cs typeface="Montserrat"/>
                <a:sym typeface="Montserrat"/>
              </a:rPr>
              <a:t>Recruiter</a:t>
            </a:r>
            <a:r>
              <a:rPr lang="en">
                <a:latin typeface="Montserrat"/>
                <a:ea typeface="Montserrat"/>
                <a:cs typeface="Montserrat"/>
                <a:sym typeface="Montserrat"/>
              </a:rPr>
              <a:t>: flexible Arbeitsabläufe</a:t>
            </a:r>
            <a:endParaRPr>
              <a:latin typeface="Montserrat"/>
              <a:ea typeface="Montserrat"/>
              <a:cs typeface="Montserrat"/>
              <a:sym typeface="Montserrat"/>
            </a:endParaRPr>
          </a:p>
          <a:p>
            <a:pPr marL="0" lvl="0" indent="0" algn="l" rtl="0">
              <a:spcBef>
                <a:spcPts val="0"/>
              </a:spcBef>
              <a:spcAft>
                <a:spcPts val="0"/>
              </a:spcAft>
              <a:buNone/>
            </a:pPr>
            <a:r>
              <a:rPr lang="en" b="1">
                <a:latin typeface="Montserrat"/>
                <a:ea typeface="Montserrat"/>
                <a:cs typeface="Montserrat"/>
                <a:sym typeface="Montserrat"/>
              </a:rPr>
              <a:t>Hiring Manager</a:t>
            </a:r>
            <a:r>
              <a:rPr lang="en">
                <a:latin typeface="Montserrat"/>
                <a:ea typeface="Montserrat"/>
                <a:cs typeface="Montserrat"/>
                <a:sym typeface="Montserrat"/>
              </a:rPr>
              <a:t>: einfache, intuitive Erfahrung</a:t>
            </a:r>
            <a:endParaRPr>
              <a:latin typeface="Montserrat"/>
              <a:ea typeface="Montserrat"/>
              <a:cs typeface="Montserrat"/>
              <a:sym typeface="Montserrat"/>
            </a:endParaRPr>
          </a:p>
          <a:p>
            <a:pPr marL="0" lvl="0" indent="0" algn="l" rtl="0">
              <a:spcBef>
                <a:spcPts val="0"/>
              </a:spcBef>
              <a:spcAft>
                <a:spcPts val="0"/>
              </a:spcAft>
              <a:buNone/>
            </a:pPr>
            <a:r>
              <a:rPr lang="en" b="1">
                <a:latin typeface="Montserrat"/>
                <a:ea typeface="Montserrat"/>
                <a:cs typeface="Montserrat"/>
                <a:sym typeface="Montserrat"/>
              </a:rPr>
              <a:t>Senior Management</a:t>
            </a:r>
            <a:r>
              <a:rPr lang="en">
                <a:latin typeface="Montserrat"/>
                <a:ea typeface="Montserrat"/>
                <a:cs typeface="Montserrat"/>
                <a:sym typeface="Montserrat"/>
              </a:rPr>
              <a:t>: Transparenz, Informationen → Verbindung von Recruitingerfolgen und Unternehmens Performance</a:t>
            </a:r>
            <a:endParaRPr>
              <a:latin typeface="Montserrat"/>
              <a:ea typeface="Montserrat"/>
              <a:cs typeface="Montserrat"/>
              <a:sym typeface="Montserrat"/>
            </a:endParaRPr>
          </a:p>
          <a:p>
            <a:pPr marL="0" lvl="0" indent="0" algn="l" rtl="0">
              <a:spcBef>
                <a:spcPts val="0"/>
              </a:spcBef>
              <a:spcAft>
                <a:spcPts val="0"/>
              </a:spcAft>
              <a:buNone/>
            </a:pPr>
            <a:r>
              <a:rPr lang="en" b="1">
                <a:latin typeface="Montserrat"/>
                <a:ea typeface="Montserrat"/>
                <a:cs typeface="Montserrat"/>
                <a:sym typeface="Montserrat"/>
              </a:rPr>
              <a:t>Bewerber</a:t>
            </a:r>
            <a:r>
              <a:rPr lang="en">
                <a:latin typeface="Montserrat"/>
                <a:ea typeface="Montserrat"/>
                <a:cs typeface="Montserrat"/>
                <a:sym typeface="Montserrat"/>
              </a:rPr>
              <a:t>: Gefühl, anerkannt, respektiert und informiert zu sein – nicht nur verwaltet</a:t>
            </a: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t>Vielen Dank Inken, Vielen dank für die Teilnahme – nachdem mein Kollege Mathias gestern auf der Bühne schon die Herleitung des SR Projektes erläutert hat, möchte ich euch heute auf die Reise mitnehmen. Wie sieht unser Projekt aus, was haben wir vor, aber vor allem will ich die Frage beantworten, ob das Gras auf der Anderen Seite wirklich grüner ist. </a:t>
            </a:r>
          </a:p>
          <a:p>
            <a:endParaRPr lang="de-DE" sz="1800" dirty="0"/>
          </a:p>
          <a:p>
            <a:r>
              <a:rPr lang="de-DE" sz="1800" dirty="0"/>
              <a:t>Aber, bevor wir ins Detail gehen, will ich euch kurz Bertelsmann vorstellen- das hilft sehr um zu verstehen, warum unser Projekt sehr komplex </a:t>
            </a:r>
            <a:r>
              <a:rPr lang="de-DE" sz="1800" dirty="0" err="1"/>
              <a:t>iist</a:t>
            </a:r>
            <a:endParaRPr lang="de-DE" sz="1800"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831287-DD1A-4DA6-B026-47944940FA01}"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745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80534-6F7B-63FC-9A99-2608ADDCCF4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3E53FB8-3EAA-E228-883A-3B86F86FF4DC}"/>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944FCB0A-8577-D55A-0A30-F3BF68952967}"/>
              </a:ext>
            </a:extLst>
          </p:cNvPr>
          <p:cNvSpPr>
            <a:spLocks noGrp="1"/>
          </p:cNvSpPr>
          <p:nvPr>
            <p:ph type="body" idx="1"/>
          </p:nvPr>
        </p:nvSpPr>
        <p:spPr/>
        <p:txBody>
          <a:bodyPr/>
          <a:lstStyle/>
          <a:p>
            <a:r>
              <a:rPr lang="de-DE" dirty="0"/>
              <a:t>Also, lasst uns reingehen</a:t>
            </a:r>
          </a:p>
          <a:p>
            <a:endParaRPr lang="de-DE" dirty="0"/>
          </a:p>
          <a:p>
            <a:endParaRPr lang="de-DE" dirty="0"/>
          </a:p>
          <a:p>
            <a:r>
              <a:rPr lang="de-DE" dirty="0"/>
              <a:t>13 System Sprachen für Recruiter, HM, MA und Kandidaten</a:t>
            </a:r>
          </a:p>
          <a:p>
            <a:endParaRPr lang="de-DE" dirty="0"/>
          </a:p>
          <a:p>
            <a:r>
              <a:rPr lang="de-DE" dirty="0"/>
              <a:t>Im nächsten Schritt zeig ich euch die Eckpunkte des Projektes</a:t>
            </a:r>
          </a:p>
        </p:txBody>
      </p:sp>
      <p:sp>
        <p:nvSpPr>
          <p:cNvPr id="4" name="Foliennummernplatzhalter 3">
            <a:extLst>
              <a:ext uri="{FF2B5EF4-FFF2-40B4-BE49-F238E27FC236}">
                <a16:creationId xmlns:a16="http://schemas.microsoft.com/office/drawing/2014/main" id="{96A8757E-1C69-9AE2-1C84-F2E53DF891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831287-DD1A-4DA6-B026-47944940FA01}"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1096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9561E-279D-9E28-C902-387B4727464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DAC2056-D08A-B2F7-2730-2290B499A710}"/>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ABF9CA74-94FD-CDE8-4787-47E8B357F783}"/>
              </a:ext>
            </a:extLst>
          </p:cNvPr>
          <p:cNvSpPr>
            <a:spLocks noGrp="1"/>
          </p:cNvSpPr>
          <p:nvPr>
            <p:ph type="body" idx="1"/>
          </p:nvPr>
        </p:nvSpPr>
        <p:spPr/>
        <p:txBody>
          <a:bodyPr/>
          <a:lstStyle/>
          <a:p>
            <a:r>
              <a:rPr lang="de-DE" dirty="0"/>
              <a:t>4 Kern </a:t>
            </a:r>
            <a:r>
              <a:rPr lang="de-DE" dirty="0" err="1"/>
              <a:t>projektteam</a:t>
            </a:r>
            <a:r>
              <a:rPr lang="de-DE" dirty="0"/>
              <a:t> </a:t>
            </a:r>
            <a:r>
              <a:rPr lang="de-DE" dirty="0" err="1"/>
              <a:t>mitglieder</a:t>
            </a:r>
            <a:r>
              <a:rPr lang="de-DE" dirty="0"/>
              <a:t>, die sich um die meisten </a:t>
            </a:r>
            <a:r>
              <a:rPr lang="de-DE" dirty="0" err="1"/>
              <a:t>themen</a:t>
            </a:r>
            <a:r>
              <a:rPr lang="de-DE" dirty="0"/>
              <a:t> kümmern</a:t>
            </a:r>
          </a:p>
          <a:p>
            <a:r>
              <a:rPr lang="de-DE" dirty="0"/>
              <a:t>3 </a:t>
            </a:r>
            <a:r>
              <a:rPr lang="de-DE" dirty="0" err="1"/>
              <a:t>supporter</a:t>
            </a:r>
            <a:r>
              <a:rPr lang="de-DE" dirty="0"/>
              <a:t>, die bei der </a:t>
            </a:r>
            <a:r>
              <a:rPr lang="de-DE" dirty="0" err="1"/>
              <a:t>konfiguration</a:t>
            </a:r>
            <a:r>
              <a:rPr lang="de-DE" dirty="0"/>
              <a:t> und der Trainingserstellung unterstützen</a:t>
            </a:r>
          </a:p>
          <a:p>
            <a:r>
              <a:rPr lang="de-DE" dirty="0"/>
              <a:t>2 </a:t>
            </a:r>
            <a:r>
              <a:rPr lang="de-DE" dirty="0" err="1"/>
              <a:t>Alliantis</a:t>
            </a:r>
            <a:r>
              <a:rPr lang="de-DE" dirty="0"/>
              <a:t> </a:t>
            </a:r>
            <a:r>
              <a:rPr lang="de-DE" dirty="0" err="1"/>
              <a:t>beraterinnen</a:t>
            </a:r>
            <a:r>
              <a:rPr lang="de-DE" dirty="0"/>
              <a:t>, zu denen wir einen heißen Draht haben- danke an der Stelle Jessi für die vielen und schnellen Antworten auf all unsere Fragen </a:t>
            </a:r>
          </a:p>
          <a:p>
            <a:r>
              <a:rPr lang="de-DE" dirty="0"/>
              <a:t>16 </a:t>
            </a:r>
            <a:r>
              <a:rPr lang="de-DE" dirty="0" err="1"/>
              <a:t>extended</a:t>
            </a:r>
            <a:r>
              <a:rPr lang="de-DE" dirty="0"/>
              <a:t> </a:t>
            </a:r>
            <a:r>
              <a:rPr lang="de-DE" dirty="0" err="1"/>
              <a:t>team</a:t>
            </a:r>
            <a:r>
              <a:rPr lang="de-DE" dirty="0"/>
              <a:t> – warum? Markenstruktur, </a:t>
            </a:r>
            <a:r>
              <a:rPr lang="de-DE" dirty="0" err="1"/>
              <a:t>divisionen</a:t>
            </a:r>
            <a:r>
              <a:rPr lang="de-DE" dirty="0"/>
              <a:t>, alle sind sehr eigenständig und es gibt keine globale </a:t>
            </a:r>
            <a:r>
              <a:rPr lang="de-DE" dirty="0" err="1"/>
              <a:t>prozess</a:t>
            </a:r>
            <a:r>
              <a:rPr lang="de-DE" dirty="0"/>
              <a:t> </a:t>
            </a:r>
            <a:r>
              <a:rPr lang="de-DE" dirty="0" err="1"/>
              <a:t>governance</a:t>
            </a:r>
            <a:r>
              <a:rPr lang="de-DE" dirty="0"/>
              <a:t>, das verantworten die </a:t>
            </a:r>
            <a:r>
              <a:rPr lang="de-DE" dirty="0" err="1"/>
              <a:t>divisionen</a:t>
            </a:r>
            <a:r>
              <a:rPr lang="de-DE" dirty="0"/>
              <a:t> oder gar die einzelnen firmen; um globale </a:t>
            </a:r>
            <a:r>
              <a:rPr lang="de-DE" dirty="0" err="1"/>
              <a:t>entscheidungen</a:t>
            </a:r>
            <a:r>
              <a:rPr lang="de-DE" dirty="0"/>
              <a:t> zu treffen, haben wir 1-2 </a:t>
            </a:r>
            <a:r>
              <a:rPr lang="de-DE" dirty="0" err="1"/>
              <a:t>vertreterinnen</a:t>
            </a:r>
            <a:r>
              <a:rPr lang="de-DE" dirty="0"/>
              <a:t> aus allen </a:t>
            </a:r>
            <a:r>
              <a:rPr lang="de-DE" dirty="0" err="1"/>
              <a:t>bereichen</a:t>
            </a:r>
            <a:r>
              <a:rPr lang="de-DE" dirty="0"/>
              <a:t>, die wiederum ihre </a:t>
            </a:r>
            <a:r>
              <a:rPr lang="de-DE" dirty="0" err="1"/>
              <a:t>recruiter</a:t>
            </a:r>
            <a:r>
              <a:rPr lang="de-DE" dirty="0"/>
              <a:t> koordinieren </a:t>
            </a:r>
          </a:p>
          <a:p>
            <a:r>
              <a:rPr lang="de-DE" dirty="0"/>
              <a:t>MVP Ansatz – Phase 1 und Phase 2</a:t>
            </a:r>
          </a:p>
          <a:p>
            <a:endParaRPr lang="de-DE" dirty="0"/>
          </a:p>
          <a:p>
            <a:r>
              <a:rPr lang="de-DE" dirty="0"/>
              <a:t>Wir schauen im nächsten Schritt auf die unbekannten Variablen die wir zu Projektbeginn oder teilweise immer noch haben und dennoch volle Kraft voraus fahren</a:t>
            </a:r>
          </a:p>
          <a:p>
            <a:endParaRPr lang="de-DE" dirty="0"/>
          </a:p>
          <a:p>
            <a:endParaRPr lang="de-DE" dirty="0"/>
          </a:p>
        </p:txBody>
      </p:sp>
      <p:sp>
        <p:nvSpPr>
          <p:cNvPr id="4" name="Foliennummernplatzhalter 3">
            <a:extLst>
              <a:ext uri="{FF2B5EF4-FFF2-40B4-BE49-F238E27FC236}">
                <a16:creationId xmlns:a16="http://schemas.microsoft.com/office/drawing/2014/main" id="{FD0383F9-1F45-0BE8-F06A-D35144D7E76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831287-DD1A-4DA6-B026-47944940FA01}"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4214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B0612-D7B0-BBB8-287D-CCAF5ACD1E9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ED38016-FEC8-E0DD-2507-B1343843D049}"/>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3C34B235-F9D9-223D-AAD2-6DEE1F68BBC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latin typeface="Netto_Milla" panose="02010504010101010104" pitchFamily="50" charset="0"/>
              </a:rPr>
              <a:t>Müssen wir parallel zum Implementierungsprojekt ein Karriereseitenprojekt machen? Wir hatten schon kontakt zu CMS Betreibern </a:t>
            </a:r>
            <a:r>
              <a:rPr lang="de-DE" sz="1200" dirty="0" err="1">
                <a:latin typeface="Netto_Milla" panose="02010504010101010104" pitchFamily="50" charset="0"/>
              </a:rPr>
              <a:t>bzw</a:t>
            </a:r>
            <a:r>
              <a:rPr lang="de-DE" sz="1200" dirty="0">
                <a:latin typeface="Netto_Milla" panose="02010504010101010104" pitchFamily="50" charset="0"/>
              </a:rPr>
              <a:t> </a:t>
            </a:r>
            <a:r>
              <a:rPr lang="de-DE" sz="1200" dirty="0" err="1">
                <a:latin typeface="Netto_Milla" panose="02010504010101010104" pitchFamily="50" charset="0"/>
              </a:rPr>
              <a:t>agenturen</a:t>
            </a:r>
            <a:r>
              <a:rPr lang="de-DE" sz="1200" dirty="0">
                <a:latin typeface="Netto_Milla" panose="02010504010101010104" pitchFamily="50" charset="0"/>
              </a:rPr>
              <a:t> aufgenommen, um alternativen zu prüfen</a:t>
            </a:r>
          </a:p>
          <a:p>
            <a:endParaRPr lang="de-DE" dirty="0"/>
          </a:p>
        </p:txBody>
      </p:sp>
      <p:sp>
        <p:nvSpPr>
          <p:cNvPr id="4" name="Foliennummernplatzhalter 3">
            <a:extLst>
              <a:ext uri="{FF2B5EF4-FFF2-40B4-BE49-F238E27FC236}">
                <a16:creationId xmlns:a16="http://schemas.microsoft.com/office/drawing/2014/main" id="{3656386B-C43F-753E-B4F9-C0AFC59E4E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831287-DD1A-4DA6-B026-47944940FA01}"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6253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38526-21FA-2619-DCF7-7FA0EC8894F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FAB8BB8-3D33-93EC-1C32-ADE2D6987009}"/>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0AEA36A6-B91E-0471-380E-B49A07358EA0}"/>
              </a:ext>
            </a:extLst>
          </p:cNvPr>
          <p:cNvSpPr>
            <a:spLocks noGrp="1"/>
          </p:cNvSpPr>
          <p:nvPr>
            <p:ph type="body" idx="1"/>
          </p:nvPr>
        </p:nvSpPr>
        <p:spPr/>
        <p:txBody>
          <a:bodyPr/>
          <a:lstStyle/>
          <a:p>
            <a:r>
              <a:rPr lang="de-DE" dirty="0"/>
              <a:t>Wie hoch wird der Grad der Standardisierung sein? Da ging es speziell um User </a:t>
            </a:r>
            <a:r>
              <a:rPr lang="de-DE" dirty="0" err="1"/>
              <a:t>provisioning</a:t>
            </a:r>
            <a:r>
              <a:rPr lang="de-DE" dirty="0"/>
              <a:t>, Rechte Vergabe, SSO – aber auch um das Anlegen und </a:t>
            </a:r>
            <a:r>
              <a:rPr lang="de-DE" dirty="0" err="1"/>
              <a:t>Aktuslisieren</a:t>
            </a:r>
            <a:r>
              <a:rPr lang="de-DE" dirty="0"/>
              <a:t> von Organisationsdaten, New Hire Transfer war erst einmal zweitranging und haben wir im Rahmen der Projektplanung ans Ende verlagert </a:t>
            </a:r>
          </a:p>
        </p:txBody>
      </p:sp>
      <p:sp>
        <p:nvSpPr>
          <p:cNvPr id="4" name="Foliennummernplatzhalter 3">
            <a:extLst>
              <a:ext uri="{FF2B5EF4-FFF2-40B4-BE49-F238E27FC236}">
                <a16:creationId xmlns:a16="http://schemas.microsoft.com/office/drawing/2014/main" id="{12785690-9B9F-6F7C-0D56-DDE5FB3070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831287-DD1A-4DA6-B026-47944940FA01}"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7118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683B7-A044-90E7-0CEB-FAD8BFAED74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4D41A47-6BCB-4FA8-B1B8-DA75C2BFFA3D}"/>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BA30621C-092B-095E-1299-FA35E07A0129}"/>
              </a:ext>
            </a:extLst>
          </p:cNvPr>
          <p:cNvSpPr>
            <a:spLocks noGrp="1"/>
          </p:cNvSpPr>
          <p:nvPr>
            <p:ph type="body" idx="1"/>
          </p:nvPr>
        </p:nvSpPr>
        <p:spPr/>
        <p:txBody>
          <a:bodyPr/>
          <a:lstStyle/>
          <a:p>
            <a:pPr>
              <a:spcBef>
                <a:spcPts val="600"/>
              </a:spcBef>
            </a:pPr>
            <a:r>
              <a:rPr lang="de-DE" sz="1200" b="1" dirty="0">
                <a:latin typeface="Netto_Milla" panose="02010504010101010104" pitchFamily="50" charset="0"/>
              </a:rPr>
              <a:t>Posting auf externen Job Boards</a:t>
            </a:r>
          </a:p>
          <a:p>
            <a:pPr>
              <a:spcBef>
                <a:spcPts val="600"/>
              </a:spcBef>
            </a:pPr>
            <a:r>
              <a:rPr lang="de-DE" sz="1200" dirty="0">
                <a:latin typeface="Netto_Milla" panose="02010504010101010104" pitchFamily="50" charset="0"/>
              </a:rPr>
              <a:t>Welche Posting Lösung von SR ist Teil unseres </a:t>
            </a:r>
            <a:r>
              <a:rPr lang="de-DE" sz="1200" dirty="0" err="1">
                <a:latin typeface="Netto_Milla" panose="02010504010101010104" pitchFamily="50" charset="0"/>
              </a:rPr>
              <a:t>Produktscopes</a:t>
            </a:r>
            <a:r>
              <a:rPr lang="de-DE" sz="1200" dirty="0">
                <a:latin typeface="Netto_Milla" panose="02010504010101010104" pitchFamily="50" charset="0"/>
              </a:rPr>
              <a:t>?</a:t>
            </a:r>
          </a:p>
          <a:p>
            <a:pPr>
              <a:spcBef>
                <a:spcPts val="600"/>
              </a:spcBef>
            </a:pPr>
            <a:r>
              <a:rPr lang="de-DE" sz="1200" dirty="0">
                <a:latin typeface="Netto_Milla" panose="02010504010101010104" pitchFamily="50" charset="0"/>
              </a:rPr>
              <a:t>Werden wir uns verbessern? Oder vielleicht verschlechtern?</a:t>
            </a:r>
            <a:endParaRPr lang="de-DE" sz="1200" b="1" dirty="0">
              <a:latin typeface="Netto_Milla" panose="02010504010101010104" pitchFamily="50" charset="0"/>
            </a:endParaRPr>
          </a:p>
          <a:p>
            <a:pPr>
              <a:spcBef>
                <a:spcPts val="600"/>
              </a:spcBef>
            </a:pPr>
            <a:endParaRPr lang="de-DE" sz="1200" b="1" dirty="0">
              <a:latin typeface="Netto_Milla" panose="02010504010101010104" pitchFamily="50" charset="0"/>
            </a:endParaRPr>
          </a:p>
          <a:p>
            <a:pPr>
              <a:spcBef>
                <a:spcPts val="600"/>
              </a:spcBef>
            </a:pPr>
            <a:r>
              <a:rPr lang="de-DE" sz="1200" b="1" dirty="0">
                <a:latin typeface="Netto_Milla" panose="02010504010101010104" pitchFamily="50" charset="0"/>
              </a:rPr>
              <a:t>Reporting</a:t>
            </a:r>
          </a:p>
          <a:p>
            <a:pPr>
              <a:spcBef>
                <a:spcPts val="600"/>
              </a:spcBef>
            </a:pPr>
            <a:r>
              <a:rPr lang="de-DE" sz="1200" dirty="0">
                <a:latin typeface="Netto_Milla" panose="02010504010101010104" pitchFamily="50" charset="0"/>
              </a:rPr>
              <a:t>Wird das </a:t>
            </a:r>
            <a:r>
              <a:rPr lang="de-DE" sz="1200" dirty="0" err="1">
                <a:latin typeface="Netto_Milla" panose="02010504010101010104" pitchFamily="50" charset="0"/>
              </a:rPr>
              <a:t>embedded</a:t>
            </a:r>
            <a:r>
              <a:rPr lang="de-DE" sz="1200" dirty="0">
                <a:latin typeface="Netto_Milla" panose="02010504010101010104" pitchFamily="50" charset="0"/>
              </a:rPr>
              <a:t> Visier weitergeführt? </a:t>
            </a:r>
          </a:p>
          <a:p>
            <a:pPr>
              <a:spcBef>
                <a:spcPts val="600"/>
              </a:spcBef>
            </a:pPr>
            <a:r>
              <a:rPr lang="de-DE" sz="1200" dirty="0">
                <a:latin typeface="Netto_Milla" panose="02010504010101010104" pitchFamily="50" charset="0"/>
              </a:rPr>
              <a:t>Können wir unsere eigene Visier-Instanz nutzen?</a:t>
            </a:r>
          </a:p>
          <a:p>
            <a:pPr>
              <a:spcBef>
                <a:spcPts val="600"/>
              </a:spcBef>
            </a:pPr>
            <a:r>
              <a:rPr lang="de-DE" sz="1200" dirty="0">
                <a:latin typeface="Netto_Milla" panose="02010504010101010104" pitchFamily="50" charset="0"/>
              </a:rPr>
              <a:t>Welche </a:t>
            </a:r>
            <a:r>
              <a:rPr lang="de-DE" sz="1200" dirty="0" err="1">
                <a:latin typeface="Netto_Milla" panose="02010504010101010104" pitchFamily="50" charset="0"/>
              </a:rPr>
              <a:t>Reportingfunktionen</a:t>
            </a:r>
            <a:r>
              <a:rPr lang="de-DE" sz="1200" dirty="0">
                <a:latin typeface="Netto_Milla" panose="02010504010101010104" pitchFamily="50" charset="0"/>
              </a:rPr>
              <a:t> von SR sind Teil unseres </a:t>
            </a:r>
            <a:r>
              <a:rPr lang="de-DE" sz="1200" dirty="0" err="1">
                <a:latin typeface="Netto_Milla" panose="02010504010101010104" pitchFamily="50" charset="0"/>
              </a:rPr>
              <a:t>Produktscopes</a:t>
            </a:r>
            <a:r>
              <a:rPr lang="de-DE" sz="1200" dirty="0">
                <a:latin typeface="Netto_Milla" panose="02010504010101010104" pitchFamily="50" charset="0"/>
              </a:rPr>
              <a:t>?</a:t>
            </a:r>
          </a:p>
          <a:p>
            <a:endParaRPr lang="de-DE" dirty="0"/>
          </a:p>
        </p:txBody>
      </p:sp>
      <p:sp>
        <p:nvSpPr>
          <p:cNvPr id="4" name="Foliennummernplatzhalter 3">
            <a:extLst>
              <a:ext uri="{FF2B5EF4-FFF2-40B4-BE49-F238E27FC236}">
                <a16:creationId xmlns:a16="http://schemas.microsoft.com/office/drawing/2014/main" id="{D50D9470-0BBA-0910-1286-CC2893E75F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831287-DD1A-4DA6-B026-47944940FA01}"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8349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A495B-BC19-21C5-3D12-BB924F80204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DF26DC8-C156-CF19-CCA0-8D0C163BF2F3}"/>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1AC2815B-9B85-1339-D9F6-C86BCE5C7463}"/>
              </a:ext>
            </a:extLst>
          </p:cNvPr>
          <p:cNvSpPr>
            <a:spLocks noGrp="1"/>
          </p:cNvSpPr>
          <p:nvPr>
            <p:ph type="body" idx="1"/>
          </p:nvPr>
        </p:nvSpPr>
        <p:spPr/>
        <p:txBody>
          <a:bodyPr/>
          <a:lstStyle/>
          <a:p>
            <a:r>
              <a:rPr lang="de-DE" dirty="0"/>
              <a:t>Wir haben den Betriebsrat eingebunden, auch wenn es in vielen Punkten keine Mitbestimmung gibt, sind wir hier sehr partnerschaftlich unterwegs; gerade ist Wahlperiode also ist das Gremium nur bedingt </a:t>
            </a:r>
            <a:r>
              <a:rPr lang="de-DE" dirty="0" err="1"/>
              <a:t>entsheidungsfähig</a:t>
            </a:r>
            <a:r>
              <a:rPr lang="de-DE" dirty="0"/>
              <a:t>…wir werden also erst im April mit dem KBR Sprechen und hoffen bis dahin darauf, dass sie einer Duldung zustimmen und wir die KBV nach </a:t>
            </a:r>
            <a:r>
              <a:rPr lang="de-DE" dirty="0" err="1"/>
              <a:t>golive</a:t>
            </a:r>
            <a:r>
              <a:rPr lang="de-DE" dirty="0"/>
              <a:t> anpassen können – da hilft uns aber das </a:t>
            </a:r>
            <a:r>
              <a:rPr lang="de-DE" dirty="0" err="1"/>
              <a:t>lift</a:t>
            </a:r>
            <a:r>
              <a:rPr lang="de-DE" dirty="0"/>
              <a:t> &amp; Shift </a:t>
            </a:r>
            <a:r>
              <a:rPr lang="de-DE" dirty="0" err="1"/>
              <a:t>thema</a:t>
            </a:r>
            <a:endParaRPr lang="de-DE" dirty="0"/>
          </a:p>
        </p:txBody>
      </p:sp>
      <p:sp>
        <p:nvSpPr>
          <p:cNvPr id="4" name="Foliennummernplatzhalter 3">
            <a:extLst>
              <a:ext uri="{FF2B5EF4-FFF2-40B4-BE49-F238E27FC236}">
                <a16:creationId xmlns:a16="http://schemas.microsoft.com/office/drawing/2014/main" id="{EE002D80-B2C1-53B8-8919-30DA154A74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831287-DD1A-4DA6-B026-47944940FA01}"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162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015E1-75D3-FB92-F988-073A2692BCB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5A78E73-6EFB-5A19-086A-E64351C23930}"/>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89A63F41-0B9E-DD1D-3126-B0323D369005}"/>
              </a:ext>
            </a:extLst>
          </p:cNvPr>
          <p:cNvSpPr>
            <a:spLocks noGrp="1"/>
          </p:cNvSpPr>
          <p:nvPr>
            <p:ph type="body" idx="1"/>
          </p:nvPr>
        </p:nvSpPr>
        <p:spPr/>
        <p:txBody>
          <a:bodyPr/>
          <a:lstStyle/>
          <a:p>
            <a:r>
              <a:rPr lang="de-DE" dirty="0"/>
              <a:t>Jetzt zeige ich euch unseren projektverlauf für 2026 – keine sorge, ich werde nicht jeden punkt erläutern, sondern die </a:t>
            </a:r>
            <a:r>
              <a:rPr lang="de-DE" dirty="0" err="1"/>
              <a:t>highlights</a:t>
            </a:r>
            <a:r>
              <a:rPr lang="de-DE" dirty="0"/>
              <a:t> rausgreifen</a:t>
            </a:r>
          </a:p>
          <a:p>
            <a:endParaRPr lang="de-DE" dirty="0"/>
          </a:p>
        </p:txBody>
      </p:sp>
      <p:sp>
        <p:nvSpPr>
          <p:cNvPr id="4" name="Foliennummernplatzhalter 3">
            <a:extLst>
              <a:ext uri="{FF2B5EF4-FFF2-40B4-BE49-F238E27FC236}">
                <a16:creationId xmlns:a16="http://schemas.microsoft.com/office/drawing/2014/main" id="{442B0642-EE41-1996-12F2-7C645B6095A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831287-DD1A-4DA6-B026-47944940FA01}"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913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2"/>
        <p:cNvGrpSpPr/>
        <p:nvPr/>
      </p:nvGrpSpPr>
      <p:grpSpPr>
        <a:xfrm>
          <a:off x="0" y="0"/>
          <a:ext cx="0" cy="0"/>
          <a:chOff x="0" y="0"/>
          <a:chExt cx="0" cy="0"/>
        </a:xfrm>
      </p:grpSpPr>
      <p:sp>
        <p:nvSpPr>
          <p:cNvPr id="2233" name="Google Shape;2233;g3cc225d567d_0_47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7750" cap="flat" cmpd="sng">
            <a:solidFill>
              <a:srgbClr val="000000"/>
            </a:solidFill>
            <a:prstDash val="solid"/>
            <a:round/>
            <a:headEnd type="none" w="sm" len="sm"/>
            <a:tailEnd type="none" w="sm" len="sm"/>
          </a:ln>
        </p:spPr>
      </p:sp>
      <p:sp>
        <p:nvSpPr>
          <p:cNvPr id="2234" name="Google Shape;2234;g3cc225d567d_0_4769:notes"/>
          <p:cNvSpPr txBox="1">
            <a:spLocks noGrp="1"/>
          </p:cNvSpPr>
          <p:nvPr>
            <p:ph type="body" idx="1"/>
          </p:nvPr>
        </p:nvSpPr>
        <p:spPr>
          <a:xfrm>
            <a:off x="685800" y="4400550"/>
            <a:ext cx="5486400" cy="3600600"/>
          </a:xfrm>
          <a:prstGeom prst="rect">
            <a:avLst/>
          </a:prstGeom>
          <a:noFill/>
          <a:ln>
            <a:noFill/>
          </a:ln>
        </p:spPr>
        <p:txBody>
          <a:bodyPr spcFirstLastPara="1" wrap="square" lIns="94850" tIns="47400" rIns="94850" bIns="47400" anchor="t" anchorCtr="0">
            <a:noAutofit/>
          </a:bodyPr>
          <a:lstStyle/>
          <a:p>
            <a:pPr marL="0" lvl="0" indent="0" algn="l" rtl="0">
              <a:lnSpc>
                <a:spcPct val="100000"/>
              </a:lnSpc>
              <a:spcBef>
                <a:spcPts val="0"/>
              </a:spcBef>
              <a:spcAft>
                <a:spcPts val="0"/>
              </a:spcAft>
              <a:buNone/>
            </a:pPr>
            <a:r>
              <a:rPr lang="en">
                <a:latin typeface="Montserrat"/>
                <a:ea typeface="Montserrat"/>
                <a:cs typeface="Montserrat"/>
                <a:sym typeface="Montserrat"/>
              </a:rPr>
              <a:t>SR 1.0</a:t>
            </a:r>
            <a:endParaRPr>
              <a:latin typeface="Montserrat"/>
              <a:ea typeface="Montserrat"/>
              <a:cs typeface="Montserrat"/>
              <a:sym typeface="Montserrat"/>
            </a:endParaRPr>
          </a:p>
          <a:p>
            <a:pPr marL="0" lvl="0" indent="0" algn="l" rtl="0">
              <a:lnSpc>
                <a:spcPct val="100000"/>
              </a:lnSpc>
              <a:spcBef>
                <a:spcPts val="0"/>
              </a:spcBef>
              <a:spcAft>
                <a:spcPts val="0"/>
              </a:spcAft>
              <a:buNone/>
            </a:pPr>
            <a:endParaRPr>
              <a:latin typeface="Montserrat"/>
              <a:ea typeface="Montserrat"/>
              <a:cs typeface="Montserrat"/>
              <a:sym typeface="Montserrat"/>
            </a:endParaRPr>
          </a:p>
          <a:p>
            <a:pPr marL="457200" lvl="0" indent="-298450" algn="l" rtl="0">
              <a:lnSpc>
                <a:spcPct val="100000"/>
              </a:lnSpc>
              <a:spcBef>
                <a:spcPts val="0"/>
              </a:spcBef>
              <a:spcAft>
                <a:spcPts val="0"/>
              </a:spcAft>
              <a:buSzPts val="1100"/>
              <a:buFont typeface="Montserrat"/>
              <a:buChar char="-"/>
            </a:pPr>
            <a:r>
              <a:rPr lang="en">
                <a:latin typeface="Montserrat"/>
                <a:ea typeface="Montserrat"/>
                <a:cs typeface="Montserrat"/>
                <a:sym typeface="Montserrat"/>
              </a:rPr>
              <a:t>200 Personenjahre in die Entwicklung investiert</a:t>
            </a:r>
            <a:endParaRPr>
              <a:latin typeface="Montserrat"/>
              <a:ea typeface="Montserrat"/>
              <a:cs typeface="Montserrat"/>
              <a:sym typeface="Montserrat"/>
            </a:endParaRPr>
          </a:p>
          <a:p>
            <a:pPr marL="457200" lvl="0" indent="-298450" algn="l" rtl="0">
              <a:lnSpc>
                <a:spcPct val="100000"/>
              </a:lnSpc>
              <a:spcBef>
                <a:spcPts val="0"/>
              </a:spcBef>
              <a:spcAft>
                <a:spcPts val="0"/>
              </a:spcAft>
              <a:buSzPts val="1100"/>
              <a:buFont typeface="Montserrat"/>
              <a:buChar char="-"/>
            </a:pPr>
            <a:r>
              <a:rPr lang="en">
                <a:latin typeface="Montserrat"/>
                <a:ea typeface="Montserrat"/>
                <a:cs typeface="Montserrat"/>
                <a:sym typeface="Montserrat"/>
              </a:rPr>
              <a:t>ein Enterprise ATS auf den Markt gebracht</a:t>
            </a:r>
            <a:endParaRPr>
              <a:latin typeface="Montserrat"/>
              <a:ea typeface="Montserrat"/>
              <a:cs typeface="Montserrat"/>
              <a:sym typeface="Montserrat"/>
            </a:endParaRPr>
          </a:p>
          <a:p>
            <a:pPr marL="457200" lvl="0" indent="-298450" algn="l" rtl="0">
              <a:lnSpc>
                <a:spcPct val="100000"/>
              </a:lnSpc>
              <a:spcBef>
                <a:spcPts val="0"/>
              </a:spcBef>
              <a:spcAft>
                <a:spcPts val="0"/>
              </a:spcAft>
              <a:buSzPts val="1100"/>
              <a:buFont typeface="Montserrat"/>
              <a:buChar char="-"/>
            </a:pPr>
            <a:r>
              <a:rPr lang="en">
                <a:latin typeface="Montserrat"/>
                <a:ea typeface="Montserrat"/>
                <a:cs typeface="Montserrat"/>
                <a:sym typeface="Montserrat"/>
              </a:rPr>
              <a:t>Investoren and board geholt</a:t>
            </a:r>
            <a:endParaRPr>
              <a:latin typeface="Montserrat"/>
              <a:ea typeface="Montserrat"/>
              <a:cs typeface="Montserrat"/>
              <a:sym typeface="Montserrat"/>
            </a:endParaRPr>
          </a:p>
          <a:p>
            <a:pPr marL="0" lvl="0" indent="0" algn="l" rtl="0">
              <a:lnSpc>
                <a:spcPct val="100000"/>
              </a:lnSpc>
              <a:spcBef>
                <a:spcPts val="0"/>
              </a:spcBef>
              <a:spcAft>
                <a:spcPts val="0"/>
              </a:spcAft>
              <a:buNone/>
            </a:pPr>
            <a:endParaRPr>
              <a:latin typeface="Montserrat"/>
              <a:ea typeface="Montserrat"/>
              <a:cs typeface="Montserrat"/>
              <a:sym typeface="Montserrat"/>
            </a:endParaRPr>
          </a:p>
          <a:p>
            <a:pPr marL="0" lvl="0" indent="0" algn="l" rtl="0">
              <a:lnSpc>
                <a:spcPct val="100000"/>
              </a:lnSpc>
              <a:spcBef>
                <a:spcPts val="0"/>
              </a:spcBef>
              <a:spcAft>
                <a:spcPts val="0"/>
              </a:spcAft>
              <a:buNone/>
            </a:pPr>
            <a:r>
              <a:rPr lang="en">
                <a:latin typeface="Montserrat"/>
                <a:ea typeface="Montserrat"/>
                <a:cs typeface="Montserrat"/>
                <a:sym typeface="Montserrat"/>
              </a:rPr>
              <a:t>SR 2.0</a:t>
            </a:r>
            <a:endParaRPr>
              <a:latin typeface="Montserrat"/>
              <a:ea typeface="Montserrat"/>
              <a:cs typeface="Montserrat"/>
              <a:sym typeface="Montserrat"/>
            </a:endParaRPr>
          </a:p>
          <a:p>
            <a:pPr marL="0" lvl="0" indent="0" algn="l" rtl="0">
              <a:lnSpc>
                <a:spcPct val="100000"/>
              </a:lnSpc>
              <a:spcBef>
                <a:spcPts val="0"/>
              </a:spcBef>
              <a:spcAft>
                <a:spcPts val="0"/>
              </a:spcAft>
              <a:buNone/>
            </a:pPr>
            <a:endParaRPr>
              <a:latin typeface="Montserrat"/>
              <a:ea typeface="Montserrat"/>
              <a:cs typeface="Montserrat"/>
              <a:sym typeface="Montserrat"/>
            </a:endParaRPr>
          </a:p>
          <a:p>
            <a:pPr marL="457200" lvl="0" indent="-298450" algn="l" rtl="0">
              <a:lnSpc>
                <a:spcPct val="100000"/>
              </a:lnSpc>
              <a:spcBef>
                <a:spcPts val="0"/>
              </a:spcBef>
              <a:spcAft>
                <a:spcPts val="0"/>
              </a:spcAft>
              <a:buSzPts val="1100"/>
              <a:buFont typeface="Montserrat"/>
              <a:buChar char="-"/>
            </a:pPr>
            <a:r>
              <a:rPr lang="en">
                <a:latin typeface="Montserrat"/>
                <a:ea typeface="Montserrat"/>
                <a:cs typeface="Montserrat"/>
                <a:sym typeface="Montserrat"/>
              </a:rPr>
              <a:t>die Mitarbeiterzahl weltweit erhöht</a:t>
            </a:r>
            <a:endParaRPr>
              <a:latin typeface="Montserrat"/>
              <a:ea typeface="Montserrat"/>
              <a:cs typeface="Montserrat"/>
              <a:sym typeface="Montserrat"/>
            </a:endParaRPr>
          </a:p>
          <a:p>
            <a:pPr marL="457200" lvl="0" indent="-298450" algn="l" rtl="0">
              <a:lnSpc>
                <a:spcPct val="100000"/>
              </a:lnSpc>
              <a:spcBef>
                <a:spcPts val="0"/>
              </a:spcBef>
              <a:spcAft>
                <a:spcPts val="0"/>
              </a:spcAft>
              <a:buSzPts val="1100"/>
              <a:buFont typeface="Montserrat"/>
              <a:buChar char="-"/>
            </a:pPr>
            <a:r>
              <a:rPr lang="en">
                <a:latin typeface="Montserrat"/>
                <a:ea typeface="Montserrat"/>
                <a:cs typeface="Montserrat"/>
                <a:sym typeface="Montserrat"/>
              </a:rPr>
              <a:t>führende Kunden aus den Bereichen Technologie und Unternehmensdienstleistungen gewonnen</a:t>
            </a:r>
            <a:endParaRPr>
              <a:latin typeface="Montserrat"/>
              <a:ea typeface="Montserrat"/>
              <a:cs typeface="Montserrat"/>
              <a:sym typeface="Montserrat"/>
            </a:endParaRPr>
          </a:p>
          <a:p>
            <a:pPr marL="457200" lvl="0" indent="0" algn="l" rtl="0">
              <a:lnSpc>
                <a:spcPct val="100000"/>
              </a:lnSpc>
              <a:spcBef>
                <a:spcPts val="0"/>
              </a:spcBef>
              <a:spcAft>
                <a:spcPts val="0"/>
              </a:spcAft>
              <a:buNone/>
            </a:pPr>
            <a:endParaRPr>
              <a:latin typeface="Montserrat"/>
              <a:ea typeface="Montserrat"/>
              <a:cs typeface="Montserrat"/>
              <a:sym typeface="Montserrat"/>
            </a:endParaRPr>
          </a:p>
          <a:p>
            <a:pPr marL="0" lvl="0" indent="0" algn="l" rtl="0">
              <a:lnSpc>
                <a:spcPct val="100000"/>
              </a:lnSpc>
              <a:spcBef>
                <a:spcPts val="0"/>
              </a:spcBef>
              <a:spcAft>
                <a:spcPts val="0"/>
              </a:spcAft>
              <a:buNone/>
            </a:pPr>
            <a:endParaRPr>
              <a:latin typeface="Montserrat"/>
              <a:ea typeface="Montserrat"/>
              <a:cs typeface="Montserrat"/>
              <a:sym typeface="Montserrat"/>
            </a:endParaRPr>
          </a:p>
          <a:p>
            <a:pPr marL="0" lvl="0" indent="0" algn="l" rtl="0">
              <a:lnSpc>
                <a:spcPct val="100000"/>
              </a:lnSpc>
              <a:spcBef>
                <a:spcPts val="0"/>
              </a:spcBef>
              <a:spcAft>
                <a:spcPts val="0"/>
              </a:spcAft>
              <a:buNone/>
            </a:pPr>
            <a:r>
              <a:rPr lang="en">
                <a:latin typeface="Montserrat"/>
                <a:ea typeface="Montserrat"/>
                <a:cs typeface="Montserrat"/>
                <a:sym typeface="Montserrat"/>
              </a:rPr>
              <a:t>SR 3.0</a:t>
            </a:r>
            <a:endParaRPr>
              <a:latin typeface="Montserrat"/>
              <a:ea typeface="Montserrat"/>
              <a:cs typeface="Montserrat"/>
              <a:sym typeface="Montserrat"/>
            </a:endParaRPr>
          </a:p>
          <a:p>
            <a:pPr marL="457200" lvl="0" indent="-298450" algn="l" rtl="0">
              <a:lnSpc>
                <a:spcPct val="100000"/>
              </a:lnSpc>
              <a:spcBef>
                <a:spcPts val="0"/>
              </a:spcBef>
              <a:spcAft>
                <a:spcPts val="0"/>
              </a:spcAft>
              <a:buSzPts val="1100"/>
              <a:buFont typeface="Montserrat"/>
              <a:buChar char="-"/>
            </a:pPr>
            <a:r>
              <a:rPr lang="en">
                <a:latin typeface="Montserrat"/>
                <a:ea typeface="Montserrat"/>
                <a:cs typeface="Montserrat"/>
                <a:sym typeface="Montserrat"/>
              </a:rPr>
              <a:t>radikale Einführung von KI</a:t>
            </a:r>
            <a:endParaRPr>
              <a:latin typeface="Montserrat"/>
              <a:ea typeface="Montserrat"/>
              <a:cs typeface="Montserrat"/>
              <a:sym typeface="Montserrat"/>
            </a:endParaRPr>
          </a:p>
          <a:p>
            <a:pPr marL="457200" lvl="0" indent="-298450" algn="l" rtl="0">
              <a:lnSpc>
                <a:spcPct val="100000"/>
              </a:lnSpc>
              <a:spcBef>
                <a:spcPts val="0"/>
              </a:spcBef>
              <a:spcAft>
                <a:spcPts val="0"/>
              </a:spcAft>
              <a:buSzPts val="1100"/>
              <a:buFont typeface="Montserrat"/>
              <a:buChar char="-"/>
            </a:pPr>
            <a:r>
              <a:rPr lang="en">
                <a:latin typeface="Montserrat"/>
                <a:ea typeface="Montserrat"/>
                <a:cs typeface="Montserrat"/>
                <a:sym typeface="Montserrat"/>
              </a:rPr>
              <a:t>Produkt für neue Branchen wie Einzelhandel, Hotel-und Gastgewerbe und Schnellgastronomie neu konzipiert</a:t>
            </a:r>
            <a:endParaRPr>
              <a:latin typeface="Montserrat"/>
              <a:ea typeface="Montserrat"/>
              <a:cs typeface="Montserrat"/>
              <a:sym typeface="Montserrat"/>
            </a:endParaRPr>
          </a:p>
        </p:txBody>
      </p:sp>
      <p:sp>
        <p:nvSpPr>
          <p:cNvPr id="2235" name="Google Shape;2235;g3cc225d567d_0_4769:notes"/>
          <p:cNvSpPr txBox="1">
            <a:spLocks noGrp="1"/>
          </p:cNvSpPr>
          <p:nvPr>
            <p:ph type="sldNum" idx="12"/>
          </p:nvPr>
        </p:nvSpPr>
        <p:spPr>
          <a:xfrm>
            <a:off x="3884613" y="8685213"/>
            <a:ext cx="2971800" cy="458700"/>
          </a:xfrm>
          <a:prstGeom prst="rect">
            <a:avLst/>
          </a:prstGeom>
          <a:noFill/>
          <a:ln>
            <a:noFill/>
          </a:ln>
        </p:spPr>
        <p:txBody>
          <a:bodyPr spcFirstLastPara="1" wrap="square" lIns="94850" tIns="47400" rIns="94850" bIns="474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9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a:t>
            </a:fld>
            <a:endParaRPr kumimoji="0" sz="9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de-DE"/>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831287-DD1A-4DA6-B026-47944940FA01}"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62451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1BF1E-9BA3-A04E-34B6-E91A3851C9E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2DDEF6B-D3A6-ABA9-E525-4DB8815EADD7}"/>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8FB0B052-DFEE-3C18-1AD9-A4B5C1B657F4}"/>
              </a:ext>
            </a:extLst>
          </p:cNvPr>
          <p:cNvSpPr>
            <a:spLocks noGrp="1"/>
          </p:cNvSpPr>
          <p:nvPr>
            <p:ph type="body" idx="1"/>
          </p:nvPr>
        </p:nvSpPr>
        <p:spPr/>
        <p:txBody>
          <a:bodyPr/>
          <a:lstStyle/>
          <a:p>
            <a:pPr marL="228600" indent="-228600">
              <a:buAutoNum type="arabicPeriod"/>
            </a:pPr>
            <a:r>
              <a:rPr lang="de-DE" dirty="0"/>
              <a:t>Combine Design &amp; </a:t>
            </a:r>
            <a:r>
              <a:rPr lang="de-DE" dirty="0" err="1"/>
              <a:t>Build</a:t>
            </a:r>
            <a:r>
              <a:rPr lang="de-DE" dirty="0"/>
              <a:t> – hat sehr gut funktioniert; </a:t>
            </a:r>
            <a:r>
              <a:rPr lang="de-DE" dirty="0" err="1"/>
              <a:t>sandbox</a:t>
            </a:r>
            <a:r>
              <a:rPr lang="de-DE" dirty="0"/>
              <a:t> in 4 </a:t>
            </a:r>
            <a:r>
              <a:rPr lang="de-DE" dirty="0" err="1"/>
              <a:t>wochen</a:t>
            </a:r>
            <a:r>
              <a:rPr lang="de-DE" dirty="0"/>
              <a:t> fast durchkonfiguriert </a:t>
            </a:r>
          </a:p>
          <a:p>
            <a:pPr marL="0" indent="0">
              <a:buNone/>
            </a:pPr>
            <a:endParaRPr lang="de-DE" dirty="0"/>
          </a:p>
          <a:p>
            <a:pPr marL="0" indent="0">
              <a:buNone/>
            </a:pPr>
            <a:r>
              <a:rPr lang="de-DE" dirty="0"/>
              <a:t>Aktuell im </a:t>
            </a:r>
            <a:r>
              <a:rPr lang="de-DE" dirty="0" err="1"/>
              <a:t>iteration</a:t>
            </a:r>
            <a:r>
              <a:rPr lang="de-DE" dirty="0"/>
              <a:t> </a:t>
            </a:r>
            <a:r>
              <a:rPr lang="de-DE" dirty="0" err="1"/>
              <a:t>testing</a:t>
            </a:r>
            <a:r>
              <a:rPr lang="de-DE" dirty="0"/>
              <a:t> , kleine Gruppe, </a:t>
            </a:r>
            <a:r>
              <a:rPr lang="de-DE" dirty="0" err="1"/>
              <a:t>redesign</a:t>
            </a:r>
            <a:r>
              <a:rPr lang="de-DE" dirty="0"/>
              <a:t> möglich</a:t>
            </a:r>
          </a:p>
          <a:p>
            <a:pPr marL="0" indent="0">
              <a:buNone/>
            </a:pPr>
            <a:r>
              <a:rPr lang="de-DE" dirty="0"/>
              <a:t>Danach UAT </a:t>
            </a:r>
          </a:p>
          <a:p>
            <a:pPr marL="0" indent="0">
              <a:buNone/>
            </a:pPr>
            <a:r>
              <a:rPr lang="de-DE" dirty="0"/>
              <a:t>Währenddessen planen wir Cut </a:t>
            </a:r>
            <a:r>
              <a:rPr lang="de-DE" dirty="0" err="1"/>
              <a:t>over</a:t>
            </a:r>
            <a:r>
              <a:rPr lang="de-DE" dirty="0"/>
              <a:t>, versuchen unsere Pain </a:t>
            </a:r>
            <a:r>
              <a:rPr lang="de-DE" dirty="0" err="1"/>
              <a:t>points</a:t>
            </a:r>
            <a:r>
              <a:rPr lang="de-DE" dirty="0"/>
              <a:t> zu lösen, </a:t>
            </a:r>
            <a:r>
              <a:rPr lang="de-DE" dirty="0" err="1"/>
              <a:t>boarden</a:t>
            </a:r>
            <a:r>
              <a:rPr lang="de-DE" dirty="0"/>
              <a:t> das </a:t>
            </a:r>
            <a:r>
              <a:rPr lang="de-DE" dirty="0" err="1"/>
              <a:t>thema</a:t>
            </a:r>
            <a:r>
              <a:rPr lang="de-DE" dirty="0"/>
              <a:t> Reporting on, schauen uns CRM an und bereiten die Trainings vor </a:t>
            </a:r>
          </a:p>
          <a:p>
            <a:pPr marL="0" indent="0">
              <a:buNone/>
            </a:pPr>
            <a:r>
              <a:rPr lang="de-DE" dirty="0"/>
              <a:t>Mai und </a:t>
            </a:r>
            <a:r>
              <a:rPr lang="de-DE" dirty="0" err="1"/>
              <a:t>juni</a:t>
            </a:r>
            <a:r>
              <a:rPr lang="de-DE" dirty="0"/>
              <a:t>  wir versuchen alle </a:t>
            </a:r>
            <a:r>
              <a:rPr lang="de-DE" dirty="0" err="1"/>
              <a:t>recruiter</a:t>
            </a:r>
            <a:r>
              <a:rPr lang="de-DE" dirty="0"/>
              <a:t> zu schulen – </a:t>
            </a:r>
            <a:r>
              <a:rPr lang="de-DE" dirty="0" err="1"/>
              <a:t>mischung</a:t>
            </a:r>
            <a:r>
              <a:rPr lang="de-DE" dirty="0"/>
              <a:t> aus in </a:t>
            </a:r>
            <a:r>
              <a:rPr lang="de-DE" dirty="0" err="1"/>
              <a:t>person</a:t>
            </a:r>
            <a:r>
              <a:rPr lang="de-DE" dirty="0"/>
              <a:t> und remote </a:t>
            </a:r>
          </a:p>
          <a:p>
            <a:pPr marL="0" indent="0">
              <a:buNone/>
            </a:pPr>
            <a:endParaRPr lang="de-DE" dirty="0"/>
          </a:p>
          <a:p>
            <a:pPr marL="0" indent="0">
              <a:buNone/>
            </a:pPr>
            <a:r>
              <a:rPr lang="de-DE" dirty="0"/>
              <a:t>Jetzt aber Butter bei die Fische, lasst uns in die Produkte SR und SF </a:t>
            </a:r>
            <a:r>
              <a:rPr lang="de-DE" dirty="0" err="1"/>
              <a:t>Rec</a:t>
            </a:r>
            <a:r>
              <a:rPr lang="de-DE" dirty="0"/>
              <a:t> schauen </a:t>
            </a:r>
          </a:p>
        </p:txBody>
      </p:sp>
      <p:sp>
        <p:nvSpPr>
          <p:cNvPr id="4" name="Foliennummernplatzhalter 3">
            <a:extLst>
              <a:ext uri="{FF2B5EF4-FFF2-40B4-BE49-F238E27FC236}">
                <a16:creationId xmlns:a16="http://schemas.microsoft.com/office/drawing/2014/main" id="{CB50BBA6-5790-A91C-0538-A9F43E2870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831287-DD1A-4DA6-B026-47944940FA01}"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23205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8C309-C279-98CC-3CAE-22746FAD471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E75D9BA-3CBF-DBC0-7CA9-368C7EB4F720}"/>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A06668E3-C93B-9F3C-794F-E7AE3D13BF86}"/>
              </a:ext>
            </a:extLst>
          </p:cNvPr>
          <p:cNvSpPr>
            <a:spLocks noGrp="1"/>
          </p:cNvSpPr>
          <p:nvPr>
            <p:ph type="body" idx="1"/>
          </p:nvPr>
        </p:nvSpPr>
        <p:spPr/>
        <p:txBody>
          <a:bodyPr/>
          <a:lstStyle/>
          <a:p>
            <a:pPr marL="228600" indent="-228600">
              <a:buAutoNum type="arabicPeriod"/>
            </a:pPr>
            <a:endParaRPr lang="de-DE" dirty="0"/>
          </a:p>
        </p:txBody>
      </p:sp>
      <p:sp>
        <p:nvSpPr>
          <p:cNvPr id="4" name="Foliennummernplatzhalter 3">
            <a:extLst>
              <a:ext uri="{FF2B5EF4-FFF2-40B4-BE49-F238E27FC236}">
                <a16:creationId xmlns:a16="http://schemas.microsoft.com/office/drawing/2014/main" id="{9F3383C6-F478-48F7-A73C-4B920EBCB4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831287-DD1A-4DA6-B026-47944940FA01}"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18383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B76B0-4784-9A61-FE63-C761F02AFB6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278B7CD-30A7-6581-5E53-FE5E16DB0CDE}"/>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58A55B15-EA95-7D72-B26B-4C78CEE76A0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solidFill>
                  <a:srgbClr val="002D64"/>
                </a:solidFill>
                <a:latin typeface="Netto_Milla" panose="02010504010101010104" pitchFamily="50" charset="0"/>
              </a:rPr>
              <a:t>W</a:t>
            </a:r>
            <a:r>
              <a:rPr lang="de" noProof="0" dirty="0">
                <a:solidFill>
                  <a:srgbClr val="002D64"/>
                </a:solidFill>
                <a:latin typeface="Netto_Milla" panose="02010504010101010104" pitchFamily="50" charset="0"/>
              </a:rPr>
              <a:t>as du konfigurierst siehst du direkt und du kannst in verschiedenen tabs arbeiten um gleichzeitig einen job zu erstellen und die settings zu bearbeiten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 noProof="0" dirty="0">
              <a:solidFill>
                <a:srgbClr val="002D64"/>
              </a:solidFill>
              <a:latin typeface="Netto_Milla" panose="020105040101010101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 noProof="0" dirty="0">
                <a:solidFill>
                  <a:srgbClr val="002D64"/>
                </a:solidFill>
                <a:latin typeface="Netto_Milla" panose="02010504010101010104" pitchFamily="50" charset="0"/>
              </a:rPr>
              <a:t>Wir haben als betreiber der plattform den anspruch alles selbst konfigurieren u</a:t>
            </a:r>
            <a:r>
              <a:rPr lang="de-DE" noProof="0" dirty="0" err="1">
                <a:solidFill>
                  <a:srgbClr val="002D64"/>
                </a:solidFill>
                <a:latin typeface="Netto_Milla" panose="02010504010101010104" pitchFamily="50" charset="0"/>
              </a:rPr>
              <a:t>nd</a:t>
            </a:r>
            <a:r>
              <a:rPr lang="de" noProof="0" dirty="0">
                <a:solidFill>
                  <a:srgbClr val="002D64"/>
                </a:solidFill>
                <a:latin typeface="Netto_Milla" panose="02010504010101010104" pitchFamily="50" charset="0"/>
              </a:rPr>
              <a:t> managen zu können; es ist wirklich toll, dass das bei SR zu 98% möglich ist </a:t>
            </a:r>
          </a:p>
          <a:p>
            <a:endParaRPr lang="de-DE" dirty="0"/>
          </a:p>
        </p:txBody>
      </p:sp>
      <p:sp>
        <p:nvSpPr>
          <p:cNvPr id="4" name="Foliennummernplatzhalter 3">
            <a:extLst>
              <a:ext uri="{FF2B5EF4-FFF2-40B4-BE49-F238E27FC236}">
                <a16:creationId xmlns:a16="http://schemas.microsoft.com/office/drawing/2014/main" id="{822064C7-C1A5-2AD2-F1B4-54C95C1F2A3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831287-DD1A-4DA6-B026-47944940FA01}"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0122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EB160-3D0A-B138-2052-81B0DBE575B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64012AB-3789-CABC-6BCC-C46911445CA9}"/>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94DBED54-D166-CEDC-DC8A-BA6F3FFA4267}"/>
              </a:ext>
            </a:extLst>
          </p:cNvPr>
          <p:cNvSpPr>
            <a:spLocks noGrp="1"/>
          </p:cNvSpPr>
          <p:nvPr>
            <p:ph type="body" idx="1"/>
          </p:nvPr>
        </p:nvSpPr>
        <p:spPr/>
        <p:txBody>
          <a:bodyPr/>
          <a:lstStyle/>
          <a:p>
            <a:r>
              <a:rPr lang="de-DE" dirty="0"/>
              <a:t>Direkter Kontakt in die SR Welt, aber auch zu </a:t>
            </a:r>
            <a:r>
              <a:rPr lang="de-DE" dirty="0" err="1"/>
              <a:t>Alliantis</a:t>
            </a:r>
            <a:r>
              <a:rPr lang="de-DE" dirty="0"/>
              <a:t>, schnelle Bearbeitung von Fragen und Problemen // Bereitschaft seitens SR &amp; SAP an Themen zuarbeiten und uns mitzunehmen/ Intern – so viel Abstimmung wie noch nie, sehr schnelle Entscheidungsprozesse – das sind wir gar nicht gewohnt </a:t>
            </a:r>
          </a:p>
        </p:txBody>
      </p:sp>
      <p:sp>
        <p:nvSpPr>
          <p:cNvPr id="4" name="Foliennummernplatzhalter 3">
            <a:extLst>
              <a:ext uri="{FF2B5EF4-FFF2-40B4-BE49-F238E27FC236}">
                <a16:creationId xmlns:a16="http://schemas.microsoft.com/office/drawing/2014/main" id="{DAAE643D-AB65-06D8-313E-4F46BE7E76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831287-DD1A-4DA6-B026-47944940FA01}"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45004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CDC76-46C7-ACEB-F594-6D7D9AAEF78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9724209-C371-4614-0D7F-0993BB6E20AA}"/>
              </a:ext>
            </a:extLst>
          </p:cNvPr>
          <p:cNvSpPr>
            <a:spLocks noGrp="1" noRot="1" noChangeAspect="1"/>
          </p:cNvSpPr>
          <p:nvPr>
            <p:ph type="sldImg"/>
          </p:nvPr>
        </p:nvSpPr>
        <p:spPr/>
        <p:txBody>
          <a:bodyPr/>
          <a:lstStyle/>
          <a:p>
            <a:endParaRPr lang="de-DE"/>
          </a:p>
        </p:txBody>
      </p:sp>
      <p:sp>
        <p:nvSpPr>
          <p:cNvPr id="3" name="Notizenplatzhalter 2">
            <a:extLst>
              <a:ext uri="{FF2B5EF4-FFF2-40B4-BE49-F238E27FC236}">
                <a16:creationId xmlns:a16="http://schemas.microsoft.com/office/drawing/2014/main" id="{85C06E30-F70C-7266-8BC6-10DC99A16D60}"/>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B169534E-B1F3-DFA1-C8AF-22F6609400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831287-DD1A-4DA6-B026-47944940FA01}"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88406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831287-DD1A-4DA6-B026-47944940FA01}"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7241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3"/>
        <p:cNvGrpSpPr/>
        <p:nvPr/>
      </p:nvGrpSpPr>
      <p:grpSpPr>
        <a:xfrm>
          <a:off x="0" y="0"/>
          <a:ext cx="0" cy="0"/>
          <a:chOff x="0" y="0"/>
          <a:chExt cx="0" cy="0"/>
        </a:xfrm>
      </p:grpSpPr>
      <p:sp>
        <p:nvSpPr>
          <p:cNvPr id="2294" name="Google Shape;2294;g3cc225d567d_0_48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5" name="Google Shape;2295;g3cc225d567d_0_48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ontserrat"/>
                <a:ea typeface="Montserrat"/>
                <a:cs typeface="Montserrat"/>
                <a:sym typeface="Montserrat"/>
              </a:rPr>
              <a:t>Ich moechte gar nichts zu einzelnen Kunden sagen</a:t>
            </a:r>
            <a:endParaRPr>
              <a:latin typeface="Montserrat"/>
              <a:ea typeface="Montserrat"/>
              <a:cs typeface="Montserrat"/>
              <a:sym typeface="Montserrat"/>
            </a:endParaRPr>
          </a:p>
          <a:p>
            <a:pPr marL="0" lvl="0" indent="0" algn="l" rtl="0">
              <a:spcBef>
                <a:spcPts val="0"/>
              </a:spcBef>
              <a:spcAft>
                <a:spcPts val="0"/>
              </a:spcAft>
              <a:buNone/>
            </a:pPr>
            <a:r>
              <a:rPr lang="en">
                <a:latin typeface="Montserrat"/>
                <a:ea typeface="Montserrat"/>
                <a:cs typeface="Montserrat"/>
                <a:sym typeface="Montserrat"/>
              </a:rPr>
              <a:t>Ihr seht Kunden aus unterschiedlichen Branchen</a:t>
            </a:r>
            <a:endParaRPr>
              <a:latin typeface="Montserrat"/>
              <a:ea typeface="Montserrat"/>
              <a:cs typeface="Montserrat"/>
              <a:sym typeface="Montserrat"/>
            </a:endParaRPr>
          </a:p>
          <a:p>
            <a:pPr marL="0" lvl="0" indent="0" algn="l" rtl="0">
              <a:spcBef>
                <a:spcPts val="0"/>
              </a:spcBef>
              <a:spcAft>
                <a:spcPts val="0"/>
              </a:spcAft>
              <a:buNone/>
            </a:pPr>
            <a:r>
              <a:rPr lang="en">
                <a:latin typeface="Montserrat"/>
                <a:ea typeface="Montserrat"/>
                <a:cs typeface="Montserrat"/>
                <a:sym typeface="Montserrat"/>
              </a:rPr>
              <a:t>Manche verwenden auch mehrerer Recruiting Loesungen</a:t>
            </a:r>
            <a:endParaRPr>
              <a:latin typeface="Montserrat"/>
              <a:ea typeface="Montserrat"/>
              <a:cs typeface="Montserrat"/>
              <a:sym typeface="Montserrat"/>
            </a:endParaRPr>
          </a:p>
          <a:p>
            <a:pPr marL="0" lvl="0" indent="0" algn="l" rtl="0">
              <a:spcBef>
                <a:spcPts val="0"/>
              </a:spcBef>
              <a:spcAft>
                <a:spcPts val="0"/>
              </a:spcAft>
              <a:buNone/>
            </a:pPr>
            <a:r>
              <a:rPr lang="en">
                <a:latin typeface="Montserrat"/>
                <a:ea typeface="Montserrat"/>
                <a:cs typeface="Montserrat"/>
                <a:sym typeface="Montserrat"/>
              </a:rPr>
              <a:t>Viele, von denen wir bisher nur traeumen konnten, werden jetzt dazu kommen - Lufthansa hat uns am Dienstag die muendliche Zusage gegeben</a:t>
            </a: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a:p>
            <a:pPr marL="0" lvl="0" indent="0" algn="l" rtl="0">
              <a:spcBef>
                <a:spcPts val="0"/>
              </a:spcBef>
              <a:spcAft>
                <a:spcPts val="0"/>
              </a:spcAft>
              <a:buNone/>
            </a:pPr>
            <a:r>
              <a:rPr lang="en">
                <a:latin typeface="Montserrat"/>
                <a:ea typeface="Montserrat"/>
                <a:cs typeface="Montserrat"/>
                <a:sym typeface="Montserrat"/>
              </a:rPr>
              <a:t>BOSCH</a:t>
            </a:r>
            <a:endParaRPr>
              <a:latin typeface="Montserrat"/>
              <a:ea typeface="Montserrat"/>
              <a:cs typeface="Montserrat"/>
              <a:sym typeface="Montserrat"/>
            </a:endParaRPr>
          </a:p>
          <a:p>
            <a:pPr marL="0" lvl="0" indent="0" algn="l" rtl="0">
              <a:spcBef>
                <a:spcPts val="0"/>
              </a:spcBef>
              <a:spcAft>
                <a:spcPts val="0"/>
              </a:spcAft>
              <a:buNone/>
            </a:pPr>
            <a:r>
              <a:rPr lang="en">
                <a:latin typeface="Montserrat"/>
                <a:ea typeface="Montserrat"/>
                <a:cs typeface="Montserrat"/>
                <a:sym typeface="Montserrat"/>
              </a:rPr>
              <a:t>Delivery Hero</a:t>
            </a:r>
            <a:endParaRPr>
              <a:latin typeface="Montserrat"/>
              <a:ea typeface="Montserrat"/>
              <a:cs typeface="Montserrat"/>
              <a:sym typeface="Montserrat"/>
            </a:endParaRPr>
          </a:p>
          <a:p>
            <a:pPr marL="0" lvl="0" indent="0" algn="l" rtl="0">
              <a:spcBef>
                <a:spcPts val="0"/>
              </a:spcBef>
              <a:spcAft>
                <a:spcPts val="0"/>
              </a:spcAft>
              <a:buNone/>
            </a:pPr>
            <a:r>
              <a:rPr lang="en">
                <a:latin typeface="Montserrat"/>
                <a:ea typeface="Montserrat"/>
                <a:cs typeface="Montserrat"/>
                <a:sym typeface="Montserrat"/>
              </a:rPr>
              <a:t>REWE</a:t>
            </a:r>
            <a:endParaRPr>
              <a:latin typeface="Montserrat"/>
              <a:ea typeface="Montserrat"/>
              <a:cs typeface="Montserrat"/>
              <a:sym typeface="Montserrat"/>
            </a:endParaRPr>
          </a:p>
          <a:p>
            <a:pPr marL="0" lvl="0" indent="0" algn="l" rtl="0">
              <a:spcBef>
                <a:spcPts val="0"/>
              </a:spcBef>
              <a:spcAft>
                <a:spcPts val="0"/>
              </a:spcAft>
              <a:buNone/>
            </a:pPr>
            <a:r>
              <a:rPr lang="en">
                <a:latin typeface="Montserrat"/>
                <a:ea typeface="Montserrat"/>
                <a:cs typeface="Montserrat"/>
                <a:sym typeface="Montserrat"/>
              </a:rPr>
              <a:t>Red Bull</a:t>
            </a:r>
            <a:endParaRPr>
              <a:latin typeface="Montserrat"/>
              <a:ea typeface="Montserrat"/>
              <a:cs typeface="Montserrat"/>
              <a:sym typeface="Montserrat"/>
            </a:endParaRPr>
          </a:p>
          <a:p>
            <a:pPr marL="0" lvl="0" indent="0" algn="l" rtl="0">
              <a:spcBef>
                <a:spcPts val="0"/>
              </a:spcBef>
              <a:spcAft>
                <a:spcPts val="0"/>
              </a:spcAft>
              <a:buNone/>
            </a:pPr>
            <a:r>
              <a:rPr lang="en">
                <a:latin typeface="Montserrat"/>
                <a:ea typeface="Montserrat"/>
                <a:cs typeface="Montserrat"/>
                <a:sym typeface="Montserrat"/>
              </a:rPr>
              <a:t>Continental</a:t>
            </a:r>
            <a:endParaRPr>
              <a:latin typeface="Montserrat"/>
              <a:ea typeface="Montserrat"/>
              <a:cs typeface="Montserrat"/>
              <a:sym typeface="Montserrat"/>
            </a:endParaRPr>
          </a:p>
          <a:p>
            <a:pPr marL="0" lvl="0" indent="0" algn="l" rtl="0">
              <a:spcBef>
                <a:spcPts val="0"/>
              </a:spcBef>
              <a:spcAft>
                <a:spcPts val="0"/>
              </a:spcAft>
              <a:buNone/>
            </a:pPr>
            <a:r>
              <a:rPr lang="en">
                <a:latin typeface="Montserrat"/>
                <a:ea typeface="Montserrat"/>
                <a:cs typeface="Montserrat"/>
                <a:sym typeface="Montserrat"/>
              </a:rPr>
              <a:t>Thalia</a:t>
            </a:r>
            <a:endParaRPr>
              <a:latin typeface="Montserrat"/>
              <a:ea typeface="Montserrat"/>
              <a:cs typeface="Montserrat"/>
              <a:sym typeface="Montserrat"/>
            </a:endParaRPr>
          </a:p>
          <a:p>
            <a:pPr marL="0" lvl="0" indent="0" algn="l" rtl="0">
              <a:spcBef>
                <a:spcPts val="0"/>
              </a:spcBef>
              <a:spcAft>
                <a:spcPts val="0"/>
              </a:spcAft>
              <a:buNone/>
            </a:pPr>
            <a:r>
              <a:rPr lang="en">
                <a:latin typeface="Montserrat"/>
                <a:ea typeface="Montserrat"/>
                <a:cs typeface="Montserrat"/>
                <a:sym typeface="Montserrat"/>
              </a:rPr>
              <a:t>Metro</a:t>
            </a:r>
            <a:endParaRPr>
              <a:latin typeface="Montserrat"/>
              <a:ea typeface="Montserrat"/>
              <a:cs typeface="Montserrat"/>
              <a:sym typeface="Montserrat"/>
            </a:endParaRPr>
          </a:p>
          <a:p>
            <a:pPr marL="0" lvl="0" indent="0" algn="l" rtl="0">
              <a:spcBef>
                <a:spcPts val="0"/>
              </a:spcBef>
              <a:spcAft>
                <a:spcPts val="0"/>
              </a:spcAft>
              <a:buNone/>
            </a:pPr>
            <a:r>
              <a:rPr lang="en">
                <a:latin typeface="Montserrat"/>
                <a:ea typeface="Montserrat"/>
                <a:cs typeface="Montserrat"/>
                <a:sym typeface="Montserrat"/>
              </a:rPr>
              <a:t>SIXT</a:t>
            </a:r>
            <a:endParaRPr>
              <a:latin typeface="Montserrat"/>
              <a:ea typeface="Montserrat"/>
              <a:cs typeface="Montserrat"/>
              <a:sym typeface="Montserrat"/>
            </a:endParaRPr>
          </a:p>
          <a:p>
            <a:pPr marL="0" lvl="0" indent="0" algn="l" rtl="0">
              <a:spcBef>
                <a:spcPts val="0"/>
              </a:spcBef>
              <a:spcAft>
                <a:spcPts val="0"/>
              </a:spcAft>
              <a:buNone/>
            </a:pPr>
            <a:r>
              <a:rPr lang="en">
                <a:latin typeface="Montserrat"/>
                <a:ea typeface="Montserrat"/>
                <a:cs typeface="Montserrat"/>
                <a:sym typeface="Montserrat"/>
              </a:rPr>
              <a:t>Leoni</a:t>
            </a:r>
            <a:endParaRPr>
              <a:latin typeface="Montserrat"/>
              <a:ea typeface="Montserrat"/>
              <a:cs typeface="Montserrat"/>
              <a:sym typeface="Montserrat"/>
            </a:endParaRPr>
          </a:p>
          <a:p>
            <a:pPr marL="0" lvl="0" indent="0" algn="l" rtl="0">
              <a:spcBef>
                <a:spcPts val="0"/>
              </a:spcBef>
              <a:spcAft>
                <a:spcPts val="0"/>
              </a:spcAft>
              <a:buNone/>
            </a:pPr>
            <a:r>
              <a:rPr lang="en">
                <a:latin typeface="Montserrat"/>
                <a:ea typeface="Montserrat"/>
                <a:cs typeface="Montserrat"/>
                <a:sym typeface="Montserrat"/>
              </a:rPr>
              <a:t>Do &amp; Do</a:t>
            </a: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a:p>
            <a:pPr marL="0" lvl="0" indent="0" algn="l" rtl="0">
              <a:spcBef>
                <a:spcPts val="0"/>
              </a:spcBef>
              <a:spcAft>
                <a:spcPts val="0"/>
              </a:spcAft>
              <a:buNone/>
            </a:pPr>
            <a:r>
              <a:rPr lang="en">
                <a:latin typeface="Montserrat"/>
                <a:ea typeface="Montserrat"/>
                <a:cs typeface="Montserrat"/>
                <a:sym typeface="Montserrat"/>
              </a:rPr>
              <a:t>First customers in the region:</a:t>
            </a: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a:p>
            <a:pPr marL="0" lvl="0" indent="0" algn="l" rtl="0">
              <a:spcBef>
                <a:spcPts val="0"/>
              </a:spcBef>
              <a:spcAft>
                <a:spcPts val="0"/>
              </a:spcAft>
              <a:buNone/>
            </a:pPr>
            <a:r>
              <a:rPr lang="en">
                <a:latin typeface="Montserrat"/>
                <a:ea typeface="Montserrat"/>
                <a:cs typeface="Montserrat"/>
                <a:sym typeface="Montserrat"/>
              </a:rPr>
              <a:t>Bertelsmann</a:t>
            </a:r>
            <a:endParaRPr>
              <a:latin typeface="Montserrat"/>
              <a:ea typeface="Montserrat"/>
              <a:cs typeface="Montserrat"/>
              <a:sym typeface="Montserrat"/>
            </a:endParaRPr>
          </a:p>
          <a:p>
            <a:pPr marL="0" lvl="0" indent="0" algn="l" rtl="0">
              <a:spcBef>
                <a:spcPts val="0"/>
              </a:spcBef>
              <a:spcAft>
                <a:spcPts val="0"/>
              </a:spcAft>
              <a:buNone/>
            </a:pPr>
            <a:r>
              <a:rPr lang="en">
                <a:latin typeface="Montserrat"/>
                <a:ea typeface="Montserrat"/>
                <a:cs typeface="Montserrat"/>
                <a:sym typeface="Montserrat"/>
              </a:rPr>
              <a:t>Deutsche Lufthansa</a:t>
            </a:r>
            <a:endParaRPr>
              <a:latin typeface="Montserrat"/>
              <a:ea typeface="Montserrat"/>
              <a:cs typeface="Montserrat"/>
              <a:sym typeface="Montserrat"/>
            </a:endParaRPr>
          </a:p>
          <a:p>
            <a:pPr marL="0" lvl="0" indent="0" algn="l" rtl="0">
              <a:spcBef>
                <a:spcPts val="0"/>
              </a:spcBef>
              <a:spcAft>
                <a:spcPts val="0"/>
              </a:spcAft>
              <a:buNone/>
            </a:pPr>
            <a:r>
              <a:rPr lang="en">
                <a:latin typeface="Montserrat"/>
                <a:ea typeface="Montserrat"/>
                <a:cs typeface="Montserrat"/>
                <a:sym typeface="Montserrat"/>
              </a:rPr>
              <a:t>Festo (pneumatische und elektrische Automatisierungstechnik)</a:t>
            </a:r>
            <a:endParaRPr>
              <a:latin typeface="Montserrat"/>
              <a:ea typeface="Montserrat"/>
              <a:cs typeface="Montserrat"/>
              <a:sym typeface="Montserrat"/>
            </a:endParaRPr>
          </a:p>
          <a:p>
            <a:pPr marL="0" lvl="0" indent="0" algn="l" rtl="0">
              <a:spcBef>
                <a:spcPts val="0"/>
              </a:spcBef>
              <a:spcAft>
                <a:spcPts val="0"/>
              </a:spcAft>
              <a:buNone/>
            </a:pPr>
            <a:r>
              <a:rPr lang="en">
                <a:latin typeface="Montserrat"/>
                <a:ea typeface="Montserrat"/>
                <a:cs typeface="Montserrat"/>
                <a:sym typeface="Montserrat"/>
              </a:rPr>
              <a:t>Johanniter (Altenpflegeeinrichtungen und betreutes Wohnen)</a:t>
            </a:r>
            <a:endParaRPr>
              <a:latin typeface="Montserrat"/>
              <a:ea typeface="Montserrat"/>
              <a:cs typeface="Montserrat"/>
              <a:sym typeface="Montserrat"/>
            </a:endParaRPr>
          </a:p>
          <a:p>
            <a:pPr marL="0" lvl="0" indent="0" algn="l" rtl="0">
              <a:spcBef>
                <a:spcPts val="0"/>
              </a:spcBef>
              <a:spcAft>
                <a:spcPts val="0"/>
              </a:spcAft>
              <a:buNone/>
            </a:pPr>
            <a:r>
              <a:rPr lang="en">
                <a:latin typeface="Montserrat"/>
                <a:ea typeface="Montserrat"/>
                <a:cs typeface="Montserrat"/>
                <a:sym typeface="Montserrat"/>
              </a:rPr>
              <a:t>SAP</a:t>
            </a:r>
            <a:endParaRPr>
              <a:latin typeface="Montserrat"/>
              <a:ea typeface="Montserrat"/>
              <a:cs typeface="Montserrat"/>
              <a:sym typeface="Montserrat"/>
            </a:endParaRPr>
          </a:p>
          <a:p>
            <a:pPr marL="0" lvl="0" indent="0" algn="l" rtl="0">
              <a:spcBef>
                <a:spcPts val="0"/>
              </a:spcBef>
              <a:spcAft>
                <a:spcPts val="0"/>
              </a:spcAft>
              <a:buNone/>
            </a:pPr>
            <a:r>
              <a:rPr lang="en">
                <a:latin typeface="Montserrat"/>
                <a:ea typeface="Montserrat"/>
                <a:cs typeface="Montserrat"/>
                <a:sym typeface="Montserrat"/>
              </a:rPr>
              <a:t>Schwarz Gruppe (Lidl, Kaufland, Lebensmittelproduktion, Entsorgung &amp; Recycling, IT &amp; Digitalisierung)</a:t>
            </a:r>
            <a:endParaRPr>
              <a:latin typeface="Montserrat"/>
              <a:ea typeface="Montserrat"/>
              <a:cs typeface="Montserrat"/>
              <a:sym typeface="Montserrat"/>
            </a:endParaRPr>
          </a:p>
          <a:p>
            <a:pPr marL="0" lvl="0" indent="0" algn="l" rtl="0">
              <a:spcBef>
                <a:spcPts val="0"/>
              </a:spcBef>
              <a:spcAft>
                <a:spcPts val="0"/>
              </a:spcAft>
              <a:buNone/>
            </a:pPr>
            <a:r>
              <a:rPr lang="en">
                <a:latin typeface="Montserrat"/>
                <a:ea typeface="Montserrat"/>
                <a:cs typeface="Montserrat"/>
                <a:sym typeface="Montserrat"/>
              </a:rPr>
              <a:t>Verbund (Österreichs führendes Energieunternehmen und einen der größten Stromerzeuger aus Wasserkraft in Europa)</a:t>
            </a:r>
            <a:endParaRPr>
              <a:latin typeface="Montserrat"/>
              <a:ea typeface="Montserrat"/>
              <a:cs typeface="Montserrat"/>
              <a:sym typeface="Montserra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8"/>
        <p:cNvGrpSpPr/>
        <p:nvPr/>
      </p:nvGrpSpPr>
      <p:grpSpPr>
        <a:xfrm>
          <a:off x="0" y="0"/>
          <a:ext cx="0" cy="0"/>
          <a:chOff x="0" y="0"/>
          <a:chExt cx="0" cy="0"/>
        </a:xfrm>
      </p:grpSpPr>
      <p:sp>
        <p:nvSpPr>
          <p:cNvPr id="2379" name="Google Shape;2379;g3cc225d567d_0_5509:notes"/>
          <p:cNvSpPr>
            <a:spLocks noGrp="1" noRot="1" noChangeAspect="1"/>
          </p:cNvSpPr>
          <p:nvPr>
            <p:ph type="sldImg" idx="2"/>
          </p:nvPr>
        </p:nvSpPr>
        <p:spPr>
          <a:xfrm>
            <a:off x="457200" y="571500"/>
            <a:ext cx="3657600" cy="1543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0" name="Google Shape;2380;g3cc225d567d_0_5509:notes"/>
          <p:cNvSpPr txBox="1">
            <a:spLocks noGrp="1"/>
          </p:cNvSpPr>
          <p:nvPr>
            <p:ph type="body" idx="1"/>
          </p:nvPr>
        </p:nvSpPr>
        <p:spPr>
          <a:xfrm>
            <a:off x="457200" y="2200275"/>
            <a:ext cx="3657600" cy="18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Bai Jamjuree"/>
                <a:ea typeface="Bai Jamjuree"/>
                <a:cs typeface="Bai Jamjuree"/>
                <a:sym typeface="Bai Jamjuree"/>
              </a:rPr>
              <a:t>Josh: “For SAP SuccessFactors customers, here’s what the future looks like.</a:t>
            </a:r>
            <a:endParaRPr sz="1400">
              <a:solidFill>
                <a:schemeClr val="dk1"/>
              </a:solidFill>
              <a:latin typeface="Bai Jamjuree"/>
              <a:ea typeface="Bai Jamjuree"/>
              <a:cs typeface="Bai Jamjuree"/>
              <a:sym typeface="Bai Jamjuree"/>
            </a:endParaRPr>
          </a:p>
          <a:p>
            <a:pPr marL="0" lvl="0" indent="0" algn="l" rtl="0">
              <a:lnSpc>
                <a:spcPct val="115000"/>
              </a:lnSpc>
              <a:spcBef>
                <a:spcPts val="1200"/>
              </a:spcBef>
              <a:spcAft>
                <a:spcPts val="0"/>
              </a:spcAft>
              <a:buClr>
                <a:schemeClr val="dk1"/>
              </a:buClr>
              <a:buSzPts val="1100"/>
              <a:buFont typeface="Arial"/>
              <a:buNone/>
            </a:pPr>
            <a:r>
              <a:rPr lang="en" sz="1400">
                <a:solidFill>
                  <a:schemeClr val="dk1"/>
                </a:solidFill>
                <a:latin typeface="Bai Jamjuree"/>
                <a:ea typeface="Bai Jamjuree"/>
                <a:cs typeface="Bai Jamjuree"/>
                <a:sym typeface="Bai Jamjuree"/>
              </a:rPr>
              <a:t>The migration window opens in early 2026.</a:t>
            </a:r>
            <a:br>
              <a:rPr lang="en" sz="1400">
                <a:solidFill>
                  <a:schemeClr val="dk1"/>
                </a:solidFill>
                <a:latin typeface="Bai Jamjuree"/>
                <a:ea typeface="Bai Jamjuree"/>
                <a:cs typeface="Bai Jamjuree"/>
                <a:sym typeface="Bai Jamjuree"/>
              </a:rPr>
            </a:br>
            <a:r>
              <a:rPr lang="en" sz="1400">
                <a:solidFill>
                  <a:schemeClr val="dk1"/>
                </a:solidFill>
                <a:latin typeface="Bai Jamjuree"/>
                <a:ea typeface="Bai Jamjuree"/>
                <a:cs typeface="Bai Jamjuree"/>
                <a:sym typeface="Bai Jamjuree"/>
              </a:rPr>
              <a:t> There is no automatic conversion. This is completely customer-led.</a:t>
            </a:r>
            <a:endParaRPr sz="1400">
              <a:solidFill>
                <a:schemeClr val="dk1"/>
              </a:solidFill>
              <a:latin typeface="Bai Jamjuree"/>
              <a:ea typeface="Bai Jamjuree"/>
              <a:cs typeface="Bai Jamjuree"/>
              <a:sym typeface="Bai Jamjuree"/>
            </a:endParaRPr>
          </a:p>
          <a:p>
            <a:pPr marL="0" lvl="0" indent="0" algn="l" rtl="0">
              <a:lnSpc>
                <a:spcPct val="115000"/>
              </a:lnSpc>
              <a:spcBef>
                <a:spcPts val="1200"/>
              </a:spcBef>
              <a:spcAft>
                <a:spcPts val="0"/>
              </a:spcAft>
              <a:buClr>
                <a:schemeClr val="dk1"/>
              </a:buClr>
              <a:buSzPts val="1100"/>
              <a:buFont typeface="Arial"/>
              <a:buNone/>
            </a:pPr>
            <a:r>
              <a:rPr lang="en" sz="1400">
                <a:solidFill>
                  <a:schemeClr val="dk1"/>
                </a:solidFill>
                <a:latin typeface="Bai Jamjuree"/>
                <a:ea typeface="Bai Jamjuree"/>
                <a:cs typeface="Bai Jamjuree"/>
                <a:sym typeface="Bai Jamjuree"/>
              </a:rPr>
              <a:t>SmartRecruiters becomes the new recruiting engine inside your SAP suite.</a:t>
            </a:r>
            <a:br>
              <a:rPr lang="en" sz="1400">
                <a:solidFill>
                  <a:schemeClr val="dk1"/>
                </a:solidFill>
                <a:latin typeface="Bai Jamjuree"/>
                <a:ea typeface="Bai Jamjuree"/>
                <a:cs typeface="Bai Jamjuree"/>
                <a:sym typeface="Bai Jamjuree"/>
              </a:rPr>
            </a:br>
            <a:r>
              <a:rPr lang="en" sz="1400">
                <a:solidFill>
                  <a:schemeClr val="dk1"/>
                </a:solidFill>
                <a:latin typeface="Bai Jamjuree"/>
                <a:ea typeface="Bai Jamjuree"/>
                <a:cs typeface="Bai Jamjuree"/>
                <a:sym typeface="Bai Jamjuree"/>
              </a:rPr>
              <a:t> Your HR core remains exactly where it is — in SAP.</a:t>
            </a:r>
            <a:br>
              <a:rPr lang="en" sz="1400">
                <a:solidFill>
                  <a:schemeClr val="dk1"/>
                </a:solidFill>
                <a:latin typeface="Bai Jamjuree"/>
                <a:ea typeface="Bai Jamjuree"/>
                <a:cs typeface="Bai Jamjuree"/>
                <a:sym typeface="Bai Jamjuree"/>
              </a:rPr>
            </a:br>
            <a:r>
              <a:rPr lang="en" sz="1400">
                <a:solidFill>
                  <a:schemeClr val="dk1"/>
                </a:solidFill>
                <a:latin typeface="Bai Jamjuree"/>
                <a:ea typeface="Bai Jamjuree"/>
                <a:cs typeface="Bai Jamjuree"/>
                <a:sym typeface="Bai Jamjuree"/>
              </a:rPr>
              <a:t> Security, data governance, and reporting stay intact.</a:t>
            </a:r>
            <a:endParaRPr sz="1400">
              <a:solidFill>
                <a:schemeClr val="dk1"/>
              </a:solidFill>
              <a:latin typeface="Bai Jamjuree"/>
              <a:ea typeface="Bai Jamjuree"/>
              <a:cs typeface="Bai Jamjuree"/>
              <a:sym typeface="Bai Jamjuree"/>
            </a:endParaRPr>
          </a:p>
          <a:p>
            <a:pPr marL="0" lvl="0" indent="0" algn="l" rtl="0">
              <a:lnSpc>
                <a:spcPct val="115000"/>
              </a:lnSpc>
              <a:spcBef>
                <a:spcPts val="1200"/>
              </a:spcBef>
              <a:spcAft>
                <a:spcPts val="0"/>
              </a:spcAft>
              <a:buClr>
                <a:schemeClr val="dk1"/>
              </a:buClr>
              <a:buSzPts val="1100"/>
              <a:buFont typeface="Arial"/>
              <a:buNone/>
            </a:pPr>
            <a:r>
              <a:rPr lang="en" sz="1400">
                <a:solidFill>
                  <a:schemeClr val="dk1"/>
                </a:solidFill>
                <a:latin typeface="Bai Jamjuree"/>
                <a:ea typeface="Bai Jamjuree"/>
                <a:cs typeface="Bai Jamjuree"/>
                <a:sym typeface="Bai Jamjuree"/>
              </a:rPr>
              <a:t>When you migrate, you get a modern, AI-enabled platform by default, and you have the option to add Winston for even deeper conversational AI when you’re ready.</a:t>
            </a:r>
            <a:endParaRPr sz="1400">
              <a:solidFill>
                <a:schemeClr val="dk1"/>
              </a:solidFill>
              <a:latin typeface="Bai Jamjuree"/>
              <a:ea typeface="Bai Jamjuree"/>
              <a:cs typeface="Bai Jamjuree"/>
              <a:sym typeface="Bai Jamjuree"/>
            </a:endParaRPr>
          </a:p>
          <a:p>
            <a:pPr marL="0" lvl="0" indent="0" algn="l" rtl="0">
              <a:lnSpc>
                <a:spcPct val="115000"/>
              </a:lnSpc>
              <a:spcBef>
                <a:spcPts val="1200"/>
              </a:spcBef>
              <a:spcAft>
                <a:spcPts val="1200"/>
              </a:spcAft>
              <a:buClr>
                <a:schemeClr val="dk1"/>
              </a:buClr>
              <a:buSzPts val="1100"/>
              <a:buFont typeface="Arial"/>
              <a:buNone/>
            </a:pPr>
            <a:r>
              <a:rPr lang="en" sz="1400">
                <a:solidFill>
                  <a:schemeClr val="dk1"/>
                </a:solidFill>
                <a:latin typeface="Bai Jamjuree"/>
                <a:ea typeface="Bai Jamjuree"/>
                <a:cs typeface="Bai Jamjuree"/>
                <a:sym typeface="Bai Jamjuree"/>
              </a:rPr>
              <a:t>So you have clarity, time, and control over how you move forward.”</a:t>
            </a:r>
            <a:endParaRPr/>
          </a:p>
        </p:txBody>
      </p:sp>
      <p:sp>
        <p:nvSpPr>
          <p:cNvPr id="2381" name="Google Shape;2381;g3cc225d567d_0_5509:notes"/>
          <p:cNvSpPr txBox="1">
            <a:spLocks noGrp="1"/>
          </p:cNvSpPr>
          <p:nvPr>
            <p:ph type="sldNum" idx="12"/>
          </p:nvPr>
        </p:nvSpPr>
        <p:spPr>
          <a:xfrm>
            <a:off x="2589742" y="4342607"/>
            <a:ext cx="1981200" cy="229500"/>
          </a:xfrm>
          <a:prstGeom prst="rect">
            <a:avLst/>
          </a:prstGeom>
          <a:noFill/>
          <a:ln>
            <a:noFill/>
          </a:ln>
        </p:spPr>
        <p:txBody>
          <a:bodyPr spcFirstLastPara="1" wrap="square" lIns="55875" tIns="55875" rIns="55875" bIns="558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900" b="0" i="0" u="none" strike="noStrike" kern="0" cap="none" spc="0" normalizeH="0" baseline="0" noProof="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9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7"/>
        <p:cNvGrpSpPr/>
        <p:nvPr/>
      </p:nvGrpSpPr>
      <p:grpSpPr>
        <a:xfrm>
          <a:off x="0" y="0"/>
          <a:ext cx="0" cy="0"/>
          <a:chOff x="0" y="0"/>
          <a:chExt cx="0" cy="0"/>
        </a:xfrm>
      </p:grpSpPr>
      <p:sp>
        <p:nvSpPr>
          <p:cNvPr id="2388" name="Google Shape;2388;g3ce12b1f357_0_1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9" name="Google Shape;2389;g3ce12b1f357_0_1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6"/>
        <p:cNvGrpSpPr/>
        <p:nvPr/>
      </p:nvGrpSpPr>
      <p:grpSpPr>
        <a:xfrm>
          <a:off x="0" y="0"/>
          <a:ext cx="0" cy="0"/>
          <a:chOff x="0" y="0"/>
          <a:chExt cx="0" cy="0"/>
        </a:xfrm>
      </p:grpSpPr>
      <p:sp>
        <p:nvSpPr>
          <p:cNvPr id="2437" name="Google Shape;2437;g3ce12b1f357_0_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8" name="Google Shape;2438;g3ce12b1f357_0_4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199"/>
              </a:spcBef>
              <a:spcAft>
                <a:spcPts val="0"/>
              </a:spcAft>
              <a:buNone/>
            </a:pPr>
            <a:endParaRPr>
              <a:solidFill>
                <a:schemeClr val="dk1"/>
              </a:solidFill>
            </a:endParaRPr>
          </a:p>
          <a:p>
            <a:pPr marL="457200" lvl="0" indent="-228600" algn="l" rtl="0">
              <a:lnSpc>
                <a:spcPct val="100000"/>
              </a:lnSpc>
              <a:spcBef>
                <a:spcPts val="0"/>
              </a:spcBef>
              <a:spcAft>
                <a:spcPts val="0"/>
              </a:spcAft>
              <a:buSzPts val="1100"/>
              <a:buNone/>
            </a:pPr>
            <a:endParaRPr>
              <a:solidFill>
                <a:schemeClr val="dk1"/>
              </a:solidFill>
            </a:endParaRPr>
          </a:p>
        </p:txBody>
      </p:sp>
      <p:sp>
        <p:nvSpPr>
          <p:cNvPr id="2439" name="Google Shape;2439;g3ce12b1f357_0_42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fld id="{00000000-1234-1234-1234-123412341234}" type="slidenum">
              <a:rPr kumimoji="0" lang="en" sz="800" b="0" i="0" u="none" strike="noStrike" kern="0" cap="none" spc="0" normalizeH="0" baseline="0" noProof="0">
                <a:ln>
                  <a:noFill/>
                </a:ln>
                <a:solidFill>
                  <a:srgbClr val="000000"/>
                </a:solidFill>
                <a:effectLst/>
                <a:uLnTx/>
                <a:uFillTx/>
                <a:latin typeface="Arial"/>
                <a:ea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t>7</a:t>
            </a:fld>
            <a:endParaRPr kumimoji="0" sz="8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1"/>
        <p:cNvGrpSpPr/>
        <p:nvPr/>
      </p:nvGrpSpPr>
      <p:grpSpPr>
        <a:xfrm>
          <a:off x="0" y="0"/>
          <a:ext cx="0" cy="0"/>
          <a:chOff x="0" y="0"/>
          <a:chExt cx="0" cy="0"/>
        </a:xfrm>
      </p:grpSpPr>
      <p:sp>
        <p:nvSpPr>
          <p:cNvPr id="2452" name="Google Shape;2452;g3cc225d567d_0_15711:notes"/>
          <p:cNvSpPr>
            <a:spLocks noGrp="1" noRot="1" noChangeAspect="1"/>
          </p:cNvSpPr>
          <p:nvPr>
            <p:ph type="sldImg" idx="2"/>
          </p:nvPr>
        </p:nvSpPr>
        <p:spPr>
          <a:xfrm>
            <a:off x="457200" y="571500"/>
            <a:ext cx="3657600" cy="1543200"/>
          </a:xfrm>
          <a:custGeom>
            <a:avLst/>
            <a:gdLst/>
            <a:ahLst/>
            <a:cxnLst/>
            <a:rect l="l" t="t" r="r" b="b"/>
            <a:pathLst>
              <a:path w="120000" h="120000" extrusionOk="0">
                <a:moveTo>
                  <a:pt x="0" y="0"/>
                </a:moveTo>
                <a:lnTo>
                  <a:pt x="120000" y="0"/>
                </a:lnTo>
                <a:lnTo>
                  <a:pt x="120000" y="120000"/>
                </a:lnTo>
                <a:lnTo>
                  <a:pt x="0" y="120000"/>
                </a:lnTo>
                <a:close/>
              </a:path>
            </a:pathLst>
          </a:custGeom>
          <a:noFill/>
          <a:ln w="12950" cap="flat" cmpd="sng">
            <a:solidFill>
              <a:srgbClr val="000000"/>
            </a:solidFill>
            <a:prstDash val="solid"/>
            <a:round/>
            <a:headEnd type="none" w="sm" len="sm"/>
            <a:tailEnd type="none" w="sm" len="sm"/>
          </a:ln>
        </p:spPr>
      </p:sp>
      <p:sp>
        <p:nvSpPr>
          <p:cNvPr id="2453" name="Google Shape;2453;g3cc225d567d_0_15711:notes"/>
          <p:cNvSpPr txBox="1">
            <a:spLocks noGrp="1"/>
          </p:cNvSpPr>
          <p:nvPr>
            <p:ph type="body" idx="1"/>
          </p:nvPr>
        </p:nvSpPr>
        <p:spPr>
          <a:xfrm>
            <a:off x="457200" y="2200275"/>
            <a:ext cx="3657600" cy="1800300"/>
          </a:xfrm>
          <a:prstGeom prst="rect">
            <a:avLst/>
          </a:prstGeom>
          <a:noFill/>
          <a:ln>
            <a:noFill/>
          </a:ln>
        </p:spPr>
        <p:txBody>
          <a:bodyPr spcFirstLastPara="1" wrap="square" lIns="56900" tIns="28450" rIns="56900" bIns="28450" anchor="t" anchorCtr="0">
            <a:noAutofit/>
          </a:bodyPr>
          <a:lstStyle/>
          <a:p>
            <a:pPr marL="279400" lvl="0" indent="-209550" algn="l" rtl="0">
              <a:spcBef>
                <a:spcPts val="0"/>
              </a:spcBef>
              <a:spcAft>
                <a:spcPts val="0"/>
              </a:spcAft>
              <a:buSzPts val="1100"/>
              <a:buChar char="●"/>
            </a:pPr>
            <a:r>
              <a:rPr lang="en">
                <a:latin typeface="Bai Jamjuree"/>
                <a:ea typeface="Bai Jamjuree"/>
                <a:cs typeface="Bai Jamjuree"/>
                <a:sym typeface="Bai Jamjuree"/>
              </a:rPr>
              <a:t>60% Faster time-to-hire: 60% decrease in time to hire using Winston automation tools. From top 10 customers using Scheduling Automation, comparing time-to-hire pre Scheduling Automation and the months after its launch.</a:t>
            </a:r>
            <a:endParaRPr>
              <a:latin typeface="Bai Jamjuree"/>
              <a:ea typeface="Bai Jamjuree"/>
              <a:cs typeface="Bai Jamjuree"/>
              <a:sym typeface="Bai Jamjuree"/>
            </a:endParaRPr>
          </a:p>
          <a:p>
            <a:pPr marL="279400" lvl="0" indent="-209550" algn="l" rtl="0">
              <a:spcBef>
                <a:spcPts val="0"/>
              </a:spcBef>
              <a:spcAft>
                <a:spcPts val="0"/>
              </a:spcAft>
              <a:buSzPts val="1100"/>
              <a:buChar char="●"/>
            </a:pPr>
            <a:r>
              <a:rPr lang="en">
                <a:latin typeface="Bai Jamjuree"/>
                <a:ea typeface="Bai Jamjuree"/>
                <a:cs typeface="Bai Jamjuree"/>
                <a:sym typeface="Bai Jamjuree"/>
              </a:rPr>
              <a:t>2X Candidate Conversion: From customers in the Winston Chat pilot programs</a:t>
            </a:r>
            <a:endParaRPr>
              <a:latin typeface="Bai Jamjuree"/>
              <a:ea typeface="Bai Jamjuree"/>
              <a:cs typeface="Bai Jamjuree"/>
              <a:sym typeface="Bai Jamjuree"/>
            </a:endParaRPr>
          </a:p>
          <a:p>
            <a:pPr marL="279400" lvl="0" indent="-209550" algn="l" rtl="0">
              <a:spcBef>
                <a:spcPts val="0"/>
              </a:spcBef>
              <a:spcAft>
                <a:spcPts val="0"/>
              </a:spcAft>
              <a:buSzPts val="1100"/>
              <a:buChar char="●"/>
            </a:pPr>
            <a:r>
              <a:rPr lang="en">
                <a:latin typeface="Bai Jamjuree"/>
                <a:ea typeface="Bai Jamjuree"/>
                <a:cs typeface="Bai Jamjuree"/>
                <a:sym typeface="Bai Jamjuree"/>
              </a:rPr>
              <a:t>$3,000 average savings per hire: 50% increase in hiring velocity for top-performing customers; Cost-per-hire savings of up to $3,000 when switching from legacy systems. </a:t>
            </a:r>
            <a:endParaRPr>
              <a:latin typeface="Bai Jamjuree"/>
              <a:ea typeface="Bai Jamjuree"/>
              <a:cs typeface="Bai Jamjuree"/>
              <a:sym typeface="Bai Jamjuree"/>
            </a:endParaRPr>
          </a:p>
          <a:p>
            <a:pPr marL="279400" lvl="0" indent="-209550" algn="l" rtl="0">
              <a:spcBef>
                <a:spcPts val="0"/>
              </a:spcBef>
              <a:spcAft>
                <a:spcPts val="0"/>
              </a:spcAft>
              <a:buSzPts val="1100"/>
              <a:buChar char="●"/>
            </a:pPr>
            <a:r>
              <a:rPr lang="en">
                <a:latin typeface="Bai Jamjuree"/>
                <a:ea typeface="Bai Jamjuree"/>
                <a:cs typeface="Bai Jamjuree"/>
                <a:sym typeface="Bai Jamjuree"/>
              </a:rPr>
              <a:t>97% less scheduling administration: Less time spent on manual interview scheduling. From top 10 customers using Scheduling Automation, comparing total time spent scheduling before and after launch of Scheduling Automation.</a:t>
            </a:r>
            <a:endParaRPr>
              <a:latin typeface="Bai Jamjuree"/>
              <a:ea typeface="Bai Jamjuree"/>
              <a:cs typeface="Bai Jamjuree"/>
              <a:sym typeface="Bai Jamjuree"/>
            </a:endParaRPr>
          </a:p>
          <a:p>
            <a:pPr marL="279400" lvl="0" indent="-209550" algn="l" rtl="0">
              <a:spcBef>
                <a:spcPts val="0"/>
              </a:spcBef>
              <a:spcAft>
                <a:spcPts val="0"/>
              </a:spcAft>
              <a:buSzPts val="1100"/>
              <a:buChar char="●"/>
            </a:pPr>
            <a:r>
              <a:rPr lang="en">
                <a:latin typeface="Bai Jamjuree"/>
                <a:ea typeface="Bai Jamjuree"/>
                <a:cs typeface="Bai Jamjuree"/>
                <a:sym typeface="Bai Jamjuree"/>
              </a:rPr>
              <a:t>75% reduction in screening time: Winston Screen, 75% anticipated reduction in screening time based on research conducted by the product team when compared to the current screening process. </a:t>
            </a:r>
            <a:endParaRPr>
              <a:latin typeface="Bai Jamjuree"/>
              <a:ea typeface="Bai Jamjuree"/>
              <a:cs typeface="Bai Jamjuree"/>
              <a:sym typeface="Bai Jamjuree"/>
            </a:endParaRPr>
          </a:p>
          <a:p>
            <a:pPr marL="279400" lvl="0" indent="-209550" algn="l" rtl="0">
              <a:spcBef>
                <a:spcPts val="0"/>
              </a:spcBef>
              <a:spcAft>
                <a:spcPts val="0"/>
              </a:spcAft>
              <a:buSzPts val="1100"/>
              <a:buChar char="●"/>
            </a:pPr>
            <a:r>
              <a:rPr lang="en">
                <a:latin typeface="Bai Jamjuree"/>
                <a:ea typeface="Bai Jamjuree"/>
                <a:cs typeface="Bai Jamjuree"/>
                <a:sym typeface="Bai Jamjuree"/>
              </a:rPr>
              <a:t>80% AI-matched candidates hired and rated best fit: From customers using Winston Match </a:t>
            </a:r>
            <a:endParaRPr>
              <a:latin typeface="Bai Jamjuree"/>
              <a:ea typeface="Bai Jamjuree"/>
              <a:cs typeface="Bai Jamjuree"/>
              <a:sym typeface="Bai Jamjuree"/>
            </a:endParaRPr>
          </a:p>
        </p:txBody>
      </p:sp>
      <p:sp>
        <p:nvSpPr>
          <p:cNvPr id="2454" name="Google Shape;2454;g3cc225d567d_0_15711:notes"/>
          <p:cNvSpPr txBox="1">
            <a:spLocks noGrp="1"/>
          </p:cNvSpPr>
          <p:nvPr>
            <p:ph type="sldNum" idx="12"/>
          </p:nvPr>
        </p:nvSpPr>
        <p:spPr>
          <a:xfrm>
            <a:off x="2589742" y="4342607"/>
            <a:ext cx="1981200" cy="229500"/>
          </a:xfrm>
          <a:prstGeom prst="rect">
            <a:avLst/>
          </a:prstGeom>
          <a:noFill/>
          <a:ln>
            <a:noFill/>
          </a:ln>
        </p:spPr>
        <p:txBody>
          <a:bodyPr spcFirstLastPara="1" wrap="square" lIns="56900" tIns="28450" rIns="56900" bIns="284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9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9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7"/>
        <p:cNvGrpSpPr/>
        <p:nvPr/>
      </p:nvGrpSpPr>
      <p:grpSpPr>
        <a:xfrm>
          <a:off x="0" y="0"/>
          <a:ext cx="0" cy="0"/>
          <a:chOff x="0" y="0"/>
          <a:chExt cx="0" cy="0"/>
        </a:xfrm>
      </p:grpSpPr>
      <p:sp>
        <p:nvSpPr>
          <p:cNvPr id="2498" name="Google Shape;2498;g3cc225d567d_0_2520:notes"/>
          <p:cNvSpPr>
            <a:spLocks noGrp="1" noRot="1" noChangeAspect="1"/>
          </p:cNvSpPr>
          <p:nvPr>
            <p:ph type="sldImg" idx="2"/>
          </p:nvPr>
        </p:nvSpPr>
        <p:spPr>
          <a:xfrm>
            <a:off x="-952500" y="1371600"/>
            <a:ext cx="12192000" cy="685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9" name="Google Shape;2499;g3cc225d567d_0_2520:notes"/>
          <p:cNvSpPr txBox="1">
            <a:spLocks noGrp="1"/>
          </p:cNvSpPr>
          <p:nvPr>
            <p:ph type="body" idx="1"/>
          </p:nvPr>
        </p:nvSpPr>
        <p:spPr>
          <a:xfrm>
            <a:off x="1028700" y="8686800"/>
            <a:ext cx="8229600" cy="8229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0"/>
        <p:cNvGrpSpPr/>
        <p:nvPr/>
      </p:nvGrpSpPr>
      <p:grpSpPr>
        <a:xfrm>
          <a:off x="0" y="0"/>
          <a:ext cx="0" cy="0"/>
          <a:chOff x="0" y="0"/>
          <a:chExt cx="0" cy="0"/>
        </a:xfrm>
      </p:grpSpPr>
      <p:sp>
        <p:nvSpPr>
          <p:cNvPr id="2541" name="Google Shape;2541;g3cc225d567d_0_77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2" name="Google Shape;2542;g3cc225d567d_0_77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What you’re seeing on the right-hand side of this timeline is where we move from integration to orchestration.</a:t>
            </a:r>
            <a:endParaRPr>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Once the foundations are in place and automation is established, the focus shifts to elevating how recruiting operates within the broader SAP ecosystem — not as a standalone process, but as part of a connected, intelligent people platform.</a:t>
            </a:r>
            <a:endParaRPr>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This is where AI plays a more meaningful role. Rather than just moving data between systems, AI-based integration tools help simplify configuration, harmonise data like skills and attributes, and reduce the effort required to manage complexity across regions and business units.</a:t>
            </a:r>
            <a:endParaRPr>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You’ll also see tighter alignment between SmartRecruiters, Winston, and SAP’s own AI capabilities — including Joule — ensuring a more consistent, assistive experience across the hiring lifecycle.</a:t>
            </a:r>
            <a:endParaRPr>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From a data perspective, this phase is about harmonisation at scale. Skills alignment, deeper connections into SAP data foundations, and expanded data centre support all contribute to a more resilient, globally consistent platform.</a:t>
            </a:r>
            <a:endParaRPr>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The outcome is not just better integration — it’s a recruiting ecosystem that’s easier to evolve, easier to govern, and better equipped to support long-term workforce strategy as organisations grow and change.</a:t>
            </a:r>
            <a:endParaRPr>
              <a:solidFill>
                <a:schemeClr val="dk1"/>
              </a:solidFill>
              <a:latin typeface="Montserrat"/>
              <a:ea typeface="Montserrat"/>
              <a:cs typeface="Montserrat"/>
              <a:sym typeface="Montserrat"/>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Master" Target="../slideMasters/slideMaster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2.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21.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Master" Target="../slideMasters/slideMaster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1.png"/></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13.emf"/></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21.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Master" Target="../slideMasters/slideMaster5.xml"/><Relationship Id="rId5" Type="http://schemas.openxmlformats.org/officeDocument/2006/relationships/image" Target="../media/image21.png"/><Relationship Id="rId4" Type="http://schemas.openxmlformats.org/officeDocument/2006/relationships/image" Target="../media/image25.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21.png"/></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21.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21.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31.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7.jpg"/><Relationship Id="rId1" Type="http://schemas.openxmlformats.org/officeDocument/2006/relationships/slideMaster" Target="../slideMasters/slideMaster5.xml"/><Relationship Id="rId5" Type="http://schemas.openxmlformats.org/officeDocument/2006/relationships/image" Target="../media/image19.png"/><Relationship Id="rId4" Type="http://schemas.openxmlformats.org/officeDocument/2006/relationships/image" Target="../media/image21.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jpg"/><Relationship Id="rId1" Type="http://schemas.openxmlformats.org/officeDocument/2006/relationships/slideMaster" Target="../slideMasters/slideMaster5.xml"/><Relationship Id="rId5" Type="http://schemas.openxmlformats.org/officeDocument/2006/relationships/image" Target="../media/image19.png"/><Relationship Id="rId4" Type="http://schemas.openxmlformats.org/officeDocument/2006/relationships/image" Target="../media/image21.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jpg"/><Relationship Id="rId1" Type="http://schemas.openxmlformats.org/officeDocument/2006/relationships/slideMaster" Target="../slideMasters/slideMaster5.xml"/><Relationship Id="rId5" Type="http://schemas.openxmlformats.org/officeDocument/2006/relationships/image" Target="../media/image19.png"/><Relationship Id="rId4" Type="http://schemas.openxmlformats.org/officeDocument/2006/relationships/image" Target="../media/image21.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g"/><Relationship Id="rId1" Type="http://schemas.openxmlformats.org/officeDocument/2006/relationships/slideMaster" Target="../slideMasters/slideMaster5.xml"/><Relationship Id="rId5" Type="http://schemas.openxmlformats.org/officeDocument/2006/relationships/image" Target="../media/image19.png"/><Relationship Id="rId4" Type="http://schemas.openxmlformats.org/officeDocument/2006/relationships/image" Target="../media/image21.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jpg"/><Relationship Id="rId1" Type="http://schemas.openxmlformats.org/officeDocument/2006/relationships/slideMaster" Target="../slideMasters/slideMaster5.xml"/><Relationship Id="rId5" Type="http://schemas.openxmlformats.org/officeDocument/2006/relationships/image" Target="../media/image19.png"/><Relationship Id="rId4" Type="http://schemas.openxmlformats.org/officeDocument/2006/relationships/image" Target="../media/image21.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jpg"/><Relationship Id="rId1" Type="http://schemas.openxmlformats.org/officeDocument/2006/relationships/slideMaster" Target="../slideMasters/slideMaster5.xml"/><Relationship Id="rId5" Type="http://schemas.openxmlformats.org/officeDocument/2006/relationships/image" Target="../media/image19.png"/><Relationship Id="rId4" Type="http://schemas.openxmlformats.org/officeDocument/2006/relationships/image" Target="../media/image21.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57.jpg"/><Relationship Id="rId1" Type="http://schemas.openxmlformats.org/officeDocument/2006/relationships/slideMaster" Target="../slideMasters/slideMaster5.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image" Target="../media/image33.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13.emf"/></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Master" Target="../slideMasters/slideMaster5.xml"/><Relationship Id="rId5" Type="http://schemas.openxmlformats.org/officeDocument/2006/relationships/image" Target="../media/image21.png"/><Relationship Id="rId4" Type="http://schemas.openxmlformats.org/officeDocument/2006/relationships/image" Target="../media/image42.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31.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2.png"/><Relationship Id="rId1" Type="http://schemas.openxmlformats.org/officeDocument/2006/relationships/slideMaster" Target="../slideMasters/slideMaster5.xml"/><Relationship Id="rId4" Type="http://schemas.openxmlformats.org/officeDocument/2006/relationships/image" Target="../media/image31.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2.png"/><Relationship Id="rId1" Type="http://schemas.openxmlformats.org/officeDocument/2006/relationships/slideMaster" Target="../slideMasters/slideMaster5.xml"/><Relationship Id="rId4" Type="http://schemas.openxmlformats.org/officeDocument/2006/relationships/image" Target="../media/image31.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9.png"/><Relationship Id="rId1" Type="http://schemas.openxmlformats.org/officeDocument/2006/relationships/slideMaster" Target="../slideMasters/slideMaster5.xml"/><Relationship Id="rId6" Type="http://schemas.openxmlformats.org/officeDocument/2006/relationships/image" Target="../media/image31.png"/><Relationship Id="rId5" Type="http://schemas.openxmlformats.org/officeDocument/2006/relationships/image" Target="../media/image47.png"/><Relationship Id="rId4" Type="http://schemas.openxmlformats.org/officeDocument/2006/relationships/image" Target="../media/image45.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8.png"/><Relationship Id="rId1" Type="http://schemas.openxmlformats.org/officeDocument/2006/relationships/slideMaster" Target="../slideMasters/slideMaster5.xml"/><Relationship Id="rId4" Type="http://schemas.openxmlformats.org/officeDocument/2006/relationships/image" Target="../media/image21.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Master" Target="../slideMasters/slideMaster5.xml"/><Relationship Id="rId5" Type="http://schemas.openxmlformats.org/officeDocument/2006/relationships/image" Target="../media/image21.png"/><Relationship Id="rId4" Type="http://schemas.openxmlformats.org/officeDocument/2006/relationships/image" Target="../media/image49.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8.png"/><Relationship Id="rId1" Type="http://schemas.openxmlformats.org/officeDocument/2006/relationships/slideMaster" Target="../slideMasters/slideMaster5.xml"/><Relationship Id="rId4" Type="http://schemas.openxmlformats.org/officeDocument/2006/relationships/image" Target="../media/image31.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Master" Target="../slideMasters/slideMaster5.xml"/><Relationship Id="rId5" Type="http://schemas.openxmlformats.org/officeDocument/2006/relationships/image" Target="../media/image21.png"/><Relationship Id="rId4" Type="http://schemas.openxmlformats.org/officeDocument/2006/relationships/image" Target="../media/image2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5.xml"/><Relationship Id="rId4" Type="http://schemas.openxmlformats.org/officeDocument/2006/relationships/image" Target="../media/image21.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3.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21.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2.png"/><Relationship Id="rId1" Type="http://schemas.openxmlformats.org/officeDocument/2006/relationships/slideMaster" Target="../slideMasters/slideMaster6.xml"/><Relationship Id="rId4" Type="http://schemas.openxmlformats.org/officeDocument/2006/relationships/image" Target="../media/image3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Master" Target="../slideMasters/slideMaster6.xml"/><Relationship Id="rId4" Type="http://schemas.openxmlformats.org/officeDocument/2006/relationships/image" Target="../media/image62.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6.xml"/><Relationship Id="rId4" Type="http://schemas.openxmlformats.org/officeDocument/2006/relationships/image" Target="../media/image65.png"/></Relationships>
</file>

<file path=ppt/slideLayouts/_rels/slideLayout153.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image" Target="../media/image66.png"/><Relationship Id="rId1" Type="http://schemas.openxmlformats.org/officeDocument/2006/relationships/slideMaster" Target="../slideMasters/slideMaster6.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0.png"/><Relationship Id="rId1" Type="http://schemas.openxmlformats.org/officeDocument/2006/relationships/slideMaster" Target="../slideMasters/slideMaster6.xml"/><Relationship Id="rId5" Type="http://schemas.openxmlformats.org/officeDocument/2006/relationships/image" Target="../media/image82.png"/><Relationship Id="rId4" Type="http://schemas.openxmlformats.org/officeDocument/2006/relationships/image" Target="../media/image81.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Master" Target="../slideMasters/slideMaster6.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Master" Target="../slideMasters/slideMaster6.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4.png"/><Relationship Id="rId1" Type="http://schemas.openxmlformats.org/officeDocument/2006/relationships/slideMaster" Target="../slideMasters/slideMaster6.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5.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6.png"/><Relationship Id="rId1" Type="http://schemas.openxmlformats.org/officeDocument/2006/relationships/slideMaster" Target="../slideMasters/slideMaster6.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60.png"/><Relationship Id="rId1" Type="http://schemas.openxmlformats.org/officeDocument/2006/relationships/slideMaster" Target="../slideMasters/slideMaster6.xml"/><Relationship Id="rId6" Type="http://schemas.openxmlformats.org/officeDocument/2006/relationships/image" Target="../media/image79.png"/><Relationship Id="rId5" Type="http://schemas.openxmlformats.org/officeDocument/2006/relationships/image" Target="../media/image93.png"/><Relationship Id="rId4" Type="http://schemas.openxmlformats.org/officeDocument/2006/relationships/image" Target="../media/image61.png"/></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17.jpeg"/><Relationship Id="rId4" Type="http://schemas.openxmlformats.org/officeDocument/2006/relationships/image" Target="../media/image13.emf"/></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Master" Target="../slideMasters/slideMaster6.xml"/><Relationship Id="rId5" Type="http://schemas.openxmlformats.org/officeDocument/2006/relationships/image" Target="../media/image102.png"/><Relationship Id="rId4" Type="http://schemas.openxmlformats.org/officeDocument/2006/relationships/image" Target="../media/image79.png"/></Relationships>
</file>

<file path=ppt/slideLayouts/_rels/slideLayout161.xml.rels><?xml version="1.0" encoding="UTF-8" standalone="yes"?>
<Relationships xmlns="http://schemas.openxmlformats.org/package/2006/relationships"><Relationship Id="rId13" Type="http://schemas.openxmlformats.org/officeDocument/2006/relationships/image" Target="../media/image113.png"/><Relationship Id="rId18" Type="http://schemas.openxmlformats.org/officeDocument/2006/relationships/image" Target="../media/image118.png"/><Relationship Id="rId26" Type="http://schemas.openxmlformats.org/officeDocument/2006/relationships/image" Target="../media/image126.png"/><Relationship Id="rId39" Type="http://schemas.openxmlformats.org/officeDocument/2006/relationships/image" Target="../media/image139.png"/><Relationship Id="rId21" Type="http://schemas.openxmlformats.org/officeDocument/2006/relationships/image" Target="../media/image121.png"/><Relationship Id="rId34" Type="http://schemas.openxmlformats.org/officeDocument/2006/relationships/image" Target="../media/image134.png"/><Relationship Id="rId42" Type="http://schemas.openxmlformats.org/officeDocument/2006/relationships/image" Target="../media/image142.png"/><Relationship Id="rId7" Type="http://schemas.openxmlformats.org/officeDocument/2006/relationships/image" Target="../media/image107.png"/><Relationship Id="rId2" Type="http://schemas.openxmlformats.org/officeDocument/2006/relationships/image" Target="../media/image103.png"/><Relationship Id="rId16" Type="http://schemas.openxmlformats.org/officeDocument/2006/relationships/image" Target="../media/image116.png"/><Relationship Id="rId20" Type="http://schemas.openxmlformats.org/officeDocument/2006/relationships/image" Target="../media/image120.png"/><Relationship Id="rId29" Type="http://schemas.openxmlformats.org/officeDocument/2006/relationships/image" Target="../media/image129.png"/><Relationship Id="rId41" Type="http://schemas.openxmlformats.org/officeDocument/2006/relationships/image" Target="../media/image141.png"/><Relationship Id="rId1" Type="http://schemas.openxmlformats.org/officeDocument/2006/relationships/slideMaster" Target="../slideMasters/slideMaster6.xml"/><Relationship Id="rId6" Type="http://schemas.openxmlformats.org/officeDocument/2006/relationships/image" Target="../media/image106.png"/><Relationship Id="rId11" Type="http://schemas.openxmlformats.org/officeDocument/2006/relationships/image" Target="../media/image111.png"/><Relationship Id="rId24" Type="http://schemas.openxmlformats.org/officeDocument/2006/relationships/image" Target="../media/image124.png"/><Relationship Id="rId32" Type="http://schemas.openxmlformats.org/officeDocument/2006/relationships/image" Target="../media/image132.png"/><Relationship Id="rId37" Type="http://schemas.openxmlformats.org/officeDocument/2006/relationships/image" Target="../media/image137.png"/><Relationship Id="rId40" Type="http://schemas.openxmlformats.org/officeDocument/2006/relationships/image" Target="../media/image140.png"/><Relationship Id="rId5" Type="http://schemas.openxmlformats.org/officeDocument/2006/relationships/image" Target="../media/image56.png"/><Relationship Id="rId15" Type="http://schemas.openxmlformats.org/officeDocument/2006/relationships/image" Target="../media/image115.png"/><Relationship Id="rId23" Type="http://schemas.openxmlformats.org/officeDocument/2006/relationships/image" Target="../media/image123.png"/><Relationship Id="rId28" Type="http://schemas.openxmlformats.org/officeDocument/2006/relationships/image" Target="../media/image128.png"/><Relationship Id="rId36" Type="http://schemas.openxmlformats.org/officeDocument/2006/relationships/image" Target="../media/image136.png"/><Relationship Id="rId10" Type="http://schemas.openxmlformats.org/officeDocument/2006/relationships/image" Target="../media/image110.png"/><Relationship Id="rId19" Type="http://schemas.openxmlformats.org/officeDocument/2006/relationships/image" Target="../media/image119.png"/><Relationship Id="rId31" Type="http://schemas.openxmlformats.org/officeDocument/2006/relationships/image" Target="../media/image131.png"/><Relationship Id="rId44" Type="http://schemas.openxmlformats.org/officeDocument/2006/relationships/image" Target="../media/image144.png"/><Relationship Id="rId4" Type="http://schemas.openxmlformats.org/officeDocument/2006/relationships/image" Target="../media/image105.png"/><Relationship Id="rId9" Type="http://schemas.openxmlformats.org/officeDocument/2006/relationships/image" Target="../media/image109.png"/><Relationship Id="rId14" Type="http://schemas.openxmlformats.org/officeDocument/2006/relationships/image" Target="../media/image114.png"/><Relationship Id="rId22" Type="http://schemas.openxmlformats.org/officeDocument/2006/relationships/image" Target="../media/image122.png"/><Relationship Id="rId27" Type="http://schemas.openxmlformats.org/officeDocument/2006/relationships/image" Target="../media/image127.png"/><Relationship Id="rId30" Type="http://schemas.openxmlformats.org/officeDocument/2006/relationships/image" Target="../media/image130.png"/><Relationship Id="rId35" Type="http://schemas.openxmlformats.org/officeDocument/2006/relationships/image" Target="../media/image135.png"/><Relationship Id="rId43" Type="http://schemas.openxmlformats.org/officeDocument/2006/relationships/image" Target="../media/image143.png"/><Relationship Id="rId8" Type="http://schemas.openxmlformats.org/officeDocument/2006/relationships/image" Target="../media/image108.png"/><Relationship Id="rId3" Type="http://schemas.openxmlformats.org/officeDocument/2006/relationships/image" Target="../media/image104.png"/><Relationship Id="rId12" Type="http://schemas.openxmlformats.org/officeDocument/2006/relationships/image" Target="../media/image112.png"/><Relationship Id="rId17" Type="http://schemas.openxmlformats.org/officeDocument/2006/relationships/image" Target="../media/image117.png"/><Relationship Id="rId25" Type="http://schemas.openxmlformats.org/officeDocument/2006/relationships/image" Target="../media/image125.png"/><Relationship Id="rId33" Type="http://schemas.openxmlformats.org/officeDocument/2006/relationships/image" Target="../media/image133.png"/><Relationship Id="rId38" Type="http://schemas.openxmlformats.org/officeDocument/2006/relationships/image" Target="../media/image138.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Master" Target="../slideMasters/slideMaster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2.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Master" Target="../slideMasters/slideMaster6.xml"/><Relationship Id="rId5" Type="http://schemas.openxmlformats.org/officeDocument/2006/relationships/image" Target="../media/image43.png"/><Relationship Id="rId4" Type="http://schemas.openxmlformats.org/officeDocument/2006/relationships/image" Target="../media/image147.png"/></Relationships>
</file>

<file path=ppt/slideLayouts/_rels/slideLayout164.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8.png"/><Relationship Id="rId7" Type="http://schemas.openxmlformats.org/officeDocument/2006/relationships/image" Target="../media/image150.png"/><Relationship Id="rId2" Type="http://schemas.openxmlformats.org/officeDocument/2006/relationships/image" Target="../media/image46.png"/><Relationship Id="rId1" Type="http://schemas.openxmlformats.org/officeDocument/2006/relationships/slideMaster" Target="../slideMasters/slideMaster6.xml"/><Relationship Id="rId6" Type="http://schemas.openxmlformats.org/officeDocument/2006/relationships/image" Target="../media/image149.png"/><Relationship Id="rId5" Type="http://schemas.openxmlformats.org/officeDocument/2006/relationships/image" Target="../media/image45.png"/><Relationship Id="rId4" Type="http://schemas.openxmlformats.org/officeDocument/2006/relationships/image" Target="../media/image48.png"/></Relationships>
</file>

<file path=ppt/slideLayouts/_rels/slideLayout165.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0.png"/><Relationship Id="rId7" Type="http://schemas.openxmlformats.org/officeDocument/2006/relationships/image" Target="../media/image155.png"/><Relationship Id="rId2" Type="http://schemas.openxmlformats.org/officeDocument/2006/relationships/image" Target="../media/image152.png"/><Relationship Id="rId1" Type="http://schemas.openxmlformats.org/officeDocument/2006/relationships/slideMaster" Target="../slideMasters/slideMaster6.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48.png"/><Relationship Id="rId9" Type="http://schemas.openxmlformats.org/officeDocument/2006/relationships/image" Target="../media/image148.png"/></Relationships>
</file>

<file path=ppt/slideLayouts/_rels/slideLayout166.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8.png"/><Relationship Id="rId7" Type="http://schemas.openxmlformats.org/officeDocument/2006/relationships/image" Target="../media/image161.png"/><Relationship Id="rId2" Type="http://schemas.openxmlformats.org/officeDocument/2006/relationships/image" Target="../media/image157.png"/><Relationship Id="rId1" Type="http://schemas.openxmlformats.org/officeDocument/2006/relationships/slideMaster" Target="../slideMasters/slideMaster6.xml"/><Relationship Id="rId6" Type="http://schemas.openxmlformats.org/officeDocument/2006/relationships/image" Target="../media/image160.png"/><Relationship Id="rId5" Type="http://schemas.openxmlformats.org/officeDocument/2006/relationships/image" Target="../media/image49.png"/><Relationship Id="rId4" Type="http://schemas.openxmlformats.org/officeDocument/2006/relationships/image" Target="../media/image159.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Master" Target="../slideMasters/slideMaster6.xml"/><Relationship Id="rId5" Type="http://schemas.openxmlformats.org/officeDocument/2006/relationships/image" Target="../media/image48.png"/><Relationship Id="rId4" Type="http://schemas.openxmlformats.org/officeDocument/2006/relationships/image" Target="../media/image50.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79.png"/><Relationship Id="rId2" Type="http://schemas.openxmlformats.org/officeDocument/2006/relationships/image" Target="../media/image165.png"/><Relationship Id="rId1" Type="http://schemas.openxmlformats.org/officeDocument/2006/relationships/slideMaster" Target="../slideMasters/slideMaster6.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56.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171.png"/><Relationship Id="rId2" Type="http://schemas.openxmlformats.org/officeDocument/2006/relationships/image" Target="../media/image169.png"/><Relationship Id="rId1" Type="http://schemas.openxmlformats.org/officeDocument/2006/relationships/slideMaster" Target="../slideMasters/slideMaster6.xml"/><Relationship Id="rId6" Type="http://schemas.openxmlformats.org/officeDocument/2006/relationships/image" Target="../media/image170.png"/><Relationship Id="rId5" Type="http://schemas.openxmlformats.org/officeDocument/2006/relationships/image" Target="../media/image79.png"/><Relationship Id="rId4" Type="http://schemas.openxmlformats.org/officeDocument/2006/relationships/image" Target="../media/image56.png"/></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13.emf"/></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Master" Target="../slideMasters/slideMaster6.xml"/><Relationship Id="rId4" Type="http://schemas.openxmlformats.org/officeDocument/2006/relationships/image" Target="../media/image174.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Master" Target="../slideMasters/slideMaster6.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62.png"/><Relationship Id="rId1" Type="http://schemas.openxmlformats.org/officeDocument/2006/relationships/slideMaster" Target="../slideMasters/slideMaster6.xml"/><Relationship Id="rId5" Type="http://schemas.openxmlformats.org/officeDocument/2006/relationships/image" Target="../media/image105.png"/><Relationship Id="rId4" Type="http://schemas.openxmlformats.org/officeDocument/2006/relationships/image" Target="../media/image104.png"/></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8.png"/><Relationship Id="rId1" Type="http://schemas.openxmlformats.org/officeDocument/2006/relationships/slideMaster" Target="../slideMasters/slideMaster6.xml"/><Relationship Id="rId4" Type="http://schemas.openxmlformats.org/officeDocument/2006/relationships/image" Target="../media/image21.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2.png"/><Relationship Id="rId1" Type="http://schemas.openxmlformats.org/officeDocument/2006/relationships/slideMaster" Target="../slideMasters/slideMaster6.xml"/><Relationship Id="rId4" Type="http://schemas.openxmlformats.org/officeDocument/2006/relationships/image" Target="../media/image31.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2.png"/><Relationship Id="rId1" Type="http://schemas.openxmlformats.org/officeDocument/2006/relationships/slideMaster" Target="../slideMasters/slideMaster6.xml"/><Relationship Id="rId4" Type="http://schemas.openxmlformats.org/officeDocument/2006/relationships/image" Target="../media/image31.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Master" Target="../slideMasters/slideMaster7.xml"/><Relationship Id="rId4" Type="http://schemas.openxmlformats.org/officeDocument/2006/relationships/image" Target="../media/image6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7.xml"/><Relationship Id="rId4" Type="http://schemas.openxmlformats.org/officeDocument/2006/relationships/image" Target="../media/image65.png"/></Relationships>
</file>

<file path=ppt/slideLayouts/_rels/slideLayout191.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image" Target="../media/image66.png"/><Relationship Id="rId1" Type="http://schemas.openxmlformats.org/officeDocument/2006/relationships/slideMaster" Target="../slideMasters/slideMaster7.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0.png"/><Relationship Id="rId1" Type="http://schemas.openxmlformats.org/officeDocument/2006/relationships/slideMaster" Target="../slideMasters/slideMaster7.xml"/><Relationship Id="rId5" Type="http://schemas.openxmlformats.org/officeDocument/2006/relationships/image" Target="../media/image82.png"/><Relationship Id="rId4" Type="http://schemas.openxmlformats.org/officeDocument/2006/relationships/image" Target="../media/image81.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Master" Target="../slideMasters/slideMaster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Master" Target="../slideMasters/slideMaster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4.png"/><Relationship Id="rId1" Type="http://schemas.openxmlformats.org/officeDocument/2006/relationships/slideMaster" Target="../slideMasters/slideMaster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5.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6.png"/><Relationship Id="rId1" Type="http://schemas.openxmlformats.org/officeDocument/2006/relationships/slideMaster" Target="../slideMasters/slideMaster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60.png"/><Relationship Id="rId1" Type="http://schemas.openxmlformats.org/officeDocument/2006/relationships/slideMaster" Target="../slideMasters/slideMaster7.xml"/><Relationship Id="rId6" Type="http://schemas.openxmlformats.org/officeDocument/2006/relationships/image" Target="../media/image79.png"/><Relationship Id="rId5" Type="http://schemas.openxmlformats.org/officeDocument/2006/relationships/image" Target="../media/image93.png"/><Relationship Id="rId4" Type="http://schemas.openxmlformats.org/officeDocument/2006/relationships/image" Target="../media/image61.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Master" Target="../slideMasters/slideMaster7.xml"/><Relationship Id="rId5" Type="http://schemas.openxmlformats.org/officeDocument/2006/relationships/image" Target="../media/image102.png"/><Relationship Id="rId4" Type="http://schemas.openxmlformats.org/officeDocument/2006/relationships/image" Target="../media/image79.png"/></Relationships>
</file>

<file path=ppt/slideLayouts/_rels/slideLayout199.xml.rels><?xml version="1.0" encoding="UTF-8" standalone="yes"?>
<Relationships xmlns="http://schemas.openxmlformats.org/package/2006/relationships"><Relationship Id="rId13" Type="http://schemas.openxmlformats.org/officeDocument/2006/relationships/image" Target="../media/image113.png"/><Relationship Id="rId18" Type="http://schemas.openxmlformats.org/officeDocument/2006/relationships/image" Target="../media/image118.png"/><Relationship Id="rId26" Type="http://schemas.openxmlformats.org/officeDocument/2006/relationships/image" Target="../media/image126.png"/><Relationship Id="rId39" Type="http://schemas.openxmlformats.org/officeDocument/2006/relationships/image" Target="../media/image139.png"/><Relationship Id="rId21" Type="http://schemas.openxmlformats.org/officeDocument/2006/relationships/image" Target="../media/image121.png"/><Relationship Id="rId34" Type="http://schemas.openxmlformats.org/officeDocument/2006/relationships/image" Target="../media/image134.png"/><Relationship Id="rId42" Type="http://schemas.openxmlformats.org/officeDocument/2006/relationships/image" Target="../media/image142.png"/><Relationship Id="rId7" Type="http://schemas.openxmlformats.org/officeDocument/2006/relationships/image" Target="../media/image107.png"/><Relationship Id="rId2" Type="http://schemas.openxmlformats.org/officeDocument/2006/relationships/image" Target="../media/image103.png"/><Relationship Id="rId16" Type="http://schemas.openxmlformats.org/officeDocument/2006/relationships/image" Target="../media/image116.png"/><Relationship Id="rId20" Type="http://schemas.openxmlformats.org/officeDocument/2006/relationships/image" Target="../media/image120.png"/><Relationship Id="rId29" Type="http://schemas.openxmlformats.org/officeDocument/2006/relationships/image" Target="../media/image129.png"/><Relationship Id="rId41" Type="http://schemas.openxmlformats.org/officeDocument/2006/relationships/image" Target="../media/image141.png"/><Relationship Id="rId1" Type="http://schemas.openxmlformats.org/officeDocument/2006/relationships/slideMaster" Target="../slideMasters/slideMaster7.xml"/><Relationship Id="rId6" Type="http://schemas.openxmlformats.org/officeDocument/2006/relationships/image" Target="../media/image106.png"/><Relationship Id="rId11" Type="http://schemas.openxmlformats.org/officeDocument/2006/relationships/image" Target="../media/image111.png"/><Relationship Id="rId24" Type="http://schemas.openxmlformats.org/officeDocument/2006/relationships/image" Target="../media/image124.png"/><Relationship Id="rId32" Type="http://schemas.openxmlformats.org/officeDocument/2006/relationships/image" Target="../media/image132.png"/><Relationship Id="rId37" Type="http://schemas.openxmlformats.org/officeDocument/2006/relationships/image" Target="../media/image137.png"/><Relationship Id="rId40" Type="http://schemas.openxmlformats.org/officeDocument/2006/relationships/image" Target="../media/image140.png"/><Relationship Id="rId5" Type="http://schemas.openxmlformats.org/officeDocument/2006/relationships/image" Target="../media/image56.png"/><Relationship Id="rId15" Type="http://schemas.openxmlformats.org/officeDocument/2006/relationships/image" Target="../media/image115.png"/><Relationship Id="rId23" Type="http://schemas.openxmlformats.org/officeDocument/2006/relationships/image" Target="../media/image123.png"/><Relationship Id="rId28" Type="http://schemas.openxmlformats.org/officeDocument/2006/relationships/image" Target="../media/image128.png"/><Relationship Id="rId36" Type="http://schemas.openxmlformats.org/officeDocument/2006/relationships/image" Target="../media/image136.png"/><Relationship Id="rId10" Type="http://schemas.openxmlformats.org/officeDocument/2006/relationships/image" Target="../media/image110.png"/><Relationship Id="rId19" Type="http://schemas.openxmlformats.org/officeDocument/2006/relationships/image" Target="../media/image119.png"/><Relationship Id="rId31" Type="http://schemas.openxmlformats.org/officeDocument/2006/relationships/image" Target="../media/image131.png"/><Relationship Id="rId44" Type="http://schemas.openxmlformats.org/officeDocument/2006/relationships/image" Target="../media/image144.png"/><Relationship Id="rId4" Type="http://schemas.openxmlformats.org/officeDocument/2006/relationships/image" Target="../media/image105.png"/><Relationship Id="rId9" Type="http://schemas.openxmlformats.org/officeDocument/2006/relationships/image" Target="../media/image109.png"/><Relationship Id="rId14" Type="http://schemas.openxmlformats.org/officeDocument/2006/relationships/image" Target="../media/image114.png"/><Relationship Id="rId22" Type="http://schemas.openxmlformats.org/officeDocument/2006/relationships/image" Target="../media/image122.png"/><Relationship Id="rId27" Type="http://schemas.openxmlformats.org/officeDocument/2006/relationships/image" Target="../media/image127.png"/><Relationship Id="rId30" Type="http://schemas.openxmlformats.org/officeDocument/2006/relationships/image" Target="../media/image130.png"/><Relationship Id="rId35" Type="http://schemas.openxmlformats.org/officeDocument/2006/relationships/image" Target="../media/image135.png"/><Relationship Id="rId43" Type="http://schemas.openxmlformats.org/officeDocument/2006/relationships/image" Target="../media/image143.png"/><Relationship Id="rId8" Type="http://schemas.openxmlformats.org/officeDocument/2006/relationships/image" Target="../media/image108.png"/><Relationship Id="rId3" Type="http://schemas.openxmlformats.org/officeDocument/2006/relationships/image" Target="../media/image104.png"/><Relationship Id="rId12" Type="http://schemas.openxmlformats.org/officeDocument/2006/relationships/image" Target="../media/image112.png"/><Relationship Id="rId17" Type="http://schemas.openxmlformats.org/officeDocument/2006/relationships/image" Target="../media/image117.png"/><Relationship Id="rId25" Type="http://schemas.openxmlformats.org/officeDocument/2006/relationships/image" Target="../media/image125.png"/><Relationship Id="rId33" Type="http://schemas.openxmlformats.org/officeDocument/2006/relationships/image" Target="../media/image133.png"/><Relationship Id="rId38" Type="http://schemas.openxmlformats.org/officeDocument/2006/relationships/image" Target="../media/image138.png"/></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Master" Target="../slideMasters/slideMaster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2.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Master" Target="../slideMasters/slideMaster7.xml"/><Relationship Id="rId5" Type="http://schemas.openxmlformats.org/officeDocument/2006/relationships/image" Target="../media/image43.png"/><Relationship Id="rId4" Type="http://schemas.openxmlformats.org/officeDocument/2006/relationships/image" Target="../media/image147.png"/></Relationships>
</file>

<file path=ppt/slideLayouts/_rels/slideLayout202.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8.png"/><Relationship Id="rId7" Type="http://schemas.openxmlformats.org/officeDocument/2006/relationships/image" Target="../media/image150.png"/><Relationship Id="rId2" Type="http://schemas.openxmlformats.org/officeDocument/2006/relationships/image" Target="../media/image46.png"/><Relationship Id="rId1" Type="http://schemas.openxmlformats.org/officeDocument/2006/relationships/slideMaster" Target="../slideMasters/slideMaster7.xml"/><Relationship Id="rId6" Type="http://schemas.openxmlformats.org/officeDocument/2006/relationships/image" Target="../media/image149.png"/><Relationship Id="rId5" Type="http://schemas.openxmlformats.org/officeDocument/2006/relationships/image" Target="../media/image45.png"/><Relationship Id="rId4" Type="http://schemas.openxmlformats.org/officeDocument/2006/relationships/image" Target="../media/image48.png"/></Relationships>
</file>

<file path=ppt/slideLayouts/_rels/slideLayout203.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0.png"/><Relationship Id="rId7" Type="http://schemas.openxmlformats.org/officeDocument/2006/relationships/image" Target="../media/image155.png"/><Relationship Id="rId2" Type="http://schemas.openxmlformats.org/officeDocument/2006/relationships/image" Target="../media/image152.png"/><Relationship Id="rId1" Type="http://schemas.openxmlformats.org/officeDocument/2006/relationships/slideMaster" Target="../slideMasters/slideMaster7.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48.png"/><Relationship Id="rId9" Type="http://schemas.openxmlformats.org/officeDocument/2006/relationships/image" Target="../media/image148.png"/></Relationships>
</file>

<file path=ppt/slideLayouts/_rels/slideLayout204.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8.png"/><Relationship Id="rId7" Type="http://schemas.openxmlformats.org/officeDocument/2006/relationships/image" Target="../media/image161.png"/><Relationship Id="rId2" Type="http://schemas.openxmlformats.org/officeDocument/2006/relationships/image" Target="../media/image157.png"/><Relationship Id="rId1" Type="http://schemas.openxmlformats.org/officeDocument/2006/relationships/slideMaster" Target="../slideMasters/slideMaster7.xml"/><Relationship Id="rId6" Type="http://schemas.openxmlformats.org/officeDocument/2006/relationships/image" Target="../media/image160.png"/><Relationship Id="rId5" Type="http://schemas.openxmlformats.org/officeDocument/2006/relationships/image" Target="../media/image49.png"/><Relationship Id="rId4" Type="http://schemas.openxmlformats.org/officeDocument/2006/relationships/image" Target="../media/image159.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Master" Target="../slideMasters/slideMaster7.xml"/><Relationship Id="rId5" Type="http://schemas.openxmlformats.org/officeDocument/2006/relationships/image" Target="../media/image48.png"/><Relationship Id="rId4" Type="http://schemas.openxmlformats.org/officeDocument/2006/relationships/image" Target="../media/image50.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79.png"/><Relationship Id="rId2" Type="http://schemas.openxmlformats.org/officeDocument/2006/relationships/image" Target="../media/image165.png"/><Relationship Id="rId1" Type="http://schemas.openxmlformats.org/officeDocument/2006/relationships/slideMaster" Target="../slideMasters/slideMaster7.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56.pn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171.png"/><Relationship Id="rId2" Type="http://schemas.openxmlformats.org/officeDocument/2006/relationships/image" Target="../media/image169.png"/><Relationship Id="rId1" Type="http://schemas.openxmlformats.org/officeDocument/2006/relationships/slideMaster" Target="../slideMasters/slideMaster7.xml"/><Relationship Id="rId6" Type="http://schemas.openxmlformats.org/officeDocument/2006/relationships/image" Target="../media/image170.png"/><Relationship Id="rId5" Type="http://schemas.openxmlformats.org/officeDocument/2006/relationships/image" Target="../media/image79.png"/><Relationship Id="rId4" Type="http://schemas.openxmlformats.org/officeDocument/2006/relationships/image" Target="../media/image56.pn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Master" Target="../slideMasters/slideMaster7.xml"/><Relationship Id="rId4" Type="http://schemas.openxmlformats.org/officeDocument/2006/relationships/image" Target="../media/image174.pn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Master" Target="../slideMasters/slideMaster7.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46.png"/><Relationship Id="rId1" Type="http://schemas.openxmlformats.org/officeDocument/2006/relationships/slideMaster" Target="../slideMasters/slideMaster7.xml"/><Relationship Id="rId6" Type="http://schemas.openxmlformats.org/officeDocument/2006/relationships/image" Target="../media/image182.png"/><Relationship Id="rId5" Type="http://schemas.openxmlformats.org/officeDocument/2006/relationships/image" Target="../media/image45.png"/><Relationship Id="rId4" Type="http://schemas.openxmlformats.org/officeDocument/2006/relationships/image" Target="../media/image48.pn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62.png"/><Relationship Id="rId1" Type="http://schemas.openxmlformats.org/officeDocument/2006/relationships/slideMaster" Target="../slideMasters/slideMaster7.xml"/><Relationship Id="rId5" Type="http://schemas.openxmlformats.org/officeDocument/2006/relationships/image" Target="../media/image105.png"/><Relationship Id="rId4" Type="http://schemas.openxmlformats.org/officeDocument/2006/relationships/image" Target="../media/image104.png"/></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Master" Target="../slideMasters/slideMaster8.xml"/><Relationship Id="rId4" Type="http://schemas.openxmlformats.org/officeDocument/2006/relationships/image" Target="../media/image62.pn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8.xml"/><Relationship Id="rId4" Type="http://schemas.openxmlformats.org/officeDocument/2006/relationships/image" Target="../media/image6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image" Target="../media/image66.png"/><Relationship Id="rId1" Type="http://schemas.openxmlformats.org/officeDocument/2006/relationships/slideMaster" Target="../slideMasters/slideMaster8.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7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0.png"/><Relationship Id="rId1" Type="http://schemas.openxmlformats.org/officeDocument/2006/relationships/slideMaster" Target="../slideMasters/slideMaster8.xml"/><Relationship Id="rId5" Type="http://schemas.openxmlformats.org/officeDocument/2006/relationships/image" Target="../media/image82.png"/><Relationship Id="rId4" Type="http://schemas.openxmlformats.org/officeDocument/2006/relationships/image" Target="../media/image81.pn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Master" Target="../slideMasters/slideMaster8.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Master" Target="../slideMasters/slideMaster8.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4.png"/><Relationship Id="rId1" Type="http://schemas.openxmlformats.org/officeDocument/2006/relationships/slideMaster" Target="../slideMasters/slideMaster8.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5.pn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6.png"/><Relationship Id="rId1" Type="http://schemas.openxmlformats.org/officeDocument/2006/relationships/slideMaster" Target="../slideMasters/slideMaster8.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60.png"/><Relationship Id="rId1" Type="http://schemas.openxmlformats.org/officeDocument/2006/relationships/slideMaster" Target="../slideMasters/slideMaster8.xml"/><Relationship Id="rId6" Type="http://schemas.openxmlformats.org/officeDocument/2006/relationships/image" Target="../media/image79.png"/><Relationship Id="rId5" Type="http://schemas.openxmlformats.org/officeDocument/2006/relationships/image" Target="../media/image93.png"/><Relationship Id="rId4" Type="http://schemas.openxmlformats.org/officeDocument/2006/relationships/image" Target="../media/image61.pn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Master" Target="../slideMasters/slideMaster8.xml"/><Relationship Id="rId5" Type="http://schemas.openxmlformats.org/officeDocument/2006/relationships/image" Target="../media/image102.png"/><Relationship Id="rId4" Type="http://schemas.openxmlformats.org/officeDocument/2006/relationships/image" Target="../media/image79.png"/></Relationships>
</file>

<file path=ppt/slideLayouts/_rels/slideLayout228.xml.rels><?xml version="1.0" encoding="UTF-8" standalone="yes"?>
<Relationships xmlns="http://schemas.openxmlformats.org/package/2006/relationships"><Relationship Id="rId13" Type="http://schemas.openxmlformats.org/officeDocument/2006/relationships/image" Target="../media/image113.png"/><Relationship Id="rId18" Type="http://schemas.openxmlformats.org/officeDocument/2006/relationships/image" Target="../media/image118.png"/><Relationship Id="rId26" Type="http://schemas.openxmlformats.org/officeDocument/2006/relationships/image" Target="../media/image126.png"/><Relationship Id="rId39" Type="http://schemas.openxmlformats.org/officeDocument/2006/relationships/image" Target="../media/image139.png"/><Relationship Id="rId21" Type="http://schemas.openxmlformats.org/officeDocument/2006/relationships/image" Target="../media/image121.png"/><Relationship Id="rId34" Type="http://schemas.openxmlformats.org/officeDocument/2006/relationships/image" Target="../media/image134.png"/><Relationship Id="rId42" Type="http://schemas.openxmlformats.org/officeDocument/2006/relationships/image" Target="../media/image142.png"/><Relationship Id="rId7" Type="http://schemas.openxmlformats.org/officeDocument/2006/relationships/image" Target="../media/image107.png"/><Relationship Id="rId2" Type="http://schemas.openxmlformats.org/officeDocument/2006/relationships/image" Target="../media/image103.png"/><Relationship Id="rId16" Type="http://schemas.openxmlformats.org/officeDocument/2006/relationships/image" Target="../media/image116.png"/><Relationship Id="rId20" Type="http://schemas.openxmlformats.org/officeDocument/2006/relationships/image" Target="../media/image120.png"/><Relationship Id="rId29" Type="http://schemas.openxmlformats.org/officeDocument/2006/relationships/image" Target="../media/image129.png"/><Relationship Id="rId41" Type="http://schemas.openxmlformats.org/officeDocument/2006/relationships/image" Target="../media/image141.png"/><Relationship Id="rId1" Type="http://schemas.openxmlformats.org/officeDocument/2006/relationships/slideMaster" Target="../slideMasters/slideMaster8.xml"/><Relationship Id="rId6" Type="http://schemas.openxmlformats.org/officeDocument/2006/relationships/image" Target="../media/image106.png"/><Relationship Id="rId11" Type="http://schemas.openxmlformats.org/officeDocument/2006/relationships/image" Target="../media/image111.png"/><Relationship Id="rId24" Type="http://schemas.openxmlformats.org/officeDocument/2006/relationships/image" Target="../media/image124.png"/><Relationship Id="rId32" Type="http://schemas.openxmlformats.org/officeDocument/2006/relationships/image" Target="../media/image132.png"/><Relationship Id="rId37" Type="http://schemas.openxmlformats.org/officeDocument/2006/relationships/image" Target="../media/image137.png"/><Relationship Id="rId40" Type="http://schemas.openxmlformats.org/officeDocument/2006/relationships/image" Target="../media/image140.png"/><Relationship Id="rId5" Type="http://schemas.openxmlformats.org/officeDocument/2006/relationships/image" Target="../media/image56.png"/><Relationship Id="rId15" Type="http://schemas.openxmlformats.org/officeDocument/2006/relationships/image" Target="../media/image115.png"/><Relationship Id="rId23" Type="http://schemas.openxmlformats.org/officeDocument/2006/relationships/image" Target="../media/image123.png"/><Relationship Id="rId28" Type="http://schemas.openxmlformats.org/officeDocument/2006/relationships/image" Target="../media/image128.png"/><Relationship Id="rId36" Type="http://schemas.openxmlformats.org/officeDocument/2006/relationships/image" Target="../media/image136.png"/><Relationship Id="rId10" Type="http://schemas.openxmlformats.org/officeDocument/2006/relationships/image" Target="../media/image110.png"/><Relationship Id="rId19" Type="http://schemas.openxmlformats.org/officeDocument/2006/relationships/image" Target="../media/image119.png"/><Relationship Id="rId31" Type="http://schemas.openxmlformats.org/officeDocument/2006/relationships/image" Target="../media/image131.png"/><Relationship Id="rId44" Type="http://schemas.openxmlformats.org/officeDocument/2006/relationships/image" Target="../media/image144.png"/><Relationship Id="rId4" Type="http://schemas.openxmlformats.org/officeDocument/2006/relationships/image" Target="../media/image105.png"/><Relationship Id="rId9" Type="http://schemas.openxmlformats.org/officeDocument/2006/relationships/image" Target="../media/image109.png"/><Relationship Id="rId14" Type="http://schemas.openxmlformats.org/officeDocument/2006/relationships/image" Target="../media/image114.png"/><Relationship Id="rId22" Type="http://schemas.openxmlformats.org/officeDocument/2006/relationships/image" Target="../media/image122.png"/><Relationship Id="rId27" Type="http://schemas.openxmlformats.org/officeDocument/2006/relationships/image" Target="../media/image127.png"/><Relationship Id="rId30" Type="http://schemas.openxmlformats.org/officeDocument/2006/relationships/image" Target="../media/image130.png"/><Relationship Id="rId35" Type="http://schemas.openxmlformats.org/officeDocument/2006/relationships/image" Target="../media/image135.png"/><Relationship Id="rId43" Type="http://schemas.openxmlformats.org/officeDocument/2006/relationships/image" Target="../media/image143.png"/><Relationship Id="rId8" Type="http://schemas.openxmlformats.org/officeDocument/2006/relationships/image" Target="../media/image108.png"/><Relationship Id="rId3" Type="http://schemas.openxmlformats.org/officeDocument/2006/relationships/image" Target="../media/image104.png"/><Relationship Id="rId12" Type="http://schemas.openxmlformats.org/officeDocument/2006/relationships/image" Target="../media/image112.png"/><Relationship Id="rId17" Type="http://schemas.openxmlformats.org/officeDocument/2006/relationships/image" Target="../media/image117.png"/><Relationship Id="rId25" Type="http://schemas.openxmlformats.org/officeDocument/2006/relationships/image" Target="../media/image125.png"/><Relationship Id="rId33" Type="http://schemas.openxmlformats.org/officeDocument/2006/relationships/image" Target="../media/image133.png"/><Relationship Id="rId38" Type="http://schemas.openxmlformats.org/officeDocument/2006/relationships/image" Target="../media/image138.pn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Master" Target="../slideMasters/slideMaster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Master" Target="../slideMasters/slideMaster8.xml"/><Relationship Id="rId5" Type="http://schemas.openxmlformats.org/officeDocument/2006/relationships/image" Target="../media/image43.png"/><Relationship Id="rId4" Type="http://schemas.openxmlformats.org/officeDocument/2006/relationships/image" Target="../media/image147.png"/></Relationships>
</file>

<file path=ppt/slideLayouts/_rels/slideLayout231.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8.png"/><Relationship Id="rId7" Type="http://schemas.openxmlformats.org/officeDocument/2006/relationships/image" Target="../media/image150.png"/><Relationship Id="rId2" Type="http://schemas.openxmlformats.org/officeDocument/2006/relationships/image" Target="../media/image46.png"/><Relationship Id="rId1" Type="http://schemas.openxmlformats.org/officeDocument/2006/relationships/slideMaster" Target="../slideMasters/slideMaster8.xml"/><Relationship Id="rId6" Type="http://schemas.openxmlformats.org/officeDocument/2006/relationships/image" Target="../media/image149.png"/><Relationship Id="rId5" Type="http://schemas.openxmlformats.org/officeDocument/2006/relationships/image" Target="../media/image45.png"/><Relationship Id="rId4" Type="http://schemas.openxmlformats.org/officeDocument/2006/relationships/image" Target="../media/image48.png"/></Relationships>
</file>

<file path=ppt/slideLayouts/_rels/slideLayout232.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0.png"/><Relationship Id="rId7" Type="http://schemas.openxmlformats.org/officeDocument/2006/relationships/image" Target="../media/image155.png"/><Relationship Id="rId2" Type="http://schemas.openxmlformats.org/officeDocument/2006/relationships/image" Target="../media/image152.png"/><Relationship Id="rId1" Type="http://schemas.openxmlformats.org/officeDocument/2006/relationships/slideMaster" Target="../slideMasters/slideMaster8.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48.png"/><Relationship Id="rId9" Type="http://schemas.openxmlformats.org/officeDocument/2006/relationships/image" Target="../media/image148.png"/></Relationships>
</file>

<file path=ppt/slideLayouts/_rels/slideLayout233.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8.png"/><Relationship Id="rId7" Type="http://schemas.openxmlformats.org/officeDocument/2006/relationships/image" Target="../media/image161.png"/><Relationship Id="rId2" Type="http://schemas.openxmlformats.org/officeDocument/2006/relationships/image" Target="../media/image157.png"/><Relationship Id="rId1" Type="http://schemas.openxmlformats.org/officeDocument/2006/relationships/slideMaster" Target="../slideMasters/slideMaster8.xml"/><Relationship Id="rId6" Type="http://schemas.openxmlformats.org/officeDocument/2006/relationships/image" Target="../media/image160.png"/><Relationship Id="rId5" Type="http://schemas.openxmlformats.org/officeDocument/2006/relationships/image" Target="../media/image49.png"/><Relationship Id="rId4" Type="http://schemas.openxmlformats.org/officeDocument/2006/relationships/image" Target="../media/image159.pn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Master" Target="../slideMasters/slideMaster8.xml"/><Relationship Id="rId5" Type="http://schemas.openxmlformats.org/officeDocument/2006/relationships/image" Target="../media/image48.png"/><Relationship Id="rId4" Type="http://schemas.openxmlformats.org/officeDocument/2006/relationships/image" Target="../media/image50.pn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79.png"/><Relationship Id="rId2" Type="http://schemas.openxmlformats.org/officeDocument/2006/relationships/image" Target="../media/image165.png"/><Relationship Id="rId1" Type="http://schemas.openxmlformats.org/officeDocument/2006/relationships/slideMaster" Target="../slideMasters/slideMaster8.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56.pn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171.png"/><Relationship Id="rId2" Type="http://schemas.openxmlformats.org/officeDocument/2006/relationships/image" Target="../media/image169.png"/><Relationship Id="rId1" Type="http://schemas.openxmlformats.org/officeDocument/2006/relationships/slideMaster" Target="../slideMasters/slideMaster8.xml"/><Relationship Id="rId6" Type="http://schemas.openxmlformats.org/officeDocument/2006/relationships/image" Target="../media/image170.png"/><Relationship Id="rId5" Type="http://schemas.openxmlformats.org/officeDocument/2006/relationships/image" Target="../media/image79.png"/><Relationship Id="rId4" Type="http://schemas.openxmlformats.org/officeDocument/2006/relationships/image" Target="../media/image56.pn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Master" Target="../slideMasters/slideMaster8.xml"/><Relationship Id="rId4" Type="http://schemas.openxmlformats.org/officeDocument/2006/relationships/image" Target="../media/image174.pn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Master" Target="../slideMasters/slideMaster8.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46.png"/><Relationship Id="rId1" Type="http://schemas.openxmlformats.org/officeDocument/2006/relationships/slideMaster" Target="../slideMasters/slideMaster8.xml"/><Relationship Id="rId6" Type="http://schemas.openxmlformats.org/officeDocument/2006/relationships/image" Target="../media/image182.png"/><Relationship Id="rId5" Type="http://schemas.openxmlformats.org/officeDocument/2006/relationships/image" Target="../media/image45.png"/><Relationship Id="rId4" Type="http://schemas.openxmlformats.org/officeDocument/2006/relationships/image" Target="../media/image4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62.png"/><Relationship Id="rId1" Type="http://schemas.openxmlformats.org/officeDocument/2006/relationships/slideMaster" Target="../slideMasters/slideMaster8.xml"/><Relationship Id="rId5" Type="http://schemas.openxmlformats.org/officeDocument/2006/relationships/image" Target="../media/image105.png"/><Relationship Id="rId4" Type="http://schemas.openxmlformats.org/officeDocument/2006/relationships/image" Target="../media/image104.png"/></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2.png"/><Relationship Id="rId1" Type="http://schemas.openxmlformats.org/officeDocument/2006/relationships/slideMaster" Target="../slideMasters/slideMaster8.xml"/><Relationship Id="rId4" Type="http://schemas.openxmlformats.org/officeDocument/2006/relationships/image" Target="../media/image31.pn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21.pn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22.pn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Master" Target="../slideMasters/slideMaster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21.pn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Master" Target="../slideMasters/slideMaster9.xml"/><Relationship Id="rId5" Type="http://schemas.openxmlformats.org/officeDocument/2006/relationships/image" Target="../media/image21.png"/><Relationship Id="rId4" Type="http://schemas.openxmlformats.org/officeDocument/2006/relationships/image" Target="../media/image25.png"/></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21.png"/></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21.png"/></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1.png"/></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21.pn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31.pn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7.jpg"/><Relationship Id="rId1" Type="http://schemas.openxmlformats.org/officeDocument/2006/relationships/slideMaster" Target="../slideMasters/slideMaster9.xml"/><Relationship Id="rId5" Type="http://schemas.openxmlformats.org/officeDocument/2006/relationships/image" Target="../media/image19.png"/><Relationship Id="rId4" Type="http://schemas.openxmlformats.org/officeDocument/2006/relationships/image" Target="../media/image21.png"/></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jpg"/><Relationship Id="rId1" Type="http://schemas.openxmlformats.org/officeDocument/2006/relationships/slideMaster" Target="../slideMasters/slideMaster9.xml"/><Relationship Id="rId5" Type="http://schemas.openxmlformats.org/officeDocument/2006/relationships/image" Target="../media/image19.png"/><Relationship Id="rId4" Type="http://schemas.openxmlformats.org/officeDocument/2006/relationships/image" Target="../media/image21.png"/></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jpg"/><Relationship Id="rId1" Type="http://schemas.openxmlformats.org/officeDocument/2006/relationships/slideMaster" Target="../slideMasters/slideMaster9.xml"/><Relationship Id="rId5" Type="http://schemas.openxmlformats.org/officeDocument/2006/relationships/image" Target="../media/image19.png"/><Relationship Id="rId4" Type="http://schemas.openxmlformats.org/officeDocument/2006/relationships/image" Target="../media/image21.png"/></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g"/><Relationship Id="rId1" Type="http://schemas.openxmlformats.org/officeDocument/2006/relationships/slideMaster" Target="../slideMasters/slideMaster9.xml"/><Relationship Id="rId5" Type="http://schemas.openxmlformats.org/officeDocument/2006/relationships/image" Target="../media/image19.png"/><Relationship Id="rId4" Type="http://schemas.openxmlformats.org/officeDocument/2006/relationships/image" Target="../media/image21.png"/></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jpg"/><Relationship Id="rId1" Type="http://schemas.openxmlformats.org/officeDocument/2006/relationships/slideMaster" Target="../slideMasters/slideMaster9.xml"/><Relationship Id="rId5" Type="http://schemas.openxmlformats.org/officeDocument/2006/relationships/image" Target="../media/image19.png"/><Relationship Id="rId4" Type="http://schemas.openxmlformats.org/officeDocument/2006/relationships/image" Target="../media/image21.png"/></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jpg"/><Relationship Id="rId1" Type="http://schemas.openxmlformats.org/officeDocument/2006/relationships/slideMaster" Target="../slideMasters/slideMaster9.xml"/><Relationship Id="rId5" Type="http://schemas.openxmlformats.org/officeDocument/2006/relationships/image" Target="../media/image19.png"/><Relationship Id="rId4" Type="http://schemas.openxmlformats.org/officeDocument/2006/relationships/image" Target="../media/image21.png"/></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57.jpg"/><Relationship Id="rId1" Type="http://schemas.openxmlformats.org/officeDocument/2006/relationships/slideMaster" Target="../slideMasters/slideMaster9.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image" Target="../media/image33.png"/></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Master" Target="../slideMasters/slideMaster9.xml"/><Relationship Id="rId4" Type="http://schemas.openxmlformats.org/officeDocument/2006/relationships/image" Target="../media/image1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Master" Target="../slideMasters/slideMaster9.xml"/><Relationship Id="rId5" Type="http://schemas.openxmlformats.org/officeDocument/2006/relationships/image" Target="../media/image21.png"/><Relationship Id="rId4" Type="http://schemas.openxmlformats.org/officeDocument/2006/relationships/image" Target="../media/image42.png"/></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7.png"/><Relationship Id="rId1" Type="http://schemas.openxmlformats.org/officeDocument/2006/relationships/slideMaster" Target="../slideMasters/slideMaster9.xml"/><Relationship Id="rId4" Type="http://schemas.openxmlformats.org/officeDocument/2006/relationships/image" Target="../media/image31.png"/></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2.png"/><Relationship Id="rId1" Type="http://schemas.openxmlformats.org/officeDocument/2006/relationships/slideMaster" Target="../slideMasters/slideMaster9.xml"/><Relationship Id="rId4" Type="http://schemas.openxmlformats.org/officeDocument/2006/relationships/image" Target="../media/image31.png"/></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2.png"/><Relationship Id="rId1" Type="http://schemas.openxmlformats.org/officeDocument/2006/relationships/slideMaster" Target="../slideMasters/slideMaster9.xml"/><Relationship Id="rId4" Type="http://schemas.openxmlformats.org/officeDocument/2006/relationships/image" Target="../media/image31.png"/></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9.png"/><Relationship Id="rId1" Type="http://schemas.openxmlformats.org/officeDocument/2006/relationships/slideMaster" Target="../slideMasters/slideMaster9.xml"/><Relationship Id="rId6" Type="http://schemas.openxmlformats.org/officeDocument/2006/relationships/image" Target="../media/image31.png"/><Relationship Id="rId5" Type="http://schemas.openxmlformats.org/officeDocument/2006/relationships/image" Target="../media/image47.png"/><Relationship Id="rId4" Type="http://schemas.openxmlformats.org/officeDocument/2006/relationships/image" Target="../media/image45.png"/></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8.png"/><Relationship Id="rId1" Type="http://schemas.openxmlformats.org/officeDocument/2006/relationships/slideMaster" Target="../slideMasters/slideMaster9.xml"/><Relationship Id="rId4" Type="http://schemas.openxmlformats.org/officeDocument/2006/relationships/image" Target="../media/image21.png"/></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Master" Target="../slideMasters/slideMaster9.xml"/><Relationship Id="rId5" Type="http://schemas.openxmlformats.org/officeDocument/2006/relationships/image" Target="../media/image21.png"/><Relationship Id="rId4" Type="http://schemas.openxmlformats.org/officeDocument/2006/relationships/image" Target="../media/image49.pn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8.png"/><Relationship Id="rId1" Type="http://schemas.openxmlformats.org/officeDocument/2006/relationships/slideMaster" Target="../slideMasters/slideMaster9.xml"/><Relationship Id="rId4" Type="http://schemas.openxmlformats.org/officeDocument/2006/relationships/image" Target="../media/image31.png"/></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Master" Target="../slideMasters/slideMaster9.xml"/><Relationship Id="rId5" Type="http://schemas.openxmlformats.org/officeDocument/2006/relationships/image" Target="../media/image21.png"/><Relationship Id="rId4" Type="http://schemas.openxmlformats.org/officeDocument/2006/relationships/image" Target="../media/image2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21.png"/><Relationship Id="rId4" Type="http://schemas.openxmlformats.org/officeDocument/2006/relationships/image" Target="../media/image25.png"/></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9.xml"/><Relationship Id="rId4" Type="http://schemas.openxmlformats.org/officeDocument/2006/relationships/image" Target="../media/image21.png"/></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3.png"/><Relationship Id="rId1" Type="http://schemas.openxmlformats.org/officeDocument/2006/relationships/slideMaster" Target="../slideMasters/slideMaster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21.png"/></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0.xml"/><Relationship Id="rId4" Type="http://schemas.openxmlformats.org/officeDocument/2006/relationships/image" Target="../media/image21.png"/></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Master" Target="../slideMasters/slideMaster10.xml"/><Relationship Id="rId4" Type="http://schemas.openxmlformats.org/officeDocument/2006/relationships/image" Target="../media/image21.png"/></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Master" Target="../slideMasters/slideMaster10.xml"/><Relationship Id="rId6" Type="http://schemas.openxmlformats.org/officeDocument/2006/relationships/image" Target="../media/image21.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Master" Target="../slideMasters/slideMaster10.xml"/><Relationship Id="rId4" Type="http://schemas.openxmlformats.org/officeDocument/2006/relationships/image" Target="../media/image21.png"/></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Master" Target="../slideMasters/slideMaster10.xml"/><Relationship Id="rId5" Type="http://schemas.openxmlformats.org/officeDocument/2006/relationships/image" Target="../media/image21.png"/><Relationship Id="rId4" Type="http://schemas.openxmlformats.org/officeDocument/2006/relationships/image" Target="../media/image25.png"/></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Master" Target="../slideMasters/slideMaster10.xml"/><Relationship Id="rId4" Type="http://schemas.openxmlformats.org/officeDocument/2006/relationships/image" Target="../media/image21.png"/></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Master" Target="../slideMasters/slideMaster10.xml"/><Relationship Id="rId4" Type="http://schemas.openxmlformats.org/officeDocument/2006/relationships/image" Target="../media/image21.png"/></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Master" Target="../slideMasters/slideMaster10.xml"/><Relationship Id="rId4" Type="http://schemas.openxmlformats.org/officeDocument/2006/relationships/image" Target="../media/image21.pn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9.png"/><Relationship Id="rId1" Type="http://schemas.openxmlformats.org/officeDocument/2006/relationships/slideMaster" Target="../slideMasters/slideMaster10.xml"/><Relationship Id="rId4" Type="http://schemas.openxmlformats.org/officeDocument/2006/relationships/image" Target="../media/image31.png"/></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Master" Target="../slideMasters/slideMaster10.xml"/><Relationship Id="rId4" Type="http://schemas.openxmlformats.org/officeDocument/2006/relationships/image" Target="../media/image19.png"/></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Master" Target="../slideMasters/slideMaster10.xml"/><Relationship Id="rId5" Type="http://schemas.openxmlformats.org/officeDocument/2006/relationships/image" Target="../media/image21.png"/><Relationship Id="rId4" Type="http://schemas.openxmlformats.org/officeDocument/2006/relationships/image" Target="../media/image42.png"/></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7.png"/><Relationship Id="rId1" Type="http://schemas.openxmlformats.org/officeDocument/2006/relationships/slideMaster" Target="../slideMasters/slideMaster10.xml"/><Relationship Id="rId4" Type="http://schemas.openxmlformats.org/officeDocument/2006/relationships/image" Target="../media/image31.png"/></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2.png"/><Relationship Id="rId1" Type="http://schemas.openxmlformats.org/officeDocument/2006/relationships/slideMaster" Target="../slideMasters/slideMaster10.xml"/><Relationship Id="rId4" Type="http://schemas.openxmlformats.org/officeDocument/2006/relationships/image" Target="../media/image31.png"/></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2.png"/><Relationship Id="rId1" Type="http://schemas.openxmlformats.org/officeDocument/2006/relationships/slideMaster" Target="../slideMasters/slideMaster10.xml"/><Relationship Id="rId4" Type="http://schemas.openxmlformats.org/officeDocument/2006/relationships/image" Target="../media/image31.png"/></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9.png"/><Relationship Id="rId1" Type="http://schemas.openxmlformats.org/officeDocument/2006/relationships/slideMaster" Target="../slideMasters/slideMaster10.xml"/><Relationship Id="rId6" Type="http://schemas.openxmlformats.org/officeDocument/2006/relationships/image" Target="../media/image31.png"/><Relationship Id="rId5" Type="http://schemas.openxmlformats.org/officeDocument/2006/relationships/image" Target="../media/image47.png"/><Relationship Id="rId4" Type="http://schemas.openxmlformats.org/officeDocument/2006/relationships/image" Target="../media/image45.png"/></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8.png"/><Relationship Id="rId1" Type="http://schemas.openxmlformats.org/officeDocument/2006/relationships/slideMaster" Target="../slideMasters/slideMaster10.xml"/><Relationship Id="rId4" Type="http://schemas.openxmlformats.org/officeDocument/2006/relationships/image" Target="../media/image21.png"/></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Master" Target="../slideMasters/slideMaster10.xml"/><Relationship Id="rId5" Type="http://schemas.openxmlformats.org/officeDocument/2006/relationships/image" Target="../media/image21.png"/><Relationship Id="rId4" Type="http://schemas.openxmlformats.org/officeDocument/2006/relationships/image" Target="../media/image49.png"/></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8.png"/><Relationship Id="rId1" Type="http://schemas.openxmlformats.org/officeDocument/2006/relationships/slideMaster" Target="../slideMasters/slideMaster10.xml"/><Relationship Id="rId4" Type="http://schemas.openxmlformats.org/officeDocument/2006/relationships/image" Target="../media/image31.png"/></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Master" Target="../slideMasters/slideMaster10.xml"/><Relationship Id="rId5" Type="http://schemas.openxmlformats.org/officeDocument/2006/relationships/image" Target="../media/image21.png"/><Relationship Id="rId4" Type="http://schemas.openxmlformats.org/officeDocument/2006/relationships/image" Target="../media/image2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10.xml"/><Relationship Id="rId4" Type="http://schemas.openxmlformats.org/officeDocument/2006/relationships/image" Target="../media/image21.png"/></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3.png"/><Relationship Id="rId1" Type="http://schemas.openxmlformats.org/officeDocument/2006/relationships/slideMaster" Target="../slideMasters/slideMaster10.xml"/></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Master" Target="../slideMasters/slideMaster10.xml"/><Relationship Id="rId4" Type="http://schemas.openxmlformats.org/officeDocument/2006/relationships/image" Target="../media/image21.png"/></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7.jpg"/><Relationship Id="rId1" Type="http://schemas.openxmlformats.org/officeDocument/2006/relationships/slideMaster" Target="../slideMasters/slideMaster10.xml"/><Relationship Id="rId5" Type="http://schemas.openxmlformats.org/officeDocument/2006/relationships/image" Target="../media/image19.png"/><Relationship Id="rId4" Type="http://schemas.openxmlformats.org/officeDocument/2006/relationships/image" Target="../media/image21.png"/></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jpg"/><Relationship Id="rId1" Type="http://schemas.openxmlformats.org/officeDocument/2006/relationships/slideMaster" Target="../slideMasters/slideMaster10.xml"/><Relationship Id="rId5" Type="http://schemas.openxmlformats.org/officeDocument/2006/relationships/image" Target="../media/image19.png"/><Relationship Id="rId4" Type="http://schemas.openxmlformats.org/officeDocument/2006/relationships/image" Target="../media/image21.png"/></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jpg"/><Relationship Id="rId1" Type="http://schemas.openxmlformats.org/officeDocument/2006/relationships/slideMaster" Target="../slideMasters/slideMaster10.xml"/><Relationship Id="rId5" Type="http://schemas.openxmlformats.org/officeDocument/2006/relationships/image" Target="../media/image19.png"/><Relationship Id="rId4" Type="http://schemas.openxmlformats.org/officeDocument/2006/relationships/image" Target="../media/image21.png"/></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g"/><Relationship Id="rId1" Type="http://schemas.openxmlformats.org/officeDocument/2006/relationships/slideMaster" Target="../slideMasters/slideMaster10.xml"/><Relationship Id="rId5" Type="http://schemas.openxmlformats.org/officeDocument/2006/relationships/image" Target="../media/image19.png"/><Relationship Id="rId4" Type="http://schemas.openxmlformats.org/officeDocument/2006/relationships/image" Target="../media/image21.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jpg"/><Relationship Id="rId1" Type="http://schemas.openxmlformats.org/officeDocument/2006/relationships/slideMaster" Target="../slideMasters/slideMaster10.xml"/><Relationship Id="rId5" Type="http://schemas.openxmlformats.org/officeDocument/2006/relationships/image" Target="../media/image19.png"/><Relationship Id="rId4" Type="http://schemas.openxmlformats.org/officeDocument/2006/relationships/image" Target="../media/image21.png"/></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jpg"/><Relationship Id="rId1" Type="http://schemas.openxmlformats.org/officeDocument/2006/relationships/slideMaster" Target="../slideMasters/slideMaster10.xml"/><Relationship Id="rId5" Type="http://schemas.openxmlformats.org/officeDocument/2006/relationships/image" Target="../media/image19.png"/><Relationship Id="rId4" Type="http://schemas.openxmlformats.org/officeDocument/2006/relationships/image" Target="../media/image21.png"/></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57.jpg"/><Relationship Id="rId1" Type="http://schemas.openxmlformats.org/officeDocument/2006/relationships/slideMaster" Target="../slideMasters/slideMaster10.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image" Target="../media/image33.png"/></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4.png"/><Relationship Id="rId1" Type="http://schemas.openxmlformats.org/officeDocument/2006/relationships/slideMaster" Target="../slideMasters/slideMaster1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3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Master" Target="../slideMasters/slideMaster3.xml"/><Relationship Id="rId5" Type="http://schemas.openxmlformats.org/officeDocument/2006/relationships/image" Target="../media/image19.png"/><Relationship Id="rId4" Type="http://schemas.openxmlformats.org/officeDocument/2006/relationships/image" Target="../media/image21.png"/></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jpg"/><Relationship Id="rId1" Type="http://schemas.openxmlformats.org/officeDocument/2006/relationships/slideMaster" Target="../slideMasters/slideMaster3.xml"/><Relationship Id="rId5" Type="http://schemas.openxmlformats.org/officeDocument/2006/relationships/image" Target="../media/image19.png"/><Relationship Id="rId4" Type="http://schemas.openxmlformats.org/officeDocument/2006/relationships/image" Target="../media/image2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jpg"/><Relationship Id="rId1" Type="http://schemas.openxmlformats.org/officeDocument/2006/relationships/slideMaster" Target="../slideMasters/slideMaster3.xml"/><Relationship Id="rId5" Type="http://schemas.openxmlformats.org/officeDocument/2006/relationships/image" Target="../media/image19.png"/><Relationship Id="rId4" Type="http://schemas.openxmlformats.org/officeDocument/2006/relationships/image" Target="../media/image2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g"/><Relationship Id="rId1" Type="http://schemas.openxmlformats.org/officeDocument/2006/relationships/slideMaster" Target="../slideMasters/slideMaster3.xml"/><Relationship Id="rId5" Type="http://schemas.openxmlformats.org/officeDocument/2006/relationships/image" Target="../media/image19.png"/><Relationship Id="rId4" Type="http://schemas.openxmlformats.org/officeDocument/2006/relationships/image" Target="../media/image2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jpg"/><Relationship Id="rId1" Type="http://schemas.openxmlformats.org/officeDocument/2006/relationships/slideMaster" Target="../slideMasters/slideMaster3.xml"/><Relationship Id="rId5" Type="http://schemas.openxmlformats.org/officeDocument/2006/relationships/image" Target="../media/image19.png"/><Relationship Id="rId4" Type="http://schemas.openxmlformats.org/officeDocument/2006/relationships/image" Target="../media/image2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jpg"/><Relationship Id="rId1" Type="http://schemas.openxmlformats.org/officeDocument/2006/relationships/slideMaster" Target="../slideMasters/slideMaster3.xml"/><Relationship Id="rId5" Type="http://schemas.openxmlformats.org/officeDocument/2006/relationships/image" Target="../media/image19.png"/><Relationship Id="rId4" Type="http://schemas.openxmlformats.org/officeDocument/2006/relationships/image" Target="../media/image2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2.jp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image" Target="../media/image3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Master" Target="../slideMasters/slideMaster3.xml"/><Relationship Id="rId5" Type="http://schemas.openxmlformats.org/officeDocument/2006/relationships/image" Target="../media/image21.png"/><Relationship Id="rId4" Type="http://schemas.openxmlformats.org/officeDocument/2006/relationships/image" Target="../media/image4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7.png"/><Relationship Id="rId1" Type="http://schemas.openxmlformats.org/officeDocument/2006/relationships/slideMaster" Target="../slideMasters/slideMaster3.xml"/><Relationship Id="rId4" Type="http://schemas.openxmlformats.org/officeDocument/2006/relationships/image" Target="../media/image3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2.png"/><Relationship Id="rId1" Type="http://schemas.openxmlformats.org/officeDocument/2006/relationships/slideMaster" Target="../slideMasters/slideMaster3.xml"/><Relationship Id="rId4" Type="http://schemas.openxmlformats.org/officeDocument/2006/relationships/image" Target="../media/image3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2.png"/><Relationship Id="rId1" Type="http://schemas.openxmlformats.org/officeDocument/2006/relationships/slideMaster" Target="../slideMasters/slideMaster3.xml"/><Relationship Id="rId4" Type="http://schemas.openxmlformats.org/officeDocument/2006/relationships/image" Target="../media/image3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9.png"/><Relationship Id="rId1" Type="http://schemas.openxmlformats.org/officeDocument/2006/relationships/slideMaster" Target="../slideMasters/slideMaster3.xml"/><Relationship Id="rId6" Type="http://schemas.openxmlformats.org/officeDocument/2006/relationships/image" Target="../media/image31.png"/><Relationship Id="rId5" Type="http://schemas.openxmlformats.org/officeDocument/2006/relationships/image" Target="../media/image47.png"/><Relationship Id="rId4" Type="http://schemas.openxmlformats.org/officeDocument/2006/relationships/image" Target="../media/image4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8.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Master" Target="../slideMasters/slideMaster3.xml"/><Relationship Id="rId5" Type="http://schemas.openxmlformats.org/officeDocument/2006/relationships/image" Target="../media/image21.png"/><Relationship Id="rId4" Type="http://schemas.openxmlformats.org/officeDocument/2006/relationships/image" Target="../media/image49.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8.png"/><Relationship Id="rId1" Type="http://schemas.openxmlformats.org/officeDocument/2006/relationships/slideMaster" Target="../slideMasters/slideMaster3.xml"/><Relationship Id="rId4" Type="http://schemas.openxmlformats.org/officeDocument/2006/relationships/image" Target="../media/image31.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21.png"/><Relationship Id="rId4" Type="http://schemas.openxmlformats.org/officeDocument/2006/relationships/image" Target="../media/image25.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Master" Target="../slideMasters/slideMaster4.xml"/><Relationship Id="rId6" Type="http://schemas.openxmlformats.org/officeDocument/2006/relationships/image" Target="../media/image21.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Master" Target="../slideMasters/slideMaster4.xml"/><Relationship Id="rId5" Type="http://schemas.openxmlformats.org/officeDocument/2006/relationships/image" Target="../media/image21.png"/><Relationship Id="rId4" Type="http://schemas.openxmlformats.org/officeDocument/2006/relationships/image" Target="../media/image25.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31.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Master" Target="../slideMasters/slideMaster4.xml"/><Relationship Id="rId4" Type="http://schemas.openxmlformats.org/officeDocument/2006/relationships/image" Target="../media/image19.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Master" Target="../slideMasters/slideMaster4.xml"/><Relationship Id="rId5" Type="http://schemas.openxmlformats.org/officeDocument/2006/relationships/image" Target="../media/image21.png"/><Relationship Id="rId4" Type="http://schemas.openxmlformats.org/officeDocument/2006/relationships/image" Target="../media/image42.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7.png"/><Relationship Id="rId1" Type="http://schemas.openxmlformats.org/officeDocument/2006/relationships/slideMaster" Target="../slideMasters/slideMaster4.xml"/><Relationship Id="rId4" Type="http://schemas.openxmlformats.org/officeDocument/2006/relationships/image" Target="../media/image3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9.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2.png"/><Relationship Id="rId1" Type="http://schemas.openxmlformats.org/officeDocument/2006/relationships/slideMaster" Target="../slideMasters/slideMaster4.xml"/><Relationship Id="rId4" Type="http://schemas.openxmlformats.org/officeDocument/2006/relationships/image" Target="../media/image31.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2.png"/><Relationship Id="rId1" Type="http://schemas.openxmlformats.org/officeDocument/2006/relationships/slideMaster" Target="../slideMasters/slideMaster4.xml"/><Relationship Id="rId4" Type="http://schemas.openxmlformats.org/officeDocument/2006/relationships/image" Target="../media/image31.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31.png"/><Relationship Id="rId5" Type="http://schemas.openxmlformats.org/officeDocument/2006/relationships/image" Target="../media/image47.png"/><Relationship Id="rId4" Type="http://schemas.openxmlformats.org/officeDocument/2006/relationships/image" Target="../media/image45.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8.pn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Master" Target="../slideMasters/slideMaster4.xml"/><Relationship Id="rId5" Type="http://schemas.openxmlformats.org/officeDocument/2006/relationships/image" Target="../media/image21.png"/><Relationship Id="rId4" Type="http://schemas.openxmlformats.org/officeDocument/2006/relationships/image" Target="../media/image49.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8.png"/><Relationship Id="rId1" Type="http://schemas.openxmlformats.org/officeDocument/2006/relationships/slideMaster" Target="../slideMasters/slideMaster4.xml"/><Relationship Id="rId4" Type="http://schemas.openxmlformats.org/officeDocument/2006/relationships/image" Target="../media/image31.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Master" Target="../slideMasters/slideMaster4.xml"/><Relationship Id="rId5" Type="http://schemas.openxmlformats.org/officeDocument/2006/relationships/image" Target="../media/image21.png"/><Relationship Id="rId4" Type="http://schemas.openxmlformats.org/officeDocument/2006/relationships/image" Target="../media/image25.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1.png"/></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Master" Target="../slideMasters/slideMaster4.xml"/><Relationship Id="rId5" Type="http://schemas.openxmlformats.org/officeDocument/2006/relationships/image" Target="../media/image19.png"/><Relationship Id="rId4" Type="http://schemas.openxmlformats.org/officeDocument/2006/relationships/image" Target="../media/image21.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jpg"/><Relationship Id="rId1" Type="http://schemas.openxmlformats.org/officeDocument/2006/relationships/slideMaster" Target="../slideMasters/slideMaster4.xml"/><Relationship Id="rId5" Type="http://schemas.openxmlformats.org/officeDocument/2006/relationships/image" Target="../media/image19.png"/><Relationship Id="rId4" Type="http://schemas.openxmlformats.org/officeDocument/2006/relationships/image" Target="../media/image21.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jpg"/><Relationship Id="rId1" Type="http://schemas.openxmlformats.org/officeDocument/2006/relationships/slideMaster" Target="../slideMasters/slideMaster4.xml"/><Relationship Id="rId5" Type="http://schemas.openxmlformats.org/officeDocument/2006/relationships/image" Target="../media/image19.png"/><Relationship Id="rId4" Type="http://schemas.openxmlformats.org/officeDocument/2006/relationships/image" Target="../media/image21.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g"/><Relationship Id="rId1" Type="http://schemas.openxmlformats.org/officeDocument/2006/relationships/slideMaster" Target="../slideMasters/slideMaster4.xml"/><Relationship Id="rId5" Type="http://schemas.openxmlformats.org/officeDocument/2006/relationships/image" Target="../media/image19.png"/><Relationship Id="rId4" Type="http://schemas.openxmlformats.org/officeDocument/2006/relationships/image" Target="../media/image21.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jpg"/><Relationship Id="rId1" Type="http://schemas.openxmlformats.org/officeDocument/2006/relationships/slideMaster" Target="../slideMasters/slideMaster4.xml"/><Relationship Id="rId5" Type="http://schemas.openxmlformats.org/officeDocument/2006/relationships/image" Target="../media/image19.png"/><Relationship Id="rId4" Type="http://schemas.openxmlformats.org/officeDocument/2006/relationships/image" Target="../media/image21.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jpg"/><Relationship Id="rId1" Type="http://schemas.openxmlformats.org/officeDocument/2006/relationships/slideMaster" Target="../slideMasters/slideMaster4.xml"/><Relationship Id="rId5" Type="http://schemas.openxmlformats.org/officeDocument/2006/relationships/image" Target="../media/image19.png"/><Relationship Id="rId4" Type="http://schemas.openxmlformats.org/officeDocument/2006/relationships/image" Target="../media/image21.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2.jpg"/><Relationship Id="rId1" Type="http://schemas.openxmlformats.org/officeDocument/2006/relationships/slideMaster" Target="../slideMasters/slideMaster4.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image" Target="../media/image3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1">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1"/>
            </p:custDataLst>
            <p:extLst>
              <p:ext uri="{D42A27DB-BD31-4B8C-83A1-F6EECF244321}">
                <p14:modId xmlns:p14="http://schemas.microsoft.com/office/powerpoint/2010/main" val="21450223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8" name="Objek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hteck 3"/>
          <p:cNvSpPr/>
          <p:nvPr userDrawn="1"/>
        </p:nvSpPr>
        <p:spPr bwMode="gray">
          <a:xfrm>
            <a:off x="334963" y="333375"/>
            <a:ext cx="11522076" cy="6194450"/>
          </a:xfrm>
          <a:custGeom>
            <a:avLst/>
            <a:gdLst>
              <a:gd name="connsiteX0" fmla="*/ 0 w 11378159"/>
              <a:gd name="connsiteY0" fmla="*/ 0 h 6121399"/>
              <a:gd name="connsiteX1" fmla="*/ 11378159 w 11378159"/>
              <a:gd name="connsiteY1" fmla="*/ 942 h 6121399"/>
              <a:gd name="connsiteX2" fmla="*/ 8426450 w 11378159"/>
              <a:gd name="connsiteY2" fmla="*/ 5400670 h 6121399"/>
              <a:gd name="connsiteX3" fmla="*/ 342000 w 11378159"/>
              <a:gd name="connsiteY3" fmla="*/ 5400670 h 6121399"/>
              <a:gd name="connsiteX4" fmla="*/ 16115 w 11378159"/>
              <a:gd name="connsiteY4" fmla="*/ 6121399 h 6121399"/>
              <a:gd name="connsiteX5" fmla="*/ 0 w 11378159"/>
              <a:gd name="connsiteY5" fmla="*/ 6121399 h 6121399"/>
              <a:gd name="connsiteX6" fmla="*/ 0 w 11378159"/>
              <a:gd name="connsiteY6" fmla="*/ 5400670 h 6121399"/>
              <a:gd name="connsiteX7" fmla="*/ 0 w 11378159"/>
              <a:gd name="connsiteY7" fmla="*/ 5400669 h 6121399"/>
              <a:gd name="connsiteX8" fmla="*/ 0 w 11378159"/>
              <a:gd name="connsiteY8" fmla="*/ 0 h 6121399"/>
              <a:gd name="connsiteX0" fmla="*/ 0 w 11405868"/>
              <a:gd name="connsiteY0" fmla="*/ 0 h 6121399"/>
              <a:gd name="connsiteX1" fmla="*/ 11378159 w 11405868"/>
              <a:gd name="connsiteY1" fmla="*/ 942 h 6121399"/>
              <a:gd name="connsiteX2" fmla="*/ 11405868 w 11405868"/>
              <a:gd name="connsiteY2" fmla="*/ 5385812 h 6121399"/>
              <a:gd name="connsiteX3" fmla="*/ 342000 w 11405868"/>
              <a:gd name="connsiteY3" fmla="*/ 5400670 h 6121399"/>
              <a:gd name="connsiteX4" fmla="*/ 16115 w 11405868"/>
              <a:gd name="connsiteY4" fmla="*/ 6121399 h 6121399"/>
              <a:gd name="connsiteX5" fmla="*/ 0 w 11405868"/>
              <a:gd name="connsiteY5" fmla="*/ 6121399 h 6121399"/>
              <a:gd name="connsiteX6" fmla="*/ 0 w 11405868"/>
              <a:gd name="connsiteY6" fmla="*/ 5400670 h 6121399"/>
              <a:gd name="connsiteX7" fmla="*/ 0 w 11405868"/>
              <a:gd name="connsiteY7" fmla="*/ 5400669 h 6121399"/>
              <a:gd name="connsiteX8" fmla="*/ 0 w 11405868"/>
              <a:gd name="connsiteY8" fmla="*/ 0 h 6121399"/>
              <a:gd name="connsiteX0" fmla="*/ 0 w 11435443"/>
              <a:gd name="connsiteY0" fmla="*/ 0 h 6121399"/>
              <a:gd name="connsiteX1" fmla="*/ 11378159 w 11435443"/>
              <a:gd name="connsiteY1" fmla="*/ 942 h 6121399"/>
              <a:gd name="connsiteX2" fmla="*/ 11435443 w 11435443"/>
              <a:gd name="connsiteY2" fmla="*/ 5391814 h 6121399"/>
              <a:gd name="connsiteX3" fmla="*/ 342000 w 11435443"/>
              <a:gd name="connsiteY3" fmla="*/ 5400670 h 6121399"/>
              <a:gd name="connsiteX4" fmla="*/ 16115 w 11435443"/>
              <a:gd name="connsiteY4" fmla="*/ 6121399 h 6121399"/>
              <a:gd name="connsiteX5" fmla="*/ 0 w 11435443"/>
              <a:gd name="connsiteY5" fmla="*/ 6121399 h 6121399"/>
              <a:gd name="connsiteX6" fmla="*/ 0 w 11435443"/>
              <a:gd name="connsiteY6" fmla="*/ 5400670 h 6121399"/>
              <a:gd name="connsiteX7" fmla="*/ 0 w 11435443"/>
              <a:gd name="connsiteY7" fmla="*/ 5400669 h 6121399"/>
              <a:gd name="connsiteX8" fmla="*/ 0 w 11435443"/>
              <a:gd name="connsiteY8" fmla="*/ 0 h 6121399"/>
              <a:gd name="connsiteX0" fmla="*/ 0 w 11435443"/>
              <a:gd name="connsiteY0" fmla="*/ 0 h 6121399"/>
              <a:gd name="connsiteX1" fmla="*/ 11427225 w 11435443"/>
              <a:gd name="connsiteY1" fmla="*/ 942 h 6121399"/>
              <a:gd name="connsiteX2" fmla="*/ 11435443 w 11435443"/>
              <a:gd name="connsiteY2" fmla="*/ 5391814 h 6121399"/>
              <a:gd name="connsiteX3" fmla="*/ 342000 w 11435443"/>
              <a:gd name="connsiteY3" fmla="*/ 5400670 h 6121399"/>
              <a:gd name="connsiteX4" fmla="*/ 16115 w 11435443"/>
              <a:gd name="connsiteY4" fmla="*/ 6121399 h 6121399"/>
              <a:gd name="connsiteX5" fmla="*/ 0 w 11435443"/>
              <a:gd name="connsiteY5" fmla="*/ 6121399 h 6121399"/>
              <a:gd name="connsiteX6" fmla="*/ 0 w 11435443"/>
              <a:gd name="connsiteY6" fmla="*/ 5400670 h 6121399"/>
              <a:gd name="connsiteX7" fmla="*/ 0 w 11435443"/>
              <a:gd name="connsiteY7" fmla="*/ 5400669 h 6121399"/>
              <a:gd name="connsiteX8" fmla="*/ 0 w 11435443"/>
              <a:gd name="connsiteY8" fmla="*/ 0 h 6121399"/>
              <a:gd name="connsiteX0" fmla="*/ 0 w 11429964"/>
              <a:gd name="connsiteY0" fmla="*/ 0 h 6121399"/>
              <a:gd name="connsiteX1" fmla="*/ 11427225 w 11429964"/>
              <a:gd name="connsiteY1" fmla="*/ 942 h 6121399"/>
              <a:gd name="connsiteX2" fmla="*/ 11422061 w 11429964"/>
              <a:gd name="connsiteY2" fmla="*/ 5400735 h 6121399"/>
              <a:gd name="connsiteX3" fmla="*/ 342000 w 11429964"/>
              <a:gd name="connsiteY3" fmla="*/ 5400670 h 6121399"/>
              <a:gd name="connsiteX4" fmla="*/ 16115 w 11429964"/>
              <a:gd name="connsiteY4" fmla="*/ 6121399 h 6121399"/>
              <a:gd name="connsiteX5" fmla="*/ 0 w 11429964"/>
              <a:gd name="connsiteY5" fmla="*/ 6121399 h 6121399"/>
              <a:gd name="connsiteX6" fmla="*/ 0 w 11429964"/>
              <a:gd name="connsiteY6" fmla="*/ 5400670 h 6121399"/>
              <a:gd name="connsiteX7" fmla="*/ 0 w 11429964"/>
              <a:gd name="connsiteY7" fmla="*/ 5400669 h 6121399"/>
              <a:gd name="connsiteX8" fmla="*/ 0 w 11429964"/>
              <a:gd name="connsiteY8" fmla="*/ 0 h 612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9964" h="6121399">
                <a:moveTo>
                  <a:pt x="0" y="0"/>
                </a:moveTo>
                <a:lnTo>
                  <a:pt x="11427225" y="942"/>
                </a:lnTo>
                <a:cubicBezTo>
                  <a:pt x="11429964" y="1797899"/>
                  <a:pt x="11419322" y="3603778"/>
                  <a:pt x="11422061" y="5400735"/>
                </a:cubicBezTo>
                <a:lnTo>
                  <a:pt x="342000" y="5400670"/>
                </a:lnTo>
                <a:lnTo>
                  <a:pt x="16115" y="6121399"/>
                </a:lnTo>
                <a:lnTo>
                  <a:pt x="0" y="6121399"/>
                </a:lnTo>
                <a:lnTo>
                  <a:pt x="0" y="5400670"/>
                </a:lnTo>
                <a:lnTo>
                  <a:pt x="0" y="5400669"/>
                </a:lnTo>
                <a:lnTo>
                  <a:pt x="0" y="0"/>
                </a:lnTo>
                <a:close/>
              </a:path>
            </a:pathLst>
          </a:cu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noProof="0"/>
          </a:p>
        </p:txBody>
      </p:sp>
      <p:pic>
        <p:nvPicPr>
          <p:cNvPr id="10" name="Grafik 9" descr="PPT_Logo.png"/>
          <p:cNvPicPr>
            <a:picLocks noChangeAspect="1"/>
          </p:cNvPicPr>
          <p:nvPr userDrawn="1"/>
        </p:nvPicPr>
        <p:blipFill>
          <a:blip r:embed="rId5" cstate="print"/>
          <a:stretch>
            <a:fillRect/>
          </a:stretch>
        </p:blipFill>
        <p:spPr bwMode="gray">
          <a:xfrm>
            <a:off x="10025785" y="6307504"/>
            <a:ext cx="1869952" cy="269749"/>
          </a:xfrm>
          <a:prstGeom prst="rect">
            <a:avLst/>
          </a:prstGeom>
        </p:spPr>
      </p:pic>
      <p:sp>
        <p:nvSpPr>
          <p:cNvPr id="3" name="Untertitel 2"/>
          <p:cNvSpPr>
            <a:spLocks noGrp="1"/>
          </p:cNvSpPr>
          <p:nvPr>
            <p:ph type="subTitle" idx="1"/>
          </p:nvPr>
        </p:nvSpPr>
        <p:spPr>
          <a:xfrm>
            <a:off x="623392" y="2636912"/>
            <a:ext cx="10873208" cy="792088"/>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
              <a:t>Formatvorlage des Untertitelmasters durch Klicken bearbeiten</a:t>
            </a:r>
          </a:p>
        </p:txBody>
      </p:sp>
      <p:sp>
        <p:nvSpPr>
          <p:cNvPr id="12" name="Titel 11"/>
          <p:cNvSpPr>
            <a:spLocks noGrp="1"/>
          </p:cNvSpPr>
          <p:nvPr>
            <p:ph type="title" hasCustomPrompt="1"/>
          </p:nvPr>
        </p:nvSpPr>
        <p:spPr>
          <a:xfrm>
            <a:off x="623392" y="638406"/>
            <a:ext cx="10873208" cy="1350434"/>
          </a:xfrm>
        </p:spPr>
        <p:txBody>
          <a:bodyPr anchor="t">
            <a:normAutofit/>
          </a:bodyPr>
          <a:lstStyle>
            <a:lvl1pPr algn="l">
              <a:defRPr sz="3500" b="0">
                <a:solidFill>
                  <a:schemeClr val="bg1"/>
                </a:solidFill>
              </a:defRPr>
            </a:lvl1pPr>
          </a:lstStyle>
          <a:p>
            <a:r>
              <a:rPr lang="de"/>
              <a:t>Titelmasterformat </a:t>
            </a:r>
            <a:br>
              <a:rPr lang="de-DE"/>
            </a:br>
            <a:r>
              <a:rPr lang="de"/>
              <a:t>durch Klicken bearbeiten</a:t>
            </a:r>
          </a:p>
        </p:txBody>
      </p:sp>
    </p:spTree>
    <p:extLst>
      <p:ext uri="{BB962C8B-B14F-4D97-AF65-F5344CB8AC3E}">
        <p14:creationId xmlns:p14="http://schemas.microsoft.com/office/powerpoint/2010/main" val="1284340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35360" y="188640"/>
            <a:ext cx="11665296" cy="791369"/>
          </a:xfrm>
        </p:spPr>
        <p:txBody>
          <a:bodyPr/>
          <a:lstStyle/>
          <a:p>
            <a:r>
              <a:rPr lang="de"/>
              <a:t>Titelmasterformat durch Klicken bearbeiten</a:t>
            </a:r>
          </a:p>
        </p:txBody>
      </p:sp>
      <p:sp>
        <p:nvSpPr>
          <p:cNvPr id="3" name="Inhaltsplatzhalter 2"/>
          <p:cNvSpPr>
            <a:spLocks noGrp="1"/>
          </p:cNvSpPr>
          <p:nvPr>
            <p:ph idx="1"/>
          </p:nvPr>
        </p:nvSpPr>
        <p:spPr>
          <a:xfrm>
            <a:off x="335359" y="1484784"/>
            <a:ext cx="11521679" cy="4608041"/>
          </a:xfrm>
        </p:spPr>
        <p:txBody>
          <a:bodyPr/>
          <a:lstStyle/>
          <a:p>
            <a:pPr lvl="0"/>
            <a:r>
              <a:rPr lang="de"/>
              <a:t>Textmasterformat bearbeiten</a:t>
            </a:r>
          </a:p>
          <a:p>
            <a:pPr lvl="1"/>
            <a:r>
              <a:rPr lang="de"/>
              <a:t>Zweite Ebene</a:t>
            </a:r>
          </a:p>
          <a:p>
            <a:pPr lvl="2"/>
            <a:r>
              <a:rPr lang="de"/>
              <a:t>Dritte Ebene</a:t>
            </a:r>
          </a:p>
          <a:p>
            <a:pPr lvl="3"/>
            <a:r>
              <a:rPr lang="de"/>
              <a:t>Vierte Ebene</a:t>
            </a:r>
          </a:p>
          <a:p>
            <a:pPr lvl="4"/>
            <a:r>
              <a:rPr lang="de"/>
              <a:t>Fünfte Ebene</a:t>
            </a:r>
          </a:p>
        </p:txBody>
      </p:sp>
      <p:sp>
        <p:nvSpPr>
          <p:cNvPr id="4" name="Rechteck 3"/>
          <p:cNvSpPr/>
          <p:nvPr userDrawn="1"/>
        </p:nvSpPr>
        <p:spPr>
          <a:xfrm>
            <a:off x="191344" y="1052736"/>
            <a:ext cx="1180931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p:cNvSpPr/>
          <p:nvPr userDrawn="1"/>
        </p:nvSpPr>
        <p:spPr>
          <a:xfrm>
            <a:off x="191344" y="6247945"/>
            <a:ext cx="1180931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 name="Gerader Verbinder 5"/>
          <p:cNvCxnSpPr/>
          <p:nvPr userDrawn="1"/>
        </p:nvCxnSpPr>
        <p:spPr>
          <a:xfrm>
            <a:off x="334963" y="1124025"/>
            <a:ext cx="11522075" cy="0"/>
          </a:xfrm>
          <a:prstGeom prst="line">
            <a:avLst/>
          </a:prstGeom>
          <a:ln w="12700">
            <a:solidFill>
              <a:srgbClr val="E60028"/>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userDrawn="1"/>
        </p:nvCxnSpPr>
        <p:spPr>
          <a:xfrm>
            <a:off x="334963" y="6391088"/>
            <a:ext cx="11522075" cy="0"/>
          </a:xfrm>
          <a:prstGeom prst="line">
            <a:avLst/>
          </a:prstGeom>
          <a:ln w="12700">
            <a:solidFill>
              <a:srgbClr val="E60028"/>
            </a:solidFill>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35438" y="281266"/>
            <a:ext cx="587077" cy="576000"/>
          </a:xfrm>
          <a:prstGeom prst="rect">
            <a:avLst/>
          </a:prstGeom>
        </p:spPr>
      </p:pic>
      <p:pic>
        <p:nvPicPr>
          <p:cNvPr id="10" name="Grafik 9" descr="Ein Bild, das Text, Geschirr enthält.&#10;&#10;Automatisch generierte Beschreibung">
            <a:extLst>
              <a:ext uri="{FF2B5EF4-FFF2-40B4-BE49-F238E27FC236}">
                <a16:creationId xmlns:a16="http://schemas.microsoft.com/office/drawing/2014/main" id="{FF2E7DCA-5ACA-4965-B769-6B22E3EE0DA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52386" y="764704"/>
            <a:ext cx="696578" cy="198000"/>
          </a:xfrm>
          <a:prstGeom prst="rect">
            <a:avLst/>
          </a:prstGeom>
        </p:spPr>
      </p:pic>
    </p:spTree>
    <p:extLst>
      <p:ext uri="{BB962C8B-B14F-4D97-AF65-F5344CB8AC3E}">
        <p14:creationId xmlns:p14="http://schemas.microsoft.com/office/powerpoint/2010/main" val="20445314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Four Comparison">
  <p:cSld name="Four Comparison">
    <p:spTree>
      <p:nvGrpSpPr>
        <p:cNvPr id="1" name="Shape 409"/>
        <p:cNvGrpSpPr/>
        <p:nvPr/>
      </p:nvGrpSpPr>
      <p:grpSpPr>
        <a:xfrm>
          <a:off x="0" y="0"/>
          <a:ext cx="0" cy="0"/>
          <a:chOff x="0" y="0"/>
          <a:chExt cx="0" cy="0"/>
        </a:xfrm>
      </p:grpSpPr>
      <p:sp>
        <p:nvSpPr>
          <p:cNvPr id="410" name="Google Shape;410;p79"/>
          <p:cNvSpPr txBox="1">
            <a:spLocks noGrp="1"/>
          </p:cNvSpPr>
          <p:nvPr>
            <p:ph type="title"/>
          </p:nvPr>
        </p:nvSpPr>
        <p:spPr>
          <a:xfrm>
            <a:off x="838200" y="365125"/>
            <a:ext cx="10515600" cy="1325800"/>
          </a:xfrm>
          <a:prstGeom prst="rect">
            <a:avLst/>
          </a:prstGeom>
          <a:noFill/>
          <a:ln>
            <a:noFill/>
          </a:ln>
        </p:spPr>
        <p:txBody>
          <a:bodyPr spcFirstLastPara="1" wrap="square" lIns="137150" tIns="68550" rIns="137150" bIns="68550" anchor="ctr" anchorCtr="0">
            <a:normAutofit/>
          </a:bodyPr>
          <a:lstStyle>
            <a:lvl1pPr lvl="0" algn="l">
              <a:lnSpc>
                <a:spcPct val="100000"/>
              </a:lnSpc>
              <a:spcBef>
                <a:spcPts val="0"/>
              </a:spcBef>
              <a:spcAft>
                <a:spcPts val="0"/>
              </a:spcAft>
              <a:buClr>
                <a:schemeClr val="dk2"/>
              </a:buClr>
              <a:buSzPts val="2800"/>
              <a:buNone/>
              <a:defRPr/>
            </a:lvl1pPr>
            <a:lvl2pPr lvl="1" algn="l">
              <a:lnSpc>
                <a:spcPct val="100000"/>
              </a:lnSpc>
              <a:spcBef>
                <a:spcPts val="0"/>
              </a:spcBef>
              <a:spcAft>
                <a:spcPts val="0"/>
              </a:spcAft>
              <a:buSzPts val="2200"/>
              <a:buNone/>
              <a:defRPr/>
            </a:lvl2pPr>
            <a:lvl3pPr lvl="2" algn="l">
              <a:lnSpc>
                <a:spcPct val="100000"/>
              </a:lnSpc>
              <a:spcBef>
                <a:spcPts val="0"/>
              </a:spcBef>
              <a:spcAft>
                <a:spcPts val="0"/>
              </a:spcAft>
              <a:buSzPts val="2200"/>
              <a:buNone/>
              <a:defRPr/>
            </a:lvl3pPr>
            <a:lvl4pPr lvl="3" algn="l">
              <a:lnSpc>
                <a:spcPct val="100000"/>
              </a:lnSpc>
              <a:spcBef>
                <a:spcPts val="0"/>
              </a:spcBef>
              <a:spcAft>
                <a:spcPts val="0"/>
              </a:spcAft>
              <a:buSzPts val="2200"/>
              <a:buNone/>
              <a:defRPr/>
            </a:lvl4pPr>
            <a:lvl5pPr lvl="4" algn="l">
              <a:lnSpc>
                <a:spcPct val="100000"/>
              </a:lnSpc>
              <a:spcBef>
                <a:spcPts val="0"/>
              </a:spcBef>
              <a:spcAft>
                <a:spcPts val="0"/>
              </a:spcAft>
              <a:buSzPts val="2200"/>
              <a:buNone/>
              <a:defRPr/>
            </a:lvl5pPr>
            <a:lvl6pPr lvl="5" algn="l">
              <a:lnSpc>
                <a:spcPct val="100000"/>
              </a:lnSpc>
              <a:spcBef>
                <a:spcPts val="0"/>
              </a:spcBef>
              <a:spcAft>
                <a:spcPts val="0"/>
              </a:spcAft>
              <a:buSzPts val="2200"/>
              <a:buNone/>
              <a:defRPr/>
            </a:lvl6pPr>
            <a:lvl7pPr lvl="6" algn="l">
              <a:lnSpc>
                <a:spcPct val="100000"/>
              </a:lnSpc>
              <a:spcBef>
                <a:spcPts val="0"/>
              </a:spcBef>
              <a:spcAft>
                <a:spcPts val="0"/>
              </a:spcAft>
              <a:buSzPts val="2200"/>
              <a:buNone/>
              <a:defRPr/>
            </a:lvl7pPr>
            <a:lvl8pPr lvl="7" algn="l">
              <a:lnSpc>
                <a:spcPct val="100000"/>
              </a:lnSpc>
              <a:spcBef>
                <a:spcPts val="0"/>
              </a:spcBef>
              <a:spcAft>
                <a:spcPts val="0"/>
              </a:spcAft>
              <a:buSzPts val="2200"/>
              <a:buNone/>
              <a:defRPr/>
            </a:lvl8pPr>
            <a:lvl9pPr lvl="8" algn="l">
              <a:lnSpc>
                <a:spcPct val="100000"/>
              </a:lnSpc>
              <a:spcBef>
                <a:spcPts val="0"/>
              </a:spcBef>
              <a:spcAft>
                <a:spcPts val="0"/>
              </a:spcAft>
              <a:buSzPts val="2200"/>
              <a:buNone/>
              <a:defRPr/>
            </a:lvl9pPr>
          </a:lstStyle>
          <a:p>
            <a:endParaRPr/>
          </a:p>
        </p:txBody>
      </p:sp>
      <p:sp>
        <p:nvSpPr>
          <p:cNvPr id="411" name="Google Shape;411;p79"/>
          <p:cNvSpPr txBox="1">
            <a:spLocks noGrp="1"/>
          </p:cNvSpPr>
          <p:nvPr>
            <p:ph type="body" idx="1"/>
          </p:nvPr>
        </p:nvSpPr>
        <p:spPr>
          <a:xfrm>
            <a:off x="838200" y="2329131"/>
            <a:ext cx="2469200" cy="3848000"/>
          </a:xfrm>
          <a:prstGeom prst="rect">
            <a:avLst/>
          </a:prstGeom>
          <a:noFill/>
          <a:ln>
            <a:noFill/>
          </a:ln>
        </p:spPr>
        <p:txBody>
          <a:bodyPr spcFirstLastPara="1" wrap="square" lIns="137150" tIns="68550" rIns="137150" bIns="68550" anchor="t" anchorCtr="0">
            <a:normAutofit/>
          </a:bodyPr>
          <a:lstStyle>
            <a:lvl1pPr marL="304815" lvl="0" indent="-279414" algn="l">
              <a:lnSpc>
                <a:spcPct val="125000"/>
              </a:lnSpc>
              <a:spcBef>
                <a:spcPts val="0"/>
              </a:spcBef>
              <a:spcAft>
                <a:spcPts val="0"/>
              </a:spcAft>
              <a:buSzPts val="3000"/>
              <a:buChar char="•"/>
              <a:defRPr sz="2000"/>
            </a:lvl1pPr>
            <a:lvl2pPr marL="609630" lvl="1" indent="-270947" algn="l">
              <a:lnSpc>
                <a:spcPct val="125000"/>
              </a:lnSpc>
              <a:spcBef>
                <a:spcPts val="667"/>
              </a:spcBef>
              <a:spcAft>
                <a:spcPts val="0"/>
              </a:spcAft>
              <a:buSzPts val="2800"/>
              <a:buChar char="•"/>
              <a:defRPr sz="1867"/>
            </a:lvl2pPr>
            <a:lvl3pPr marL="914446" lvl="2" indent="-254013" algn="l">
              <a:lnSpc>
                <a:spcPct val="125000"/>
              </a:lnSpc>
              <a:spcBef>
                <a:spcPts val="667"/>
              </a:spcBef>
              <a:spcAft>
                <a:spcPts val="0"/>
              </a:spcAft>
              <a:buSzPts val="2400"/>
              <a:buChar char="•"/>
              <a:defRPr sz="1600"/>
            </a:lvl3pPr>
            <a:lvl4pPr marL="1219261" lvl="3" indent="-245546" algn="l">
              <a:lnSpc>
                <a:spcPct val="125000"/>
              </a:lnSpc>
              <a:spcBef>
                <a:spcPts val="667"/>
              </a:spcBef>
              <a:spcAft>
                <a:spcPts val="0"/>
              </a:spcAft>
              <a:buSzPts val="2200"/>
              <a:buChar char="•"/>
              <a:defRPr sz="1467"/>
            </a:lvl4pPr>
            <a:lvl5pPr marL="1524076" lvl="4" indent="-245546" algn="l">
              <a:lnSpc>
                <a:spcPct val="125000"/>
              </a:lnSpc>
              <a:spcBef>
                <a:spcPts val="667"/>
              </a:spcBef>
              <a:spcAft>
                <a:spcPts val="0"/>
              </a:spcAft>
              <a:buSzPts val="2200"/>
              <a:buChar char="•"/>
              <a:defRPr sz="1467"/>
            </a:lvl5pPr>
            <a:lvl6pPr marL="1828891" lvl="5" indent="-270947" algn="l">
              <a:lnSpc>
                <a:spcPct val="90000"/>
              </a:lnSpc>
              <a:spcBef>
                <a:spcPts val="667"/>
              </a:spcBef>
              <a:spcAft>
                <a:spcPts val="0"/>
              </a:spcAft>
              <a:buClr>
                <a:schemeClr val="dk1"/>
              </a:buClr>
              <a:buSzPts val="2800"/>
              <a:buChar char="•"/>
              <a:defRPr/>
            </a:lvl6pPr>
            <a:lvl7pPr marL="2133707" lvl="6" indent="-270947" algn="l">
              <a:lnSpc>
                <a:spcPct val="90000"/>
              </a:lnSpc>
              <a:spcBef>
                <a:spcPts val="467"/>
              </a:spcBef>
              <a:spcAft>
                <a:spcPts val="0"/>
              </a:spcAft>
              <a:buClr>
                <a:schemeClr val="dk1"/>
              </a:buClr>
              <a:buSzPts val="2800"/>
              <a:buChar char="•"/>
              <a:defRPr/>
            </a:lvl7pPr>
            <a:lvl8pPr marL="2438522" lvl="7" indent="-270947" algn="l">
              <a:lnSpc>
                <a:spcPct val="90000"/>
              </a:lnSpc>
              <a:spcBef>
                <a:spcPts val="467"/>
              </a:spcBef>
              <a:spcAft>
                <a:spcPts val="0"/>
              </a:spcAft>
              <a:buClr>
                <a:schemeClr val="dk1"/>
              </a:buClr>
              <a:buSzPts val="2800"/>
              <a:buChar char="•"/>
              <a:defRPr/>
            </a:lvl8pPr>
            <a:lvl9pPr marL="2743337" lvl="8" indent="-270947" algn="l">
              <a:lnSpc>
                <a:spcPct val="90000"/>
              </a:lnSpc>
              <a:spcBef>
                <a:spcPts val="467"/>
              </a:spcBef>
              <a:spcAft>
                <a:spcPts val="0"/>
              </a:spcAft>
              <a:buClr>
                <a:schemeClr val="dk1"/>
              </a:buClr>
              <a:buSzPts val="2800"/>
              <a:buChar char="•"/>
              <a:defRPr/>
            </a:lvl9pPr>
          </a:lstStyle>
          <a:p>
            <a:endParaRPr/>
          </a:p>
        </p:txBody>
      </p:sp>
      <p:sp>
        <p:nvSpPr>
          <p:cNvPr id="412" name="Google Shape;412;p79"/>
          <p:cNvSpPr txBox="1">
            <a:spLocks noGrp="1"/>
          </p:cNvSpPr>
          <p:nvPr>
            <p:ph type="body" idx="2"/>
          </p:nvPr>
        </p:nvSpPr>
        <p:spPr>
          <a:xfrm>
            <a:off x="3527581" y="2329131"/>
            <a:ext cx="2469200" cy="3848000"/>
          </a:xfrm>
          <a:prstGeom prst="rect">
            <a:avLst/>
          </a:prstGeom>
          <a:noFill/>
          <a:ln>
            <a:noFill/>
          </a:ln>
        </p:spPr>
        <p:txBody>
          <a:bodyPr spcFirstLastPara="1" wrap="square" lIns="137150" tIns="68550" rIns="137150" bIns="68550" anchor="t" anchorCtr="0">
            <a:normAutofit/>
          </a:bodyPr>
          <a:lstStyle>
            <a:lvl1pPr marL="304815" lvl="0" indent="-279414" algn="l">
              <a:lnSpc>
                <a:spcPct val="125000"/>
              </a:lnSpc>
              <a:spcBef>
                <a:spcPts val="0"/>
              </a:spcBef>
              <a:spcAft>
                <a:spcPts val="0"/>
              </a:spcAft>
              <a:buSzPts val="3000"/>
              <a:buChar char="•"/>
              <a:defRPr sz="2000"/>
            </a:lvl1pPr>
            <a:lvl2pPr marL="609630" lvl="1" indent="-270947" algn="l">
              <a:lnSpc>
                <a:spcPct val="125000"/>
              </a:lnSpc>
              <a:spcBef>
                <a:spcPts val="667"/>
              </a:spcBef>
              <a:spcAft>
                <a:spcPts val="0"/>
              </a:spcAft>
              <a:buSzPts val="2800"/>
              <a:buChar char="•"/>
              <a:defRPr sz="1867"/>
            </a:lvl2pPr>
            <a:lvl3pPr marL="914446" lvl="2" indent="-254013" algn="l">
              <a:lnSpc>
                <a:spcPct val="125000"/>
              </a:lnSpc>
              <a:spcBef>
                <a:spcPts val="667"/>
              </a:spcBef>
              <a:spcAft>
                <a:spcPts val="0"/>
              </a:spcAft>
              <a:buSzPts val="2400"/>
              <a:buChar char="•"/>
              <a:defRPr sz="1600"/>
            </a:lvl3pPr>
            <a:lvl4pPr marL="1219261" lvl="3" indent="-245546" algn="l">
              <a:lnSpc>
                <a:spcPct val="125000"/>
              </a:lnSpc>
              <a:spcBef>
                <a:spcPts val="667"/>
              </a:spcBef>
              <a:spcAft>
                <a:spcPts val="0"/>
              </a:spcAft>
              <a:buSzPts val="2200"/>
              <a:buChar char="•"/>
              <a:defRPr sz="1467"/>
            </a:lvl4pPr>
            <a:lvl5pPr marL="1524076" lvl="4" indent="-245546" algn="l">
              <a:lnSpc>
                <a:spcPct val="125000"/>
              </a:lnSpc>
              <a:spcBef>
                <a:spcPts val="667"/>
              </a:spcBef>
              <a:spcAft>
                <a:spcPts val="0"/>
              </a:spcAft>
              <a:buSzPts val="2200"/>
              <a:buChar char="•"/>
              <a:defRPr sz="1467"/>
            </a:lvl5pPr>
            <a:lvl6pPr marL="1828891" lvl="5" indent="-270947" algn="l">
              <a:lnSpc>
                <a:spcPct val="90000"/>
              </a:lnSpc>
              <a:spcBef>
                <a:spcPts val="667"/>
              </a:spcBef>
              <a:spcAft>
                <a:spcPts val="0"/>
              </a:spcAft>
              <a:buClr>
                <a:schemeClr val="dk1"/>
              </a:buClr>
              <a:buSzPts val="2800"/>
              <a:buChar char="•"/>
              <a:defRPr/>
            </a:lvl6pPr>
            <a:lvl7pPr marL="2133707" lvl="6" indent="-270947" algn="l">
              <a:lnSpc>
                <a:spcPct val="90000"/>
              </a:lnSpc>
              <a:spcBef>
                <a:spcPts val="467"/>
              </a:spcBef>
              <a:spcAft>
                <a:spcPts val="0"/>
              </a:spcAft>
              <a:buClr>
                <a:schemeClr val="dk1"/>
              </a:buClr>
              <a:buSzPts val="2800"/>
              <a:buChar char="•"/>
              <a:defRPr/>
            </a:lvl7pPr>
            <a:lvl8pPr marL="2438522" lvl="7" indent="-270947" algn="l">
              <a:lnSpc>
                <a:spcPct val="90000"/>
              </a:lnSpc>
              <a:spcBef>
                <a:spcPts val="467"/>
              </a:spcBef>
              <a:spcAft>
                <a:spcPts val="0"/>
              </a:spcAft>
              <a:buClr>
                <a:schemeClr val="dk1"/>
              </a:buClr>
              <a:buSzPts val="2800"/>
              <a:buChar char="•"/>
              <a:defRPr/>
            </a:lvl8pPr>
            <a:lvl9pPr marL="2743337" lvl="8" indent="-270947" algn="l">
              <a:lnSpc>
                <a:spcPct val="90000"/>
              </a:lnSpc>
              <a:spcBef>
                <a:spcPts val="467"/>
              </a:spcBef>
              <a:spcAft>
                <a:spcPts val="0"/>
              </a:spcAft>
              <a:buClr>
                <a:schemeClr val="dk1"/>
              </a:buClr>
              <a:buSzPts val="2800"/>
              <a:buChar char="•"/>
              <a:defRPr/>
            </a:lvl9pPr>
          </a:lstStyle>
          <a:p>
            <a:endParaRPr/>
          </a:p>
        </p:txBody>
      </p:sp>
      <p:sp>
        <p:nvSpPr>
          <p:cNvPr id="413" name="Google Shape;413;p79"/>
          <p:cNvSpPr txBox="1">
            <a:spLocks noGrp="1"/>
          </p:cNvSpPr>
          <p:nvPr>
            <p:ph type="dt" idx="10"/>
          </p:nvPr>
        </p:nvSpPr>
        <p:spPr>
          <a:xfrm>
            <a:off x="838200" y="6356350"/>
            <a:ext cx="2743000" cy="365200"/>
          </a:xfrm>
          <a:prstGeom prst="rect">
            <a:avLst/>
          </a:prstGeom>
          <a:noFill/>
          <a:ln>
            <a:noFill/>
          </a:ln>
        </p:spPr>
        <p:txBody>
          <a:bodyPr spcFirstLastPara="1" wrap="square" lIns="137150" tIns="68550" rIns="137150" bIns="68550" anchor="ctr" anchorCtr="0">
            <a:noAutofit/>
          </a:bodyPr>
          <a:lstStyle>
            <a:lvl1pPr lvl="0" algn="l">
              <a:lnSpc>
                <a:spcPct val="100000"/>
              </a:lnSpc>
              <a:spcBef>
                <a:spcPts val="0"/>
              </a:spcBef>
              <a:spcAft>
                <a:spcPts val="0"/>
              </a:spcAft>
              <a:buSzPts val="2200"/>
              <a:buNone/>
              <a:defRPr sz="1867"/>
            </a:lvl1pPr>
            <a:lvl2pPr lvl="1" algn="l">
              <a:lnSpc>
                <a:spcPct val="100000"/>
              </a:lnSpc>
              <a:spcBef>
                <a:spcPts val="0"/>
              </a:spcBef>
              <a:spcAft>
                <a:spcPts val="0"/>
              </a:spcAft>
              <a:buSzPts val="2200"/>
              <a:buNone/>
              <a:defRPr sz="1867"/>
            </a:lvl2pPr>
            <a:lvl3pPr lvl="2" algn="l">
              <a:lnSpc>
                <a:spcPct val="100000"/>
              </a:lnSpc>
              <a:spcBef>
                <a:spcPts val="0"/>
              </a:spcBef>
              <a:spcAft>
                <a:spcPts val="0"/>
              </a:spcAft>
              <a:buSzPts val="2200"/>
              <a:buNone/>
              <a:defRPr sz="1867"/>
            </a:lvl3pPr>
            <a:lvl4pPr lvl="3" algn="l">
              <a:lnSpc>
                <a:spcPct val="100000"/>
              </a:lnSpc>
              <a:spcBef>
                <a:spcPts val="0"/>
              </a:spcBef>
              <a:spcAft>
                <a:spcPts val="0"/>
              </a:spcAft>
              <a:buSzPts val="2200"/>
              <a:buNone/>
              <a:defRPr sz="1867"/>
            </a:lvl4pPr>
            <a:lvl5pPr lvl="4" algn="l">
              <a:lnSpc>
                <a:spcPct val="100000"/>
              </a:lnSpc>
              <a:spcBef>
                <a:spcPts val="0"/>
              </a:spcBef>
              <a:spcAft>
                <a:spcPts val="0"/>
              </a:spcAft>
              <a:buSzPts val="2200"/>
              <a:buNone/>
              <a:defRPr sz="1867"/>
            </a:lvl5pPr>
            <a:lvl6pPr lvl="5" algn="l">
              <a:lnSpc>
                <a:spcPct val="100000"/>
              </a:lnSpc>
              <a:spcBef>
                <a:spcPts val="0"/>
              </a:spcBef>
              <a:spcAft>
                <a:spcPts val="0"/>
              </a:spcAft>
              <a:buSzPts val="2200"/>
              <a:buNone/>
              <a:defRPr sz="1867"/>
            </a:lvl6pPr>
            <a:lvl7pPr lvl="6" algn="l">
              <a:lnSpc>
                <a:spcPct val="100000"/>
              </a:lnSpc>
              <a:spcBef>
                <a:spcPts val="0"/>
              </a:spcBef>
              <a:spcAft>
                <a:spcPts val="0"/>
              </a:spcAft>
              <a:buSzPts val="2200"/>
              <a:buNone/>
              <a:defRPr sz="1867"/>
            </a:lvl7pPr>
            <a:lvl8pPr lvl="7" algn="l">
              <a:lnSpc>
                <a:spcPct val="100000"/>
              </a:lnSpc>
              <a:spcBef>
                <a:spcPts val="0"/>
              </a:spcBef>
              <a:spcAft>
                <a:spcPts val="0"/>
              </a:spcAft>
              <a:buSzPts val="2200"/>
              <a:buNone/>
              <a:defRPr sz="1867"/>
            </a:lvl8pPr>
            <a:lvl9pPr lvl="8" algn="l">
              <a:lnSpc>
                <a:spcPct val="100000"/>
              </a:lnSpc>
              <a:spcBef>
                <a:spcPts val="0"/>
              </a:spcBef>
              <a:spcAft>
                <a:spcPts val="0"/>
              </a:spcAft>
              <a:buSzPts val="2200"/>
              <a:buNone/>
              <a:defRPr sz="1867"/>
            </a:lvl9pPr>
          </a:lstStyle>
          <a:p>
            <a:endParaRPr/>
          </a:p>
        </p:txBody>
      </p:sp>
      <p:sp>
        <p:nvSpPr>
          <p:cNvPr id="414" name="Google Shape;414;p79"/>
          <p:cNvSpPr txBox="1">
            <a:spLocks noGrp="1"/>
          </p:cNvSpPr>
          <p:nvPr>
            <p:ph type="ftr" idx="11"/>
          </p:nvPr>
        </p:nvSpPr>
        <p:spPr>
          <a:xfrm>
            <a:off x="4038600" y="6356350"/>
            <a:ext cx="4115000" cy="365200"/>
          </a:xfrm>
          <a:prstGeom prst="rect">
            <a:avLst/>
          </a:prstGeom>
          <a:noFill/>
          <a:ln>
            <a:noFill/>
          </a:ln>
        </p:spPr>
        <p:txBody>
          <a:bodyPr spcFirstLastPara="1" wrap="square" lIns="137150" tIns="68550" rIns="137150" bIns="68550" anchor="ctr" anchorCtr="0">
            <a:noAutofit/>
          </a:bodyPr>
          <a:lstStyle>
            <a:lvl1pPr lvl="0" algn="ctr">
              <a:lnSpc>
                <a:spcPct val="100000"/>
              </a:lnSpc>
              <a:spcBef>
                <a:spcPts val="0"/>
              </a:spcBef>
              <a:spcAft>
                <a:spcPts val="0"/>
              </a:spcAft>
              <a:buSzPts val="2200"/>
              <a:buNone/>
              <a:defRPr sz="1867"/>
            </a:lvl1pPr>
            <a:lvl2pPr lvl="1" algn="l">
              <a:lnSpc>
                <a:spcPct val="100000"/>
              </a:lnSpc>
              <a:spcBef>
                <a:spcPts val="0"/>
              </a:spcBef>
              <a:spcAft>
                <a:spcPts val="0"/>
              </a:spcAft>
              <a:buSzPts val="2200"/>
              <a:buNone/>
              <a:defRPr sz="1867"/>
            </a:lvl2pPr>
            <a:lvl3pPr lvl="2" algn="l">
              <a:lnSpc>
                <a:spcPct val="100000"/>
              </a:lnSpc>
              <a:spcBef>
                <a:spcPts val="0"/>
              </a:spcBef>
              <a:spcAft>
                <a:spcPts val="0"/>
              </a:spcAft>
              <a:buSzPts val="2200"/>
              <a:buNone/>
              <a:defRPr sz="1867"/>
            </a:lvl3pPr>
            <a:lvl4pPr lvl="3" algn="l">
              <a:lnSpc>
                <a:spcPct val="100000"/>
              </a:lnSpc>
              <a:spcBef>
                <a:spcPts val="0"/>
              </a:spcBef>
              <a:spcAft>
                <a:spcPts val="0"/>
              </a:spcAft>
              <a:buSzPts val="2200"/>
              <a:buNone/>
              <a:defRPr sz="1867"/>
            </a:lvl4pPr>
            <a:lvl5pPr lvl="4" algn="l">
              <a:lnSpc>
                <a:spcPct val="100000"/>
              </a:lnSpc>
              <a:spcBef>
                <a:spcPts val="0"/>
              </a:spcBef>
              <a:spcAft>
                <a:spcPts val="0"/>
              </a:spcAft>
              <a:buSzPts val="2200"/>
              <a:buNone/>
              <a:defRPr sz="1867"/>
            </a:lvl5pPr>
            <a:lvl6pPr lvl="5" algn="l">
              <a:lnSpc>
                <a:spcPct val="100000"/>
              </a:lnSpc>
              <a:spcBef>
                <a:spcPts val="0"/>
              </a:spcBef>
              <a:spcAft>
                <a:spcPts val="0"/>
              </a:spcAft>
              <a:buSzPts val="2200"/>
              <a:buNone/>
              <a:defRPr sz="1867"/>
            </a:lvl6pPr>
            <a:lvl7pPr lvl="6" algn="l">
              <a:lnSpc>
                <a:spcPct val="100000"/>
              </a:lnSpc>
              <a:spcBef>
                <a:spcPts val="0"/>
              </a:spcBef>
              <a:spcAft>
                <a:spcPts val="0"/>
              </a:spcAft>
              <a:buSzPts val="2200"/>
              <a:buNone/>
              <a:defRPr sz="1867"/>
            </a:lvl7pPr>
            <a:lvl8pPr lvl="7" algn="l">
              <a:lnSpc>
                <a:spcPct val="100000"/>
              </a:lnSpc>
              <a:spcBef>
                <a:spcPts val="0"/>
              </a:spcBef>
              <a:spcAft>
                <a:spcPts val="0"/>
              </a:spcAft>
              <a:buSzPts val="2200"/>
              <a:buNone/>
              <a:defRPr sz="1867"/>
            </a:lvl8pPr>
            <a:lvl9pPr lvl="8" algn="l">
              <a:lnSpc>
                <a:spcPct val="100000"/>
              </a:lnSpc>
              <a:spcBef>
                <a:spcPts val="0"/>
              </a:spcBef>
              <a:spcAft>
                <a:spcPts val="0"/>
              </a:spcAft>
              <a:buSzPts val="2200"/>
              <a:buNone/>
              <a:defRPr sz="1867"/>
            </a:lvl9pPr>
          </a:lstStyle>
          <a:p>
            <a:endParaRPr/>
          </a:p>
        </p:txBody>
      </p:sp>
      <p:sp>
        <p:nvSpPr>
          <p:cNvPr id="415" name="Google Shape;415;p79"/>
          <p:cNvSpPr txBox="1">
            <a:spLocks noGrp="1"/>
          </p:cNvSpPr>
          <p:nvPr>
            <p:ph type="sldNum" idx="12"/>
          </p:nvPr>
        </p:nvSpPr>
        <p:spPr>
          <a:xfrm>
            <a:off x="8610600" y="6356350"/>
            <a:ext cx="2743000" cy="365200"/>
          </a:xfrm>
          <a:prstGeom prst="rect">
            <a:avLst/>
          </a:prstGeom>
          <a:noFill/>
          <a:ln>
            <a:noFill/>
          </a:ln>
        </p:spPr>
        <p:txBody>
          <a:bodyPr spcFirstLastPara="1" wrap="square" lIns="137150" tIns="68550" rIns="137150" bIns="68550" anchor="ctr" anchorCtr="0">
            <a:noAutofit/>
          </a:bodyPr>
          <a:lstStyle>
            <a:lvl1pPr marL="0" marR="0" lvl="0"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1pPr>
            <a:lvl2pPr marL="0" marR="0" lvl="1"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2pPr>
            <a:lvl3pPr marL="0" marR="0" lvl="2"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3pPr>
            <a:lvl4pPr marL="0" marR="0" lvl="3"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4pPr>
            <a:lvl5pPr marL="0" marR="0" lvl="4"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5pPr>
            <a:lvl6pPr marL="0" marR="0" lvl="5"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6pPr>
            <a:lvl7pPr marL="0" marR="0" lvl="6"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7pPr>
            <a:lvl8pPr marL="0" marR="0" lvl="7"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8pPr>
            <a:lvl9pPr marL="0" marR="0" lvl="8"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9pPr>
          </a:lstStyle>
          <a:p>
            <a:fld id="{00000000-1234-1234-1234-123412341234}" type="slidenum">
              <a:rPr lang="de-DE" smtClean="0"/>
              <a:pPr/>
              <a:t>‹Nr.›</a:t>
            </a:fld>
            <a:endParaRPr lang="de-DE"/>
          </a:p>
        </p:txBody>
      </p:sp>
      <p:sp>
        <p:nvSpPr>
          <p:cNvPr id="416" name="Google Shape;416;p79"/>
          <p:cNvSpPr txBox="1">
            <a:spLocks noGrp="1"/>
          </p:cNvSpPr>
          <p:nvPr>
            <p:ph type="body" idx="3"/>
          </p:nvPr>
        </p:nvSpPr>
        <p:spPr>
          <a:xfrm>
            <a:off x="6195539" y="2329131"/>
            <a:ext cx="2469200" cy="3848000"/>
          </a:xfrm>
          <a:prstGeom prst="rect">
            <a:avLst/>
          </a:prstGeom>
          <a:noFill/>
          <a:ln>
            <a:noFill/>
          </a:ln>
        </p:spPr>
        <p:txBody>
          <a:bodyPr spcFirstLastPara="1" wrap="square" lIns="137150" tIns="68550" rIns="137150" bIns="68550" anchor="t" anchorCtr="0">
            <a:normAutofit/>
          </a:bodyPr>
          <a:lstStyle>
            <a:lvl1pPr marL="304815" lvl="0" indent="-279414" algn="l">
              <a:lnSpc>
                <a:spcPct val="125000"/>
              </a:lnSpc>
              <a:spcBef>
                <a:spcPts val="0"/>
              </a:spcBef>
              <a:spcAft>
                <a:spcPts val="0"/>
              </a:spcAft>
              <a:buSzPts val="3000"/>
              <a:buChar char="•"/>
              <a:defRPr sz="2000"/>
            </a:lvl1pPr>
            <a:lvl2pPr marL="609630" lvl="1" indent="-270947" algn="l">
              <a:lnSpc>
                <a:spcPct val="125000"/>
              </a:lnSpc>
              <a:spcBef>
                <a:spcPts val="667"/>
              </a:spcBef>
              <a:spcAft>
                <a:spcPts val="0"/>
              </a:spcAft>
              <a:buSzPts val="2800"/>
              <a:buChar char="•"/>
              <a:defRPr sz="1867"/>
            </a:lvl2pPr>
            <a:lvl3pPr marL="914446" lvl="2" indent="-254013" algn="l">
              <a:lnSpc>
                <a:spcPct val="125000"/>
              </a:lnSpc>
              <a:spcBef>
                <a:spcPts val="667"/>
              </a:spcBef>
              <a:spcAft>
                <a:spcPts val="0"/>
              </a:spcAft>
              <a:buSzPts val="2400"/>
              <a:buChar char="•"/>
              <a:defRPr sz="1600"/>
            </a:lvl3pPr>
            <a:lvl4pPr marL="1219261" lvl="3" indent="-245546" algn="l">
              <a:lnSpc>
                <a:spcPct val="125000"/>
              </a:lnSpc>
              <a:spcBef>
                <a:spcPts val="667"/>
              </a:spcBef>
              <a:spcAft>
                <a:spcPts val="0"/>
              </a:spcAft>
              <a:buSzPts val="2200"/>
              <a:buChar char="•"/>
              <a:defRPr sz="1467"/>
            </a:lvl4pPr>
            <a:lvl5pPr marL="1524076" lvl="4" indent="-245546" algn="l">
              <a:lnSpc>
                <a:spcPct val="125000"/>
              </a:lnSpc>
              <a:spcBef>
                <a:spcPts val="667"/>
              </a:spcBef>
              <a:spcAft>
                <a:spcPts val="0"/>
              </a:spcAft>
              <a:buSzPts val="2200"/>
              <a:buChar char="•"/>
              <a:defRPr sz="1467"/>
            </a:lvl5pPr>
            <a:lvl6pPr marL="1828891" lvl="5" indent="-270947" algn="l">
              <a:lnSpc>
                <a:spcPct val="90000"/>
              </a:lnSpc>
              <a:spcBef>
                <a:spcPts val="667"/>
              </a:spcBef>
              <a:spcAft>
                <a:spcPts val="0"/>
              </a:spcAft>
              <a:buClr>
                <a:schemeClr val="dk1"/>
              </a:buClr>
              <a:buSzPts val="2800"/>
              <a:buChar char="•"/>
              <a:defRPr/>
            </a:lvl6pPr>
            <a:lvl7pPr marL="2133707" lvl="6" indent="-270947" algn="l">
              <a:lnSpc>
                <a:spcPct val="90000"/>
              </a:lnSpc>
              <a:spcBef>
                <a:spcPts val="467"/>
              </a:spcBef>
              <a:spcAft>
                <a:spcPts val="0"/>
              </a:spcAft>
              <a:buClr>
                <a:schemeClr val="dk1"/>
              </a:buClr>
              <a:buSzPts val="2800"/>
              <a:buChar char="•"/>
              <a:defRPr/>
            </a:lvl7pPr>
            <a:lvl8pPr marL="2438522" lvl="7" indent="-270947" algn="l">
              <a:lnSpc>
                <a:spcPct val="90000"/>
              </a:lnSpc>
              <a:spcBef>
                <a:spcPts val="467"/>
              </a:spcBef>
              <a:spcAft>
                <a:spcPts val="0"/>
              </a:spcAft>
              <a:buClr>
                <a:schemeClr val="dk1"/>
              </a:buClr>
              <a:buSzPts val="2800"/>
              <a:buChar char="•"/>
              <a:defRPr/>
            </a:lvl8pPr>
            <a:lvl9pPr marL="2743337" lvl="8" indent="-270947" algn="l">
              <a:lnSpc>
                <a:spcPct val="90000"/>
              </a:lnSpc>
              <a:spcBef>
                <a:spcPts val="467"/>
              </a:spcBef>
              <a:spcAft>
                <a:spcPts val="0"/>
              </a:spcAft>
              <a:buClr>
                <a:schemeClr val="dk1"/>
              </a:buClr>
              <a:buSzPts val="2800"/>
              <a:buChar char="•"/>
              <a:defRPr/>
            </a:lvl9pPr>
          </a:lstStyle>
          <a:p>
            <a:endParaRPr/>
          </a:p>
        </p:txBody>
      </p:sp>
      <p:sp>
        <p:nvSpPr>
          <p:cNvPr id="417" name="Google Shape;417;p79"/>
          <p:cNvSpPr txBox="1">
            <a:spLocks noGrp="1"/>
          </p:cNvSpPr>
          <p:nvPr>
            <p:ph type="body" idx="4"/>
          </p:nvPr>
        </p:nvSpPr>
        <p:spPr>
          <a:xfrm>
            <a:off x="8884920" y="2329131"/>
            <a:ext cx="2469200" cy="3848000"/>
          </a:xfrm>
          <a:prstGeom prst="rect">
            <a:avLst/>
          </a:prstGeom>
          <a:noFill/>
          <a:ln>
            <a:noFill/>
          </a:ln>
        </p:spPr>
        <p:txBody>
          <a:bodyPr spcFirstLastPara="1" wrap="square" lIns="137150" tIns="68550" rIns="137150" bIns="68550" anchor="t" anchorCtr="0">
            <a:normAutofit/>
          </a:bodyPr>
          <a:lstStyle>
            <a:lvl1pPr marL="304815" lvl="0" indent="-279414" algn="l">
              <a:lnSpc>
                <a:spcPct val="125000"/>
              </a:lnSpc>
              <a:spcBef>
                <a:spcPts val="0"/>
              </a:spcBef>
              <a:spcAft>
                <a:spcPts val="0"/>
              </a:spcAft>
              <a:buSzPts val="3000"/>
              <a:buChar char="•"/>
              <a:defRPr sz="2000"/>
            </a:lvl1pPr>
            <a:lvl2pPr marL="609630" lvl="1" indent="-270947" algn="l">
              <a:lnSpc>
                <a:spcPct val="125000"/>
              </a:lnSpc>
              <a:spcBef>
                <a:spcPts val="667"/>
              </a:spcBef>
              <a:spcAft>
                <a:spcPts val="0"/>
              </a:spcAft>
              <a:buSzPts val="2800"/>
              <a:buChar char="•"/>
              <a:defRPr sz="1867"/>
            </a:lvl2pPr>
            <a:lvl3pPr marL="914446" lvl="2" indent="-254013" algn="l">
              <a:lnSpc>
                <a:spcPct val="125000"/>
              </a:lnSpc>
              <a:spcBef>
                <a:spcPts val="667"/>
              </a:spcBef>
              <a:spcAft>
                <a:spcPts val="0"/>
              </a:spcAft>
              <a:buSzPts val="2400"/>
              <a:buChar char="•"/>
              <a:defRPr sz="1600"/>
            </a:lvl3pPr>
            <a:lvl4pPr marL="1219261" lvl="3" indent="-245546" algn="l">
              <a:lnSpc>
                <a:spcPct val="125000"/>
              </a:lnSpc>
              <a:spcBef>
                <a:spcPts val="667"/>
              </a:spcBef>
              <a:spcAft>
                <a:spcPts val="0"/>
              </a:spcAft>
              <a:buSzPts val="2200"/>
              <a:buChar char="•"/>
              <a:defRPr sz="1467"/>
            </a:lvl4pPr>
            <a:lvl5pPr marL="1524076" lvl="4" indent="-245546" algn="l">
              <a:lnSpc>
                <a:spcPct val="125000"/>
              </a:lnSpc>
              <a:spcBef>
                <a:spcPts val="667"/>
              </a:spcBef>
              <a:spcAft>
                <a:spcPts val="0"/>
              </a:spcAft>
              <a:buSzPts val="2200"/>
              <a:buChar char="•"/>
              <a:defRPr sz="1467"/>
            </a:lvl5pPr>
            <a:lvl6pPr marL="1828891" lvl="5" indent="-270947" algn="l">
              <a:lnSpc>
                <a:spcPct val="90000"/>
              </a:lnSpc>
              <a:spcBef>
                <a:spcPts val="667"/>
              </a:spcBef>
              <a:spcAft>
                <a:spcPts val="0"/>
              </a:spcAft>
              <a:buClr>
                <a:schemeClr val="dk1"/>
              </a:buClr>
              <a:buSzPts val="2800"/>
              <a:buChar char="•"/>
              <a:defRPr/>
            </a:lvl6pPr>
            <a:lvl7pPr marL="2133707" lvl="6" indent="-270947" algn="l">
              <a:lnSpc>
                <a:spcPct val="90000"/>
              </a:lnSpc>
              <a:spcBef>
                <a:spcPts val="467"/>
              </a:spcBef>
              <a:spcAft>
                <a:spcPts val="0"/>
              </a:spcAft>
              <a:buClr>
                <a:schemeClr val="dk1"/>
              </a:buClr>
              <a:buSzPts val="2800"/>
              <a:buChar char="•"/>
              <a:defRPr/>
            </a:lvl7pPr>
            <a:lvl8pPr marL="2438522" lvl="7" indent="-270947" algn="l">
              <a:lnSpc>
                <a:spcPct val="90000"/>
              </a:lnSpc>
              <a:spcBef>
                <a:spcPts val="467"/>
              </a:spcBef>
              <a:spcAft>
                <a:spcPts val="0"/>
              </a:spcAft>
              <a:buClr>
                <a:schemeClr val="dk1"/>
              </a:buClr>
              <a:buSzPts val="2800"/>
              <a:buChar char="•"/>
              <a:defRPr/>
            </a:lvl8pPr>
            <a:lvl9pPr marL="2743337" lvl="8" indent="-270947" algn="l">
              <a:lnSpc>
                <a:spcPct val="90000"/>
              </a:lnSpc>
              <a:spcBef>
                <a:spcPts val="467"/>
              </a:spcBef>
              <a:spcAft>
                <a:spcPts val="0"/>
              </a:spcAft>
              <a:buClr>
                <a:schemeClr val="dk1"/>
              </a:buClr>
              <a:buSzPts val="2800"/>
              <a:buChar char="•"/>
              <a:defRPr/>
            </a:lvl9pPr>
          </a:lstStyle>
          <a:p>
            <a:endParaRPr/>
          </a:p>
        </p:txBody>
      </p:sp>
      <p:sp>
        <p:nvSpPr>
          <p:cNvPr id="418" name="Google Shape;418;p79"/>
          <p:cNvSpPr txBox="1">
            <a:spLocks noGrp="1"/>
          </p:cNvSpPr>
          <p:nvPr>
            <p:ph type="body" idx="5"/>
          </p:nvPr>
        </p:nvSpPr>
        <p:spPr>
          <a:xfrm>
            <a:off x="836612" y="1681163"/>
            <a:ext cx="2469200" cy="824200"/>
          </a:xfrm>
          <a:prstGeom prst="rect">
            <a:avLst/>
          </a:prstGeom>
          <a:noFill/>
          <a:ln>
            <a:noFill/>
          </a:ln>
        </p:spPr>
        <p:txBody>
          <a:bodyPr spcFirstLastPara="1" wrap="square" lIns="137150" tIns="68550" rIns="137150" bIns="68550" anchor="ctr" anchorCtr="0">
            <a:normAutofit/>
          </a:bodyPr>
          <a:lstStyle>
            <a:lvl1pPr marL="304815" lvl="0" indent="-152408" algn="l">
              <a:lnSpc>
                <a:spcPct val="100000"/>
              </a:lnSpc>
              <a:spcBef>
                <a:spcPts val="0"/>
              </a:spcBef>
              <a:spcAft>
                <a:spcPts val="0"/>
              </a:spcAft>
              <a:buSzPts val="3600"/>
              <a:buNone/>
              <a:defRPr sz="2400" b="1"/>
            </a:lvl1pPr>
            <a:lvl2pPr marL="609630" lvl="1" indent="-152408" algn="l">
              <a:lnSpc>
                <a:spcPct val="125000"/>
              </a:lnSpc>
              <a:spcBef>
                <a:spcPts val="667"/>
              </a:spcBef>
              <a:spcAft>
                <a:spcPts val="0"/>
              </a:spcAft>
              <a:buSzPts val="3000"/>
              <a:buNone/>
              <a:defRPr sz="2000" b="1"/>
            </a:lvl2pPr>
            <a:lvl3pPr marL="914446" lvl="2" indent="-152408" algn="l">
              <a:lnSpc>
                <a:spcPct val="125000"/>
              </a:lnSpc>
              <a:spcBef>
                <a:spcPts val="667"/>
              </a:spcBef>
              <a:spcAft>
                <a:spcPts val="0"/>
              </a:spcAft>
              <a:buSzPts val="2800"/>
              <a:buNone/>
              <a:defRPr sz="1867" b="1"/>
            </a:lvl3pPr>
            <a:lvl4pPr marL="1219261" lvl="3" indent="-152408" algn="l">
              <a:lnSpc>
                <a:spcPct val="125000"/>
              </a:lnSpc>
              <a:spcBef>
                <a:spcPts val="667"/>
              </a:spcBef>
              <a:spcAft>
                <a:spcPts val="0"/>
              </a:spcAft>
              <a:buSzPts val="2400"/>
              <a:buNone/>
              <a:defRPr sz="1600" b="1"/>
            </a:lvl4pPr>
            <a:lvl5pPr marL="1524076" lvl="4" indent="-152408" algn="l">
              <a:lnSpc>
                <a:spcPct val="125000"/>
              </a:lnSpc>
              <a:spcBef>
                <a:spcPts val="667"/>
              </a:spcBef>
              <a:spcAft>
                <a:spcPts val="0"/>
              </a:spcAft>
              <a:buSzPts val="2400"/>
              <a:buNone/>
              <a:defRPr sz="1600" b="1"/>
            </a:lvl5pPr>
            <a:lvl6pPr marL="1828891" lvl="5" indent="-152408" algn="l">
              <a:lnSpc>
                <a:spcPct val="90000"/>
              </a:lnSpc>
              <a:spcBef>
                <a:spcPts val="667"/>
              </a:spcBef>
              <a:spcAft>
                <a:spcPts val="0"/>
              </a:spcAft>
              <a:buClr>
                <a:schemeClr val="dk1"/>
              </a:buClr>
              <a:buSzPts val="2400"/>
              <a:buNone/>
              <a:defRPr sz="1600" b="1"/>
            </a:lvl6pPr>
            <a:lvl7pPr marL="2133707" lvl="6" indent="-152408" algn="l">
              <a:lnSpc>
                <a:spcPct val="90000"/>
              </a:lnSpc>
              <a:spcBef>
                <a:spcPts val="467"/>
              </a:spcBef>
              <a:spcAft>
                <a:spcPts val="0"/>
              </a:spcAft>
              <a:buClr>
                <a:schemeClr val="dk1"/>
              </a:buClr>
              <a:buSzPts val="2400"/>
              <a:buNone/>
              <a:defRPr sz="1600" b="1"/>
            </a:lvl7pPr>
            <a:lvl8pPr marL="2438522" lvl="7" indent="-152408" algn="l">
              <a:lnSpc>
                <a:spcPct val="90000"/>
              </a:lnSpc>
              <a:spcBef>
                <a:spcPts val="467"/>
              </a:spcBef>
              <a:spcAft>
                <a:spcPts val="0"/>
              </a:spcAft>
              <a:buClr>
                <a:schemeClr val="dk1"/>
              </a:buClr>
              <a:buSzPts val="2400"/>
              <a:buNone/>
              <a:defRPr sz="1600" b="1"/>
            </a:lvl8pPr>
            <a:lvl9pPr marL="2743337" lvl="8" indent="-152408" algn="l">
              <a:lnSpc>
                <a:spcPct val="90000"/>
              </a:lnSpc>
              <a:spcBef>
                <a:spcPts val="467"/>
              </a:spcBef>
              <a:spcAft>
                <a:spcPts val="0"/>
              </a:spcAft>
              <a:buClr>
                <a:schemeClr val="dk1"/>
              </a:buClr>
              <a:buSzPts val="2400"/>
              <a:buNone/>
              <a:defRPr sz="1600" b="1"/>
            </a:lvl9pPr>
          </a:lstStyle>
          <a:p>
            <a:endParaRPr/>
          </a:p>
        </p:txBody>
      </p:sp>
      <p:sp>
        <p:nvSpPr>
          <p:cNvPr id="419" name="Google Shape;419;p79"/>
          <p:cNvSpPr txBox="1">
            <a:spLocks noGrp="1"/>
          </p:cNvSpPr>
          <p:nvPr>
            <p:ph type="body" idx="6"/>
          </p:nvPr>
        </p:nvSpPr>
        <p:spPr>
          <a:xfrm>
            <a:off x="3527581" y="1681163"/>
            <a:ext cx="2469200" cy="824200"/>
          </a:xfrm>
          <a:prstGeom prst="rect">
            <a:avLst/>
          </a:prstGeom>
          <a:noFill/>
          <a:ln>
            <a:noFill/>
          </a:ln>
        </p:spPr>
        <p:txBody>
          <a:bodyPr spcFirstLastPara="1" wrap="square" lIns="137150" tIns="68550" rIns="137150" bIns="68550" anchor="ctr" anchorCtr="0">
            <a:normAutofit/>
          </a:bodyPr>
          <a:lstStyle>
            <a:lvl1pPr marL="304815" lvl="0" indent="-152408" algn="l">
              <a:lnSpc>
                <a:spcPct val="100000"/>
              </a:lnSpc>
              <a:spcBef>
                <a:spcPts val="0"/>
              </a:spcBef>
              <a:spcAft>
                <a:spcPts val="0"/>
              </a:spcAft>
              <a:buSzPts val="3600"/>
              <a:buNone/>
              <a:defRPr sz="2400" b="1"/>
            </a:lvl1pPr>
            <a:lvl2pPr marL="609630" lvl="1" indent="-152408" algn="l">
              <a:lnSpc>
                <a:spcPct val="125000"/>
              </a:lnSpc>
              <a:spcBef>
                <a:spcPts val="667"/>
              </a:spcBef>
              <a:spcAft>
                <a:spcPts val="0"/>
              </a:spcAft>
              <a:buSzPts val="3000"/>
              <a:buNone/>
              <a:defRPr sz="2000" b="1"/>
            </a:lvl2pPr>
            <a:lvl3pPr marL="914446" lvl="2" indent="-152408" algn="l">
              <a:lnSpc>
                <a:spcPct val="125000"/>
              </a:lnSpc>
              <a:spcBef>
                <a:spcPts val="667"/>
              </a:spcBef>
              <a:spcAft>
                <a:spcPts val="0"/>
              </a:spcAft>
              <a:buSzPts val="2800"/>
              <a:buNone/>
              <a:defRPr sz="1867" b="1"/>
            </a:lvl3pPr>
            <a:lvl4pPr marL="1219261" lvl="3" indent="-152408" algn="l">
              <a:lnSpc>
                <a:spcPct val="125000"/>
              </a:lnSpc>
              <a:spcBef>
                <a:spcPts val="667"/>
              </a:spcBef>
              <a:spcAft>
                <a:spcPts val="0"/>
              </a:spcAft>
              <a:buSzPts val="2400"/>
              <a:buNone/>
              <a:defRPr sz="1600" b="1"/>
            </a:lvl4pPr>
            <a:lvl5pPr marL="1524076" lvl="4" indent="-152408" algn="l">
              <a:lnSpc>
                <a:spcPct val="125000"/>
              </a:lnSpc>
              <a:spcBef>
                <a:spcPts val="667"/>
              </a:spcBef>
              <a:spcAft>
                <a:spcPts val="0"/>
              </a:spcAft>
              <a:buSzPts val="2400"/>
              <a:buNone/>
              <a:defRPr sz="1600" b="1"/>
            </a:lvl5pPr>
            <a:lvl6pPr marL="1828891" lvl="5" indent="-152408" algn="l">
              <a:lnSpc>
                <a:spcPct val="90000"/>
              </a:lnSpc>
              <a:spcBef>
                <a:spcPts val="667"/>
              </a:spcBef>
              <a:spcAft>
                <a:spcPts val="0"/>
              </a:spcAft>
              <a:buClr>
                <a:schemeClr val="dk1"/>
              </a:buClr>
              <a:buSzPts val="2400"/>
              <a:buNone/>
              <a:defRPr sz="1600" b="1"/>
            </a:lvl6pPr>
            <a:lvl7pPr marL="2133707" lvl="6" indent="-152408" algn="l">
              <a:lnSpc>
                <a:spcPct val="90000"/>
              </a:lnSpc>
              <a:spcBef>
                <a:spcPts val="467"/>
              </a:spcBef>
              <a:spcAft>
                <a:spcPts val="0"/>
              </a:spcAft>
              <a:buClr>
                <a:schemeClr val="dk1"/>
              </a:buClr>
              <a:buSzPts val="2400"/>
              <a:buNone/>
              <a:defRPr sz="1600" b="1"/>
            </a:lvl7pPr>
            <a:lvl8pPr marL="2438522" lvl="7" indent="-152408" algn="l">
              <a:lnSpc>
                <a:spcPct val="90000"/>
              </a:lnSpc>
              <a:spcBef>
                <a:spcPts val="467"/>
              </a:spcBef>
              <a:spcAft>
                <a:spcPts val="0"/>
              </a:spcAft>
              <a:buClr>
                <a:schemeClr val="dk1"/>
              </a:buClr>
              <a:buSzPts val="2400"/>
              <a:buNone/>
              <a:defRPr sz="1600" b="1"/>
            </a:lvl8pPr>
            <a:lvl9pPr marL="2743337" lvl="8" indent="-152408" algn="l">
              <a:lnSpc>
                <a:spcPct val="90000"/>
              </a:lnSpc>
              <a:spcBef>
                <a:spcPts val="467"/>
              </a:spcBef>
              <a:spcAft>
                <a:spcPts val="0"/>
              </a:spcAft>
              <a:buClr>
                <a:schemeClr val="dk1"/>
              </a:buClr>
              <a:buSzPts val="2400"/>
              <a:buNone/>
              <a:defRPr sz="1600" b="1"/>
            </a:lvl9pPr>
          </a:lstStyle>
          <a:p>
            <a:endParaRPr/>
          </a:p>
        </p:txBody>
      </p:sp>
      <p:sp>
        <p:nvSpPr>
          <p:cNvPr id="420" name="Google Shape;420;p79"/>
          <p:cNvSpPr txBox="1">
            <a:spLocks noGrp="1"/>
          </p:cNvSpPr>
          <p:nvPr>
            <p:ph type="body" idx="7"/>
          </p:nvPr>
        </p:nvSpPr>
        <p:spPr>
          <a:xfrm>
            <a:off x="6195539" y="1690688"/>
            <a:ext cx="2469200" cy="824200"/>
          </a:xfrm>
          <a:prstGeom prst="rect">
            <a:avLst/>
          </a:prstGeom>
          <a:noFill/>
          <a:ln>
            <a:noFill/>
          </a:ln>
        </p:spPr>
        <p:txBody>
          <a:bodyPr spcFirstLastPara="1" wrap="square" lIns="137150" tIns="68550" rIns="137150" bIns="68550" anchor="ctr" anchorCtr="0">
            <a:normAutofit/>
          </a:bodyPr>
          <a:lstStyle>
            <a:lvl1pPr marL="304815" lvl="0" indent="-152408" algn="l">
              <a:lnSpc>
                <a:spcPct val="100000"/>
              </a:lnSpc>
              <a:spcBef>
                <a:spcPts val="0"/>
              </a:spcBef>
              <a:spcAft>
                <a:spcPts val="0"/>
              </a:spcAft>
              <a:buSzPts val="3600"/>
              <a:buNone/>
              <a:defRPr sz="2400" b="1"/>
            </a:lvl1pPr>
            <a:lvl2pPr marL="609630" lvl="1" indent="-152408" algn="l">
              <a:lnSpc>
                <a:spcPct val="125000"/>
              </a:lnSpc>
              <a:spcBef>
                <a:spcPts val="667"/>
              </a:spcBef>
              <a:spcAft>
                <a:spcPts val="0"/>
              </a:spcAft>
              <a:buSzPts val="3000"/>
              <a:buNone/>
              <a:defRPr sz="2000" b="1"/>
            </a:lvl2pPr>
            <a:lvl3pPr marL="914446" lvl="2" indent="-152408" algn="l">
              <a:lnSpc>
                <a:spcPct val="125000"/>
              </a:lnSpc>
              <a:spcBef>
                <a:spcPts val="667"/>
              </a:spcBef>
              <a:spcAft>
                <a:spcPts val="0"/>
              </a:spcAft>
              <a:buSzPts val="2800"/>
              <a:buNone/>
              <a:defRPr sz="1867" b="1"/>
            </a:lvl3pPr>
            <a:lvl4pPr marL="1219261" lvl="3" indent="-152408" algn="l">
              <a:lnSpc>
                <a:spcPct val="125000"/>
              </a:lnSpc>
              <a:spcBef>
                <a:spcPts val="667"/>
              </a:spcBef>
              <a:spcAft>
                <a:spcPts val="0"/>
              </a:spcAft>
              <a:buSzPts val="2400"/>
              <a:buNone/>
              <a:defRPr sz="1600" b="1"/>
            </a:lvl4pPr>
            <a:lvl5pPr marL="1524076" lvl="4" indent="-152408" algn="l">
              <a:lnSpc>
                <a:spcPct val="125000"/>
              </a:lnSpc>
              <a:spcBef>
                <a:spcPts val="667"/>
              </a:spcBef>
              <a:spcAft>
                <a:spcPts val="0"/>
              </a:spcAft>
              <a:buSzPts val="2400"/>
              <a:buNone/>
              <a:defRPr sz="1600" b="1"/>
            </a:lvl5pPr>
            <a:lvl6pPr marL="1828891" lvl="5" indent="-152408" algn="l">
              <a:lnSpc>
                <a:spcPct val="90000"/>
              </a:lnSpc>
              <a:spcBef>
                <a:spcPts val="667"/>
              </a:spcBef>
              <a:spcAft>
                <a:spcPts val="0"/>
              </a:spcAft>
              <a:buClr>
                <a:schemeClr val="dk1"/>
              </a:buClr>
              <a:buSzPts val="2400"/>
              <a:buNone/>
              <a:defRPr sz="1600" b="1"/>
            </a:lvl6pPr>
            <a:lvl7pPr marL="2133707" lvl="6" indent="-152408" algn="l">
              <a:lnSpc>
                <a:spcPct val="90000"/>
              </a:lnSpc>
              <a:spcBef>
                <a:spcPts val="467"/>
              </a:spcBef>
              <a:spcAft>
                <a:spcPts val="0"/>
              </a:spcAft>
              <a:buClr>
                <a:schemeClr val="dk1"/>
              </a:buClr>
              <a:buSzPts val="2400"/>
              <a:buNone/>
              <a:defRPr sz="1600" b="1"/>
            </a:lvl7pPr>
            <a:lvl8pPr marL="2438522" lvl="7" indent="-152408" algn="l">
              <a:lnSpc>
                <a:spcPct val="90000"/>
              </a:lnSpc>
              <a:spcBef>
                <a:spcPts val="467"/>
              </a:spcBef>
              <a:spcAft>
                <a:spcPts val="0"/>
              </a:spcAft>
              <a:buClr>
                <a:schemeClr val="dk1"/>
              </a:buClr>
              <a:buSzPts val="2400"/>
              <a:buNone/>
              <a:defRPr sz="1600" b="1"/>
            </a:lvl8pPr>
            <a:lvl9pPr marL="2743337" lvl="8" indent="-152408" algn="l">
              <a:lnSpc>
                <a:spcPct val="90000"/>
              </a:lnSpc>
              <a:spcBef>
                <a:spcPts val="467"/>
              </a:spcBef>
              <a:spcAft>
                <a:spcPts val="0"/>
              </a:spcAft>
              <a:buClr>
                <a:schemeClr val="dk1"/>
              </a:buClr>
              <a:buSzPts val="2400"/>
              <a:buNone/>
              <a:defRPr sz="1600" b="1"/>
            </a:lvl9pPr>
          </a:lstStyle>
          <a:p>
            <a:endParaRPr/>
          </a:p>
        </p:txBody>
      </p:sp>
      <p:sp>
        <p:nvSpPr>
          <p:cNvPr id="421" name="Google Shape;421;p79"/>
          <p:cNvSpPr txBox="1">
            <a:spLocks noGrp="1"/>
          </p:cNvSpPr>
          <p:nvPr>
            <p:ph type="body" idx="8"/>
          </p:nvPr>
        </p:nvSpPr>
        <p:spPr>
          <a:xfrm>
            <a:off x="8884920" y="1681163"/>
            <a:ext cx="2469200" cy="824200"/>
          </a:xfrm>
          <a:prstGeom prst="rect">
            <a:avLst/>
          </a:prstGeom>
          <a:noFill/>
          <a:ln>
            <a:noFill/>
          </a:ln>
        </p:spPr>
        <p:txBody>
          <a:bodyPr spcFirstLastPara="1" wrap="square" lIns="137150" tIns="68550" rIns="137150" bIns="68550" anchor="ctr" anchorCtr="0">
            <a:normAutofit/>
          </a:bodyPr>
          <a:lstStyle>
            <a:lvl1pPr marL="304815" lvl="0" indent="-152408" algn="l">
              <a:lnSpc>
                <a:spcPct val="100000"/>
              </a:lnSpc>
              <a:spcBef>
                <a:spcPts val="0"/>
              </a:spcBef>
              <a:spcAft>
                <a:spcPts val="0"/>
              </a:spcAft>
              <a:buSzPts val="3600"/>
              <a:buNone/>
              <a:defRPr sz="2400" b="1"/>
            </a:lvl1pPr>
            <a:lvl2pPr marL="609630" lvl="1" indent="-152408" algn="l">
              <a:lnSpc>
                <a:spcPct val="125000"/>
              </a:lnSpc>
              <a:spcBef>
                <a:spcPts val="667"/>
              </a:spcBef>
              <a:spcAft>
                <a:spcPts val="0"/>
              </a:spcAft>
              <a:buSzPts val="3000"/>
              <a:buNone/>
              <a:defRPr sz="2000" b="1"/>
            </a:lvl2pPr>
            <a:lvl3pPr marL="914446" lvl="2" indent="-152408" algn="l">
              <a:lnSpc>
                <a:spcPct val="125000"/>
              </a:lnSpc>
              <a:spcBef>
                <a:spcPts val="667"/>
              </a:spcBef>
              <a:spcAft>
                <a:spcPts val="0"/>
              </a:spcAft>
              <a:buSzPts val="2800"/>
              <a:buNone/>
              <a:defRPr sz="1867" b="1"/>
            </a:lvl3pPr>
            <a:lvl4pPr marL="1219261" lvl="3" indent="-152408" algn="l">
              <a:lnSpc>
                <a:spcPct val="125000"/>
              </a:lnSpc>
              <a:spcBef>
                <a:spcPts val="667"/>
              </a:spcBef>
              <a:spcAft>
                <a:spcPts val="0"/>
              </a:spcAft>
              <a:buSzPts val="2400"/>
              <a:buNone/>
              <a:defRPr sz="1600" b="1"/>
            </a:lvl4pPr>
            <a:lvl5pPr marL="1524076" lvl="4" indent="-152408" algn="l">
              <a:lnSpc>
                <a:spcPct val="125000"/>
              </a:lnSpc>
              <a:spcBef>
                <a:spcPts val="667"/>
              </a:spcBef>
              <a:spcAft>
                <a:spcPts val="0"/>
              </a:spcAft>
              <a:buSzPts val="2400"/>
              <a:buNone/>
              <a:defRPr sz="1600" b="1"/>
            </a:lvl5pPr>
            <a:lvl6pPr marL="1828891" lvl="5" indent="-152408" algn="l">
              <a:lnSpc>
                <a:spcPct val="90000"/>
              </a:lnSpc>
              <a:spcBef>
                <a:spcPts val="667"/>
              </a:spcBef>
              <a:spcAft>
                <a:spcPts val="0"/>
              </a:spcAft>
              <a:buClr>
                <a:schemeClr val="dk1"/>
              </a:buClr>
              <a:buSzPts val="2400"/>
              <a:buNone/>
              <a:defRPr sz="1600" b="1"/>
            </a:lvl6pPr>
            <a:lvl7pPr marL="2133707" lvl="6" indent="-152408" algn="l">
              <a:lnSpc>
                <a:spcPct val="90000"/>
              </a:lnSpc>
              <a:spcBef>
                <a:spcPts val="467"/>
              </a:spcBef>
              <a:spcAft>
                <a:spcPts val="0"/>
              </a:spcAft>
              <a:buClr>
                <a:schemeClr val="dk1"/>
              </a:buClr>
              <a:buSzPts val="2400"/>
              <a:buNone/>
              <a:defRPr sz="1600" b="1"/>
            </a:lvl7pPr>
            <a:lvl8pPr marL="2438522" lvl="7" indent="-152408" algn="l">
              <a:lnSpc>
                <a:spcPct val="90000"/>
              </a:lnSpc>
              <a:spcBef>
                <a:spcPts val="467"/>
              </a:spcBef>
              <a:spcAft>
                <a:spcPts val="0"/>
              </a:spcAft>
              <a:buClr>
                <a:schemeClr val="dk1"/>
              </a:buClr>
              <a:buSzPts val="2400"/>
              <a:buNone/>
              <a:defRPr sz="1600" b="1"/>
            </a:lvl8pPr>
            <a:lvl9pPr marL="2743337" lvl="8" indent="-152408" algn="l">
              <a:lnSpc>
                <a:spcPct val="90000"/>
              </a:lnSpc>
              <a:spcBef>
                <a:spcPts val="467"/>
              </a:spcBef>
              <a:spcAft>
                <a:spcPts val="0"/>
              </a:spcAft>
              <a:buClr>
                <a:schemeClr val="dk1"/>
              </a:buClr>
              <a:buSzPts val="2400"/>
              <a:buNone/>
              <a:defRPr sz="1600" b="1"/>
            </a:lvl9pPr>
          </a:lstStyle>
          <a:p>
            <a:endParaRPr/>
          </a:p>
        </p:txBody>
      </p:sp>
    </p:spTree>
    <p:extLst>
      <p:ext uri="{BB962C8B-B14F-4D97-AF65-F5344CB8AC3E}">
        <p14:creationId xmlns:p14="http://schemas.microsoft.com/office/powerpoint/2010/main" val="365903353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_AND_BODY_1">
  <p:cSld name="TITLE_AND_BODY_1">
    <p:spTree>
      <p:nvGrpSpPr>
        <p:cNvPr id="1" name="Shape 422"/>
        <p:cNvGrpSpPr/>
        <p:nvPr/>
      </p:nvGrpSpPr>
      <p:grpSpPr>
        <a:xfrm>
          <a:off x="0" y="0"/>
          <a:ext cx="0" cy="0"/>
          <a:chOff x="0" y="0"/>
          <a:chExt cx="0" cy="0"/>
        </a:xfrm>
      </p:grpSpPr>
      <p:sp>
        <p:nvSpPr>
          <p:cNvPr id="423" name="Google Shape;423;p80"/>
          <p:cNvSpPr txBox="1">
            <a:spLocks noGrp="1"/>
          </p:cNvSpPr>
          <p:nvPr>
            <p:ph type="title"/>
          </p:nvPr>
        </p:nvSpPr>
        <p:spPr>
          <a:xfrm>
            <a:off x="415600" y="593367"/>
            <a:ext cx="11360800" cy="763600"/>
          </a:xfrm>
          <a:prstGeom prst="rect">
            <a:avLst/>
          </a:prstGeom>
        </p:spPr>
        <p:txBody>
          <a:bodyPr spcFirstLastPara="1" wrap="square" lIns="182850" tIns="182850" rIns="182850" bIns="182850" anchor="t" anchorCtr="0">
            <a:normAutofit/>
          </a:bodyPr>
          <a:lstStyle>
            <a:lvl1pPr lvl="0">
              <a:spcBef>
                <a:spcPts val="0"/>
              </a:spcBef>
              <a:spcAft>
                <a:spcPts val="0"/>
              </a:spcAft>
              <a:buSzPts val="5500"/>
              <a:buNone/>
              <a:defRPr/>
            </a:lvl1pPr>
            <a:lvl2pPr lvl="1">
              <a:spcBef>
                <a:spcPts val="0"/>
              </a:spcBef>
              <a:spcAft>
                <a:spcPts val="0"/>
              </a:spcAft>
              <a:buSzPts val="5500"/>
              <a:buNone/>
              <a:defRPr/>
            </a:lvl2pPr>
            <a:lvl3pPr lvl="2">
              <a:spcBef>
                <a:spcPts val="0"/>
              </a:spcBef>
              <a:spcAft>
                <a:spcPts val="0"/>
              </a:spcAft>
              <a:buSzPts val="5500"/>
              <a:buNone/>
              <a:defRPr/>
            </a:lvl3pPr>
            <a:lvl4pPr lvl="3">
              <a:spcBef>
                <a:spcPts val="0"/>
              </a:spcBef>
              <a:spcAft>
                <a:spcPts val="0"/>
              </a:spcAft>
              <a:buSzPts val="5500"/>
              <a:buNone/>
              <a:defRPr/>
            </a:lvl4pPr>
            <a:lvl5pPr lvl="4">
              <a:spcBef>
                <a:spcPts val="0"/>
              </a:spcBef>
              <a:spcAft>
                <a:spcPts val="0"/>
              </a:spcAft>
              <a:buSzPts val="5500"/>
              <a:buNone/>
              <a:defRPr/>
            </a:lvl5pPr>
            <a:lvl6pPr lvl="5">
              <a:spcBef>
                <a:spcPts val="0"/>
              </a:spcBef>
              <a:spcAft>
                <a:spcPts val="0"/>
              </a:spcAft>
              <a:buSzPts val="5500"/>
              <a:buNone/>
              <a:defRPr/>
            </a:lvl6pPr>
            <a:lvl7pPr lvl="6">
              <a:spcBef>
                <a:spcPts val="0"/>
              </a:spcBef>
              <a:spcAft>
                <a:spcPts val="0"/>
              </a:spcAft>
              <a:buSzPts val="5500"/>
              <a:buNone/>
              <a:defRPr/>
            </a:lvl7pPr>
            <a:lvl8pPr lvl="7">
              <a:spcBef>
                <a:spcPts val="0"/>
              </a:spcBef>
              <a:spcAft>
                <a:spcPts val="0"/>
              </a:spcAft>
              <a:buSzPts val="5500"/>
              <a:buNone/>
              <a:defRPr/>
            </a:lvl8pPr>
            <a:lvl9pPr lvl="8">
              <a:spcBef>
                <a:spcPts val="0"/>
              </a:spcBef>
              <a:spcAft>
                <a:spcPts val="0"/>
              </a:spcAft>
              <a:buSzPts val="5500"/>
              <a:buNone/>
              <a:defRPr/>
            </a:lvl9pPr>
          </a:lstStyle>
          <a:p>
            <a:endParaRPr/>
          </a:p>
        </p:txBody>
      </p:sp>
      <p:sp>
        <p:nvSpPr>
          <p:cNvPr id="424" name="Google Shape;424;p80"/>
          <p:cNvSpPr txBox="1">
            <a:spLocks noGrp="1"/>
          </p:cNvSpPr>
          <p:nvPr>
            <p:ph type="body" idx="1"/>
          </p:nvPr>
        </p:nvSpPr>
        <p:spPr>
          <a:xfrm>
            <a:off x="415600" y="1536633"/>
            <a:ext cx="11360800" cy="4555200"/>
          </a:xfrm>
          <a:prstGeom prst="rect">
            <a:avLst/>
          </a:prstGeom>
        </p:spPr>
        <p:txBody>
          <a:bodyPr spcFirstLastPara="1" wrap="square" lIns="182850" tIns="182850" rIns="182850" bIns="182850" anchor="t" anchorCtr="0">
            <a:normAutofit/>
          </a:bodyPr>
          <a:lstStyle>
            <a:lvl1pPr marL="304815" lvl="0" indent="-304815">
              <a:spcBef>
                <a:spcPts val="0"/>
              </a:spcBef>
              <a:spcAft>
                <a:spcPts val="0"/>
              </a:spcAft>
              <a:buSzPts val="3600"/>
              <a:buChar char="●"/>
              <a:defRPr/>
            </a:lvl1pPr>
            <a:lvl2pPr marL="609630" lvl="1" indent="-270947">
              <a:spcBef>
                <a:spcPts val="0"/>
              </a:spcBef>
              <a:spcAft>
                <a:spcPts val="0"/>
              </a:spcAft>
              <a:buSzPts val="2800"/>
              <a:buChar char="○"/>
              <a:defRPr/>
            </a:lvl2pPr>
            <a:lvl3pPr marL="914446" lvl="2" indent="-270947">
              <a:spcBef>
                <a:spcPts val="0"/>
              </a:spcBef>
              <a:spcAft>
                <a:spcPts val="0"/>
              </a:spcAft>
              <a:buSzPts val="2800"/>
              <a:buChar char="■"/>
              <a:defRPr/>
            </a:lvl3pPr>
            <a:lvl4pPr marL="1219261" lvl="3" indent="-270947">
              <a:spcBef>
                <a:spcPts val="0"/>
              </a:spcBef>
              <a:spcAft>
                <a:spcPts val="0"/>
              </a:spcAft>
              <a:buSzPts val="2800"/>
              <a:buChar char="●"/>
              <a:defRPr/>
            </a:lvl4pPr>
            <a:lvl5pPr marL="1524076" lvl="4" indent="-270947">
              <a:spcBef>
                <a:spcPts val="0"/>
              </a:spcBef>
              <a:spcAft>
                <a:spcPts val="0"/>
              </a:spcAft>
              <a:buSzPts val="2800"/>
              <a:buChar char="○"/>
              <a:defRPr/>
            </a:lvl5pPr>
            <a:lvl6pPr marL="1828891" lvl="5" indent="-270947">
              <a:spcBef>
                <a:spcPts val="0"/>
              </a:spcBef>
              <a:spcAft>
                <a:spcPts val="0"/>
              </a:spcAft>
              <a:buSzPts val="2800"/>
              <a:buChar char="■"/>
              <a:defRPr/>
            </a:lvl6pPr>
            <a:lvl7pPr marL="2133707" lvl="6" indent="-270947">
              <a:spcBef>
                <a:spcPts val="0"/>
              </a:spcBef>
              <a:spcAft>
                <a:spcPts val="0"/>
              </a:spcAft>
              <a:buSzPts val="2800"/>
              <a:buChar char="●"/>
              <a:defRPr/>
            </a:lvl7pPr>
            <a:lvl8pPr marL="2438522" lvl="7" indent="-270947">
              <a:spcBef>
                <a:spcPts val="0"/>
              </a:spcBef>
              <a:spcAft>
                <a:spcPts val="0"/>
              </a:spcAft>
              <a:buSzPts val="2800"/>
              <a:buChar char="○"/>
              <a:defRPr/>
            </a:lvl8pPr>
            <a:lvl9pPr marL="2743337" lvl="8" indent="-270947">
              <a:spcBef>
                <a:spcPts val="0"/>
              </a:spcBef>
              <a:spcAft>
                <a:spcPts val="0"/>
              </a:spcAft>
              <a:buSzPts val="2800"/>
              <a:buChar char="■"/>
              <a:defRPr/>
            </a:lvl9pPr>
          </a:lstStyle>
          <a:p>
            <a:endParaRPr/>
          </a:p>
        </p:txBody>
      </p:sp>
      <p:sp>
        <p:nvSpPr>
          <p:cNvPr id="425" name="Google Shape;425;p80"/>
          <p:cNvSpPr txBox="1">
            <a:spLocks noGrp="1"/>
          </p:cNvSpPr>
          <p:nvPr>
            <p:ph type="sldNum" idx="12"/>
          </p:nvPr>
        </p:nvSpPr>
        <p:spPr>
          <a:xfrm>
            <a:off x="11296611" y="6217623"/>
            <a:ext cx="731600" cy="524600"/>
          </a:xfrm>
          <a:prstGeom prst="rect">
            <a:avLst/>
          </a:prstGeom>
        </p:spPr>
        <p:txBody>
          <a:bodyPr spcFirstLastPara="1" wrap="square" lIns="182850" tIns="182850" rIns="182850" bIns="182850" anchor="ctr" anchorCtr="0">
            <a:normAutofit lnSpcReduction="1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de-DE" smtClean="0"/>
              <a:pPr/>
              <a:t>‹Nr.›</a:t>
            </a:fld>
            <a:endParaRPr lang="de-DE"/>
          </a:p>
        </p:txBody>
      </p:sp>
    </p:spTree>
    <p:extLst>
      <p:ext uri="{BB962C8B-B14F-4D97-AF65-F5344CB8AC3E}">
        <p14:creationId xmlns:p14="http://schemas.microsoft.com/office/powerpoint/2010/main" val="22209897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DEFAULT">
  <p:cSld name="DEFAULT">
    <p:bg>
      <p:bgPr>
        <a:solidFill>
          <a:srgbClr val="FCFCF8"/>
        </a:solidFill>
        <a:effectLst/>
      </p:bgPr>
    </p:bg>
    <p:spTree>
      <p:nvGrpSpPr>
        <p:cNvPr id="1" name="Shape 426"/>
        <p:cNvGrpSpPr/>
        <p:nvPr/>
      </p:nvGrpSpPr>
      <p:grpSpPr>
        <a:xfrm>
          <a:off x="0" y="0"/>
          <a:ext cx="0" cy="0"/>
          <a:chOff x="0" y="0"/>
          <a:chExt cx="0" cy="0"/>
        </a:xfrm>
      </p:grpSpPr>
      <p:pic>
        <p:nvPicPr>
          <p:cNvPr id="427" name="Google Shape;427;p81" descr="preencoded.png"/>
          <p:cNvPicPr preferRelativeResize="0"/>
          <p:nvPr/>
        </p:nvPicPr>
        <p:blipFill rotWithShape="1">
          <a:blip r:embed="rId2">
            <a:alphaModFix/>
          </a:blip>
          <a:srcRect/>
          <a:stretch/>
        </p:blipFill>
        <p:spPr>
          <a:xfrm>
            <a:off x="1327153" y="4327572"/>
            <a:ext cx="10877513" cy="2529770"/>
          </a:xfrm>
          <a:prstGeom prst="rect">
            <a:avLst/>
          </a:prstGeom>
          <a:noFill/>
          <a:ln>
            <a:noFill/>
          </a:ln>
        </p:spPr>
      </p:pic>
      <p:pic>
        <p:nvPicPr>
          <p:cNvPr id="428" name="Google Shape;428;p81" title="SR SAP Logo.png"/>
          <p:cNvPicPr preferRelativeResize="0"/>
          <p:nvPr/>
        </p:nvPicPr>
        <p:blipFill rotWithShape="1">
          <a:blip r:embed="rId3">
            <a:alphaModFix/>
          </a:blip>
          <a:srcRect/>
          <a:stretch/>
        </p:blipFill>
        <p:spPr>
          <a:xfrm>
            <a:off x="4946667" y="291779"/>
            <a:ext cx="2304430" cy="451216"/>
          </a:xfrm>
          <a:prstGeom prst="rect">
            <a:avLst/>
          </a:prstGeom>
          <a:noFill/>
          <a:ln>
            <a:noFill/>
          </a:ln>
        </p:spPr>
      </p:pic>
      <p:sp>
        <p:nvSpPr>
          <p:cNvPr id="429" name="Google Shape;429;p81"/>
          <p:cNvSpPr/>
          <p:nvPr/>
        </p:nvSpPr>
        <p:spPr>
          <a:xfrm>
            <a:off x="9220437" y="6413500"/>
            <a:ext cx="2667200" cy="1402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300"/>
              <a:buFont typeface="Inter"/>
              <a:buNone/>
            </a:pPr>
            <a:r>
              <a:rPr lang="en" sz="867" b="0" i="0" u="none" strike="noStrike" cap="none">
                <a:solidFill>
                  <a:srgbClr val="C0C3B9"/>
                </a:solidFill>
                <a:latin typeface="Inter"/>
                <a:ea typeface="Inter"/>
                <a:cs typeface="Inter"/>
                <a:sym typeface="Inter"/>
              </a:rPr>
              <a:t>Copyright © 202</a:t>
            </a:r>
            <a:r>
              <a:rPr lang="en" sz="867">
                <a:solidFill>
                  <a:srgbClr val="C0C3B9"/>
                </a:solidFill>
                <a:latin typeface="Inter"/>
                <a:ea typeface="Inter"/>
                <a:cs typeface="Inter"/>
                <a:sym typeface="Inter"/>
              </a:rPr>
              <a:t>5</a:t>
            </a:r>
            <a:r>
              <a:rPr lang="en" sz="867" b="0" i="0" u="none" strike="noStrike" cap="none">
                <a:solidFill>
                  <a:srgbClr val="C0C3B9"/>
                </a:solidFill>
                <a:latin typeface="Inter"/>
                <a:ea typeface="Inter"/>
                <a:cs typeface="Inter"/>
                <a:sym typeface="Inter"/>
              </a:rPr>
              <a:t> SmartRecruiters, Inc. </a:t>
            </a:r>
            <a:endParaRPr sz="867"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81891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DEFAULT 1">
  <p:cSld name="DEFAULT 1">
    <p:bg>
      <p:bgPr>
        <a:solidFill>
          <a:schemeClr val="lt1"/>
        </a:solidFill>
        <a:effectLst/>
      </p:bgPr>
    </p:bg>
    <p:spTree>
      <p:nvGrpSpPr>
        <p:cNvPr id="1" name="Shape 430"/>
        <p:cNvGrpSpPr/>
        <p:nvPr/>
      </p:nvGrpSpPr>
      <p:grpSpPr>
        <a:xfrm>
          <a:off x="0" y="0"/>
          <a:ext cx="0" cy="0"/>
          <a:chOff x="0" y="0"/>
          <a:chExt cx="0" cy="0"/>
        </a:xfrm>
      </p:grpSpPr>
    </p:spTree>
    <p:extLst>
      <p:ext uri="{BB962C8B-B14F-4D97-AF65-F5344CB8AC3E}">
        <p14:creationId xmlns:p14="http://schemas.microsoft.com/office/powerpoint/2010/main" val="146289153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431"/>
        <p:cNvGrpSpPr/>
        <p:nvPr/>
      </p:nvGrpSpPr>
      <p:grpSpPr>
        <a:xfrm>
          <a:off x="0" y="0"/>
          <a:ext cx="0" cy="0"/>
          <a:chOff x="0" y="0"/>
          <a:chExt cx="0" cy="0"/>
        </a:xfrm>
      </p:grpSpPr>
      <p:sp>
        <p:nvSpPr>
          <p:cNvPr id="432" name="Google Shape;432;p83"/>
          <p:cNvSpPr txBox="1">
            <a:spLocks noGrp="1"/>
          </p:cNvSpPr>
          <p:nvPr>
            <p:ph type="ctrTitle"/>
          </p:nvPr>
        </p:nvSpPr>
        <p:spPr>
          <a:xfrm>
            <a:off x="415611" y="992767"/>
            <a:ext cx="11360800" cy="2737000"/>
          </a:xfrm>
          <a:prstGeom prst="rect">
            <a:avLst/>
          </a:prstGeom>
        </p:spPr>
        <p:txBody>
          <a:bodyPr spcFirstLastPara="1" wrap="square" lIns="182850" tIns="182850" rIns="182850" bIns="182850" anchor="b" anchorCtr="0">
            <a:normAutofit/>
          </a:bodyPr>
          <a:lstStyle>
            <a:lvl1pPr lvl="0" algn="ctr">
              <a:spcBef>
                <a:spcPts val="0"/>
              </a:spcBef>
              <a:spcAft>
                <a:spcPts val="0"/>
              </a:spcAft>
              <a:buSzPts val="10300"/>
              <a:buNone/>
              <a:defRPr sz="6867"/>
            </a:lvl1pPr>
            <a:lvl2pPr lvl="1" algn="ctr">
              <a:spcBef>
                <a:spcPts val="0"/>
              </a:spcBef>
              <a:spcAft>
                <a:spcPts val="0"/>
              </a:spcAft>
              <a:buSzPts val="10300"/>
              <a:buNone/>
              <a:defRPr sz="6867"/>
            </a:lvl2pPr>
            <a:lvl3pPr lvl="2" algn="ctr">
              <a:spcBef>
                <a:spcPts val="0"/>
              </a:spcBef>
              <a:spcAft>
                <a:spcPts val="0"/>
              </a:spcAft>
              <a:buSzPts val="10300"/>
              <a:buNone/>
              <a:defRPr sz="6867"/>
            </a:lvl3pPr>
            <a:lvl4pPr lvl="3" algn="ctr">
              <a:spcBef>
                <a:spcPts val="0"/>
              </a:spcBef>
              <a:spcAft>
                <a:spcPts val="0"/>
              </a:spcAft>
              <a:buSzPts val="10300"/>
              <a:buNone/>
              <a:defRPr sz="6867"/>
            </a:lvl4pPr>
            <a:lvl5pPr lvl="4" algn="ctr">
              <a:spcBef>
                <a:spcPts val="0"/>
              </a:spcBef>
              <a:spcAft>
                <a:spcPts val="0"/>
              </a:spcAft>
              <a:buSzPts val="10300"/>
              <a:buNone/>
              <a:defRPr sz="6867"/>
            </a:lvl5pPr>
            <a:lvl6pPr lvl="5" algn="ctr">
              <a:spcBef>
                <a:spcPts val="0"/>
              </a:spcBef>
              <a:spcAft>
                <a:spcPts val="0"/>
              </a:spcAft>
              <a:buSzPts val="10300"/>
              <a:buNone/>
              <a:defRPr sz="6867"/>
            </a:lvl6pPr>
            <a:lvl7pPr lvl="6" algn="ctr">
              <a:spcBef>
                <a:spcPts val="0"/>
              </a:spcBef>
              <a:spcAft>
                <a:spcPts val="0"/>
              </a:spcAft>
              <a:buSzPts val="10300"/>
              <a:buNone/>
              <a:defRPr sz="6867"/>
            </a:lvl7pPr>
            <a:lvl8pPr lvl="7" algn="ctr">
              <a:spcBef>
                <a:spcPts val="0"/>
              </a:spcBef>
              <a:spcAft>
                <a:spcPts val="0"/>
              </a:spcAft>
              <a:buSzPts val="10300"/>
              <a:buNone/>
              <a:defRPr sz="6867"/>
            </a:lvl8pPr>
            <a:lvl9pPr lvl="8" algn="ctr">
              <a:spcBef>
                <a:spcPts val="0"/>
              </a:spcBef>
              <a:spcAft>
                <a:spcPts val="0"/>
              </a:spcAft>
              <a:buSzPts val="10300"/>
              <a:buNone/>
              <a:defRPr sz="6867"/>
            </a:lvl9pPr>
          </a:lstStyle>
          <a:p>
            <a:endParaRPr/>
          </a:p>
        </p:txBody>
      </p:sp>
      <p:sp>
        <p:nvSpPr>
          <p:cNvPr id="433" name="Google Shape;433;p83"/>
          <p:cNvSpPr txBox="1">
            <a:spLocks noGrp="1"/>
          </p:cNvSpPr>
          <p:nvPr>
            <p:ph type="subTitle" idx="1"/>
          </p:nvPr>
        </p:nvSpPr>
        <p:spPr>
          <a:xfrm>
            <a:off x="415600" y="3778833"/>
            <a:ext cx="11360800" cy="1057000"/>
          </a:xfrm>
          <a:prstGeom prst="rect">
            <a:avLst/>
          </a:prstGeom>
        </p:spPr>
        <p:txBody>
          <a:bodyPr spcFirstLastPara="1" wrap="square" lIns="182850" tIns="182850" rIns="182850" bIns="182850" anchor="t" anchorCtr="0">
            <a:normAutofit/>
          </a:bodyPr>
          <a:lstStyle>
            <a:lvl1pPr lvl="0" algn="ctr">
              <a:lnSpc>
                <a:spcPct val="100000"/>
              </a:lnSpc>
              <a:spcBef>
                <a:spcPts val="0"/>
              </a:spcBef>
              <a:spcAft>
                <a:spcPts val="0"/>
              </a:spcAft>
              <a:buSzPts val="5500"/>
              <a:buNone/>
              <a:defRPr sz="3667"/>
            </a:lvl1pPr>
            <a:lvl2pPr lvl="1" algn="ctr">
              <a:lnSpc>
                <a:spcPct val="100000"/>
              </a:lnSpc>
              <a:spcBef>
                <a:spcPts val="0"/>
              </a:spcBef>
              <a:spcAft>
                <a:spcPts val="0"/>
              </a:spcAft>
              <a:buSzPts val="5500"/>
              <a:buNone/>
              <a:defRPr sz="3667"/>
            </a:lvl2pPr>
            <a:lvl3pPr lvl="2" algn="ctr">
              <a:lnSpc>
                <a:spcPct val="100000"/>
              </a:lnSpc>
              <a:spcBef>
                <a:spcPts val="0"/>
              </a:spcBef>
              <a:spcAft>
                <a:spcPts val="0"/>
              </a:spcAft>
              <a:buSzPts val="5500"/>
              <a:buNone/>
              <a:defRPr sz="3667"/>
            </a:lvl3pPr>
            <a:lvl4pPr lvl="3" algn="ctr">
              <a:lnSpc>
                <a:spcPct val="100000"/>
              </a:lnSpc>
              <a:spcBef>
                <a:spcPts val="0"/>
              </a:spcBef>
              <a:spcAft>
                <a:spcPts val="0"/>
              </a:spcAft>
              <a:buSzPts val="5500"/>
              <a:buNone/>
              <a:defRPr sz="3667"/>
            </a:lvl4pPr>
            <a:lvl5pPr lvl="4" algn="ctr">
              <a:lnSpc>
                <a:spcPct val="100000"/>
              </a:lnSpc>
              <a:spcBef>
                <a:spcPts val="0"/>
              </a:spcBef>
              <a:spcAft>
                <a:spcPts val="0"/>
              </a:spcAft>
              <a:buSzPts val="5500"/>
              <a:buNone/>
              <a:defRPr sz="3667"/>
            </a:lvl5pPr>
            <a:lvl6pPr lvl="5" algn="ctr">
              <a:lnSpc>
                <a:spcPct val="100000"/>
              </a:lnSpc>
              <a:spcBef>
                <a:spcPts val="0"/>
              </a:spcBef>
              <a:spcAft>
                <a:spcPts val="0"/>
              </a:spcAft>
              <a:buSzPts val="5500"/>
              <a:buNone/>
              <a:defRPr sz="3667"/>
            </a:lvl6pPr>
            <a:lvl7pPr lvl="6" algn="ctr">
              <a:lnSpc>
                <a:spcPct val="100000"/>
              </a:lnSpc>
              <a:spcBef>
                <a:spcPts val="0"/>
              </a:spcBef>
              <a:spcAft>
                <a:spcPts val="0"/>
              </a:spcAft>
              <a:buSzPts val="5500"/>
              <a:buNone/>
              <a:defRPr sz="3667"/>
            </a:lvl7pPr>
            <a:lvl8pPr lvl="7" algn="ctr">
              <a:lnSpc>
                <a:spcPct val="100000"/>
              </a:lnSpc>
              <a:spcBef>
                <a:spcPts val="0"/>
              </a:spcBef>
              <a:spcAft>
                <a:spcPts val="0"/>
              </a:spcAft>
              <a:buSzPts val="5500"/>
              <a:buNone/>
              <a:defRPr sz="3667"/>
            </a:lvl8pPr>
            <a:lvl9pPr lvl="8" algn="ctr">
              <a:lnSpc>
                <a:spcPct val="100000"/>
              </a:lnSpc>
              <a:spcBef>
                <a:spcPts val="0"/>
              </a:spcBef>
              <a:spcAft>
                <a:spcPts val="0"/>
              </a:spcAft>
              <a:buSzPts val="5500"/>
              <a:buNone/>
              <a:defRPr sz="3667"/>
            </a:lvl9pPr>
          </a:lstStyle>
          <a:p>
            <a:endParaRPr/>
          </a:p>
        </p:txBody>
      </p:sp>
      <p:sp>
        <p:nvSpPr>
          <p:cNvPr id="434" name="Google Shape;434;p83"/>
          <p:cNvSpPr txBox="1">
            <a:spLocks noGrp="1"/>
          </p:cNvSpPr>
          <p:nvPr>
            <p:ph type="sldNum" idx="12"/>
          </p:nvPr>
        </p:nvSpPr>
        <p:spPr>
          <a:xfrm>
            <a:off x="11296611" y="6217623"/>
            <a:ext cx="731600" cy="524600"/>
          </a:xfrm>
          <a:prstGeom prst="rect">
            <a:avLst/>
          </a:prstGeom>
        </p:spPr>
        <p:txBody>
          <a:bodyPr spcFirstLastPara="1" wrap="square" lIns="182850" tIns="182850" rIns="182850" bIns="182850" anchor="ctr" anchorCtr="0">
            <a:normAutofit lnSpcReduction="10000"/>
          </a:bodyPr>
          <a:lstStyle>
            <a:lvl1pPr lvl="0">
              <a:buNone/>
              <a:defRPr sz="1867"/>
            </a:lvl1pPr>
            <a:lvl2pPr lvl="1">
              <a:buNone/>
              <a:defRPr sz="1867"/>
            </a:lvl2pPr>
            <a:lvl3pPr lvl="2">
              <a:buNone/>
              <a:defRPr sz="1867"/>
            </a:lvl3pPr>
            <a:lvl4pPr lvl="3">
              <a:buNone/>
              <a:defRPr sz="1867"/>
            </a:lvl4pPr>
            <a:lvl5pPr lvl="4">
              <a:buNone/>
              <a:defRPr sz="1867"/>
            </a:lvl5pPr>
            <a:lvl6pPr lvl="5">
              <a:buNone/>
              <a:defRPr sz="1867"/>
            </a:lvl6pPr>
            <a:lvl7pPr lvl="6">
              <a:buNone/>
              <a:defRPr sz="1867"/>
            </a:lvl7pPr>
            <a:lvl8pPr lvl="7">
              <a:buNone/>
              <a:defRPr sz="1867"/>
            </a:lvl8pPr>
            <a:lvl9pPr lvl="8">
              <a:buNone/>
              <a:defRPr sz="1867"/>
            </a:lvl9pPr>
          </a:lstStyle>
          <a:p>
            <a:fld id="{00000000-1234-1234-1234-123412341234}" type="slidenum">
              <a:rPr lang="de-DE" smtClean="0"/>
              <a:pPr/>
              <a:t>‹Nr.›</a:t>
            </a:fld>
            <a:endParaRPr lang="de-DE"/>
          </a:p>
        </p:txBody>
      </p:sp>
    </p:spTree>
    <p:extLst>
      <p:ext uri="{BB962C8B-B14F-4D97-AF65-F5344CB8AC3E}">
        <p14:creationId xmlns:p14="http://schemas.microsoft.com/office/powerpoint/2010/main" val="222344290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Hero Slide B">
  <p:cSld name="Hero Slide B">
    <p:bg>
      <p:bgPr>
        <a:solidFill>
          <a:schemeClr val="dk1"/>
        </a:solidFill>
        <a:effectLst/>
      </p:bgPr>
    </p:bg>
    <p:spTree>
      <p:nvGrpSpPr>
        <p:cNvPr id="1" name="Shape 435"/>
        <p:cNvGrpSpPr/>
        <p:nvPr/>
      </p:nvGrpSpPr>
      <p:grpSpPr>
        <a:xfrm>
          <a:off x="0" y="0"/>
          <a:ext cx="0" cy="0"/>
          <a:chOff x="0" y="0"/>
          <a:chExt cx="0" cy="0"/>
        </a:xfrm>
      </p:grpSpPr>
      <p:pic>
        <p:nvPicPr>
          <p:cNvPr id="436" name="Google Shape;436;p84" descr="preencoded.png"/>
          <p:cNvPicPr preferRelativeResize="0"/>
          <p:nvPr/>
        </p:nvPicPr>
        <p:blipFill rotWithShape="1">
          <a:blip r:embed="rId2">
            <a:alphaModFix/>
          </a:blip>
          <a:srcRect/>
          <a:stretch/>
        </p:blipFill>
        <p:spPr>
          <a:xfrm>
            <a:off x="1" y="0"/>
            <a:ext cx="12188827" cy="6856216"/>
          </a:xfrm>
          <a:prstGeom prst="rect">
            <a:avLst/>
          </a:prstGeom>
          <a:noFill/>
          <a:ln>
            <a:noFill/>
          </a:ln>
        </p:spPr>
      </p:pic>
      <p:pic>
        <p:nvPicPr>
          <p:cNvPr id="437" name="Google Shape;437;p84" descr="preencoded.png"/>
          <p:cNvPicPr preferRelativeResize="0"/>
          <p:nvPr/>
        </p:nvPicPr>
        <p:blipFill rotWithShape="1">
          <a:blip r:embed="rId3">
            <a:alphaModFix/>
          </a:blip>
          <a:srcRect/>
          <a:stretch/>
        </p:blipFill>
        <p:spPr>
          <a:xfrm>
            <a:off x="0" y="3092450"/>
            <a:ext cx="12188825" cy="3764570"/>
          </a:xfrm>
          <a:prstGeom prst="rect">
            <a:avLst/>
          </a:prstGeom>
          <a:noFill/>
          <a:ln>
            <a:noFill/>
          </a:ln>
        </p:spPr>
      </p:pic>
      <p:pic>
        <p:nvPicPr>
          <p:cNvPr id="438" name="Google Shape;438;p84" descr="preencoded.png"/>
          <p:cNvPicPr preferRelativeResize="0"/>
          <p:nvPr/>
        </p:nvPicPr>
        <p:blipFill rotWithShape="1">
          <a:blip r:embed="rId4">
            <a:alphaModFix/>
          </a:blip>
          <a:srcRect/>
          <a:stretch/>
        </p:blipFill>
        <p:spPr>
          <a:xfrm>
            <a:off x="0" y="3378201"/>
            <a:ext cx="12188834" cy="3478895"/>
          </a:xfrm>
          <a:prstGeom prst="rect">
            <a:avLst/>
          </a:prstGeom>
          <a:noFill/>
          <a:ln>
            <a:noFill/>
          </a:ln>
        </p:spPr>
      </p:pic>
      <p:pic>
        <p:nvPicPr>
          <p:cNvPr id="439" name="Google Shape;439;p84" descr="preencoded.png"/>
          <p:cNvPicPr preferRelativeResize="0"/>
          <p:nvPr/>
        </p:nvPicPr>
        <p:blipFill rotWithShape="1">
          <a:blip r:embed="rId5">
            <a:alphaModFix/>
          </a:blip>
          <a:srcRect/>
          <a:stretch/>
        </p:blipFill>
        <p:spPr>
          <a:xfrm>
            <a:off x="0" y="4300438"/>
            <a:ext cx="12188825" cy="2328307"/>
          </a:xfrm>
          <a:prstGeom prst="rect">
            <a:avLst/>
          </a:prstGeom>
          <a:noFill/>
          <a:ln>
            <a:noFill/>
          </a:ln>
        </p:spPr>
      </p:pic>
      <p:pic>
        <p:nvPicPr>
          <p:cNvPr id="440" name="Google Shape;440;p84" descr="preencoded.png"/>
          <p:cNvPicPr preferRelativeResize="0"/>
          <p:nvPr/>
        </p:nvPicPr>
        <p:blipFill rotWithShape="1">
          <a:blip r:embed="rId6">
            <a:alphaModFix/>
          </a:blip>
          <a:srcRect/>
          <a:stretch/>
        </p:blipFill>
        <p:spPr>
          <a:xfrm>
            <a:off x="5080000" y="609600"/>
            <a:ext cx="2031471" cy="206937"/>
          </a:xfrm>
          <a:prstGeom prst="rect">
            <a:avLst/>
          </a:prstGeom>
          <a:noFill/>
          <a:ln>
            <a:noFill/>
          </a:ln>
        </p:spPr>
      </p:pic>
      <p:sp>
        <p:nvSpPr>
          <p:cNvPr id="441" name="Google Shape;441;p84"/>
          <p:cNvSpPr/>
          <p:nvPr/>
        </p:nvSpPr>
        <p:spPr>
          <a:xfrm>
            <a:off x="9671050" y="6413500"/>
            <a:ext cx="2216400" cy="1402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61798B"/>
              </a:buClr>
              <a:buSzPts val="1300"/>
              <a:buFont typeface="Inter"/>
              <a:buNone/>
            </a:pPr>
            <a:r>
              <a:rPr lang="en" sz="867" i="0" u="none" strike="noStrike" cap="none">
                <a:solidFill>
                  <a:srgbClr val="61798B"/>
                </a:solidFill>
                <a:latin typeface="Inter"/>
                <a:ea typeface="Inter"/>
                <a:cs typeface="Inter"/>
                <a:sym typeface="Inter"/>
              </a:rPr>
              <a:t>Copyright © 2024 SmartRecruiters, Inc. </a:t>
            </a:r>
            <a:endParaRPr sz="867" i="0" u="none" strike="noStrike" cap="none">
              <a:solidFill>
                <a:schemeClr val="dk1"/>
              </a:solidFill>
              <a:latin typeface="Inter"/>
              <a:ea typeface="Inter"/>
              <a:cs typeface="Inter"/>
              <a:sym typeface="Inter"/>
            </a:endParaRPr>
          </a:p>
        </p:txBody>
      </p:sp>
      <p:sp>
        <p:nvSpPr>
          <p:cNvPr id="442" name="Google Shape;442;p84"/>
          <p:cNvSpPr txBox="1">
            <a:spLocks noGrp="1"/>
          </p:cNvSpPr>
          <p:nvPr>
            <p:ph type="title"/>
          </p:nvPr>
        </p:nvSpPr>
        <p:spPr>
          <a:xfrm>
            <a:off x="755900" y="2005584"/>
            <a:ext cx="10680000" cy="1792600"/>
          </a:xfrm>
          <a:prstGeom prst="rect">
            <a:avLst/>
          </a:prstGeom>
        </p:spPr>
        <p:txBody>
          <a:bodyPr spcFirstLastPara="1" wrap="square" lIns="0" tIns="0" rIns="0" bIns="0" anchor="t" anchorCtr="0">
            <a:normAutofit/>
          </a:bodyPr>
          <a:lstStyle>
            <a:lvl1pPr lvl="0" algn="ctr">
              <a:lnSpc>
                <a:spcPct val="85000"/>
              </a:lnSpc>
              <a:spcBef>
                <a:spcPts val="0"/>
              </a:spcBef>
              <a:spcAft>
                <a:spcPts val="0"/>
              </a:spcAft>
              <a:buClr>
                <a:schemeClr val="lt1"/>
              </a:buClr>
              <a:buSzPts val="9600"/>
              <a:buFont typeface="Montserrat Medium"/>
              <a:buNone/>
              <a:defRPr sz="6400">
                <a:solidFill>
                  <a:schemeClr val="lt1"/>
                </a:solidFill>
                <a:latin typeface="Montserrat Medium"/>
                <a:ea typeface="Montserrat Medium"/>
                <a:cs typeface="Montserrat Medium"/>
                <a:sym typeface="Montserrat Medium"/>
              </a:defRPr>
            </a:lvl1pPr>
            <a:lvl2pPr lvl="1">
              <a:lnSpc>
                <a:spcPct val="85000"/>
              </a:lnSpc>
              <a:spcBef>
                <a:spcPts val="0"/>
              </a:spcBef>
              <a:spcAft>
                <a:spcPts val="0"/>
              </a:spcAft>
              <a:buSzPts val="5500"/>
              <a:buNone/>
              <a:defRPr/>
            </a:lvl2pPr>
            <a:lvl3pPr lvl="2">
              <a:lnSpc>
                <a:spcPct val="85000"/>
              </a:lnSpc>
              <a:spcBef>
                <a:spcPts val="0"/>
              </a:spcBef>
              <a:spcAft>
                <a:spcPts val="0"/>
              </a:spcAft>
              <a:buSzPts val="5500"/>
              <a:buNone/>
              <a:defRPr/>
            </a:lvl3pPr>
            <a:lvl4pPr lvl="3">
              <a:lnSpc>
                <a:spcPct val="85000"/>
              </a:lnSpc>
              <a:spcBef>
                <a:spcPts val="0"/>
              </a:spcBef>
              <a:spcAft>
                <a:spcPts val="0"/>
              </a:spcAft>
              <a:buSzPts val="5500"/>
              <a:buNone/>
              <a:defRPr/>
            </a:lvl4pPr>
            <a:lvl5pPr lvl="4">
              <a:lnSpc>
                <a:spcPct val="85000"/>
              </a:lnSpc>
              <a:spcBef>
                <a:spcPts val="0"/>
              </a:spcBef>
              <a:spcAft>
                <a:spcPts val="0"/>
              </a:spcAft>
              <a:buSzPts val="5500"/>
              <a:buNone/>
              <a:defRPr/>
            </a:lvl5pPr>
            <a:lvl6pPr lvl="5">
              <a:lnSpc>
                <a:spcPct val="85000"/>
              </a:lnSpc>
              <a:spcBef>
                <a:spcPts val="0"/>
              </a:spcBef>
              <a:spcAft>
                <a:spcPts val="0"/>
              </a:spcAft>
              <a:buSzPts val="5500"/>
              <a:buNone/>
              <a:defRPr/>
            </a:lvl6pPr>
            <a:lvl7pPr lvl="6">
              <a:lnSpc>
                <a:spcPct val="85000"/>
              </a:lnSpc>
              <a:spcBef>
                <a:spcPts val="0"/>
              </a:spcBef>
              <a:spcAft>
                <a:spcPts val="0"/>
              </a:spcAft>
              <a:buSzPts val="5500"/>
              <a:buNone/>
              <a:defRPr/>
            </a:lvl7pPr>
            <a:lvl8pPr lvl="7">
              <a:lnSpc>
                <a:spcPct val="85000"/>
              </a:lnSpc>
              <a:spcBef>
                <a:spcPts val="0"/>
              </a:spcBef>
              <a:spcAft>
                <a:spcPts val="0"/>
              </a:spcAft>
              <a:buSzPts val="5500"/>
              <a:buNone/>
              <a:defRPr/>
            </a:lvl8pPr>
            <a:lvl9pPr lvl="8">
              <a:lnSpc>
                <a:spcPct val="85000"/>
              </a:lnSpc>
              <a:spcBef>
                <a:spcPts val="0"/>
              </a:spcBef>
              <a:spcAft>
                <a:spcPts val="0"/>
              </a:spcAft>
              <a:buSzPts val="5500"/>
              <a:buNone/>
              <a:defRPr/>
            </a:lvl9pPr>
          </a:lstStyle>
          <a:p>
            <a:endParaRPr/>
          </a:p>
        </p:txBody>
      </p:sp>
      <p:sp>
        <p:nvSpPr>
          <p:cNvPr id="443" name="Google Shape;443;p84"/>
          <p:cNvSpPr txBox="1">
            <a:spLocks noGrp="1"/>
          </p:cNvSpPr>
          <p:nvPr>
            <p:ph type="title" idx="2"/>
          </p:nvPr>
        </p:nvSpPr>
        <p:spPr>
          <a:xfrm>
            <a:off x="1722100" y="4096512"/>
            <a:ext cx="8748200" cy="487600"/>
          </a:xfrm>
          <a:prstGeom prst="rect">
            <a:avLst/>
          </a:prstGeom>
        </p:spPr>
        <p:txBody>
          <a:bodyPr spcFirstLastPara="1" wrap="square" lIns="0" tIns="0" rIns="0" bIns="0" anchor="t" anchorCtr="0">
            <a:normAutofit/>
          </a:bodyPr>
          <a:lstStyle>
            <a:lvl1pPr lvl="0" algn="ctr">
              <a:lnSpc>
                <a:spcPct val="85000"/>
              </a:lnSpc>
              <a:spcBef>
                <a:spcPts val="0"/>
              </a:spcBef>
              <a:spcAft>
                <a:spcPts val="0"/>
              </a:spcAft>
              <a:buClr>
                <a:schemeClr val="accent5"/>
              </a:buClr>
              <a:buSzPts val="4800"/>
              <a:buFont typeface="Montserrat Medium"/>
              <a:buNone/>
              <a:defRPr sz="3200">
                <a:solidFill>
                  <a:schemeClr val="accent5"/>
                </a:solidFill>
                <a:latin typeface="Montserrat Medium"/>
                <a:ea typeface="Montserrat Medium"/>
                <a:cs typeface="Montserrat Medium"/>
                <a:sym typeface="Montserrat Medium"/>
              </a:defRPr>
            </a:lvl1pPr>
            <a:lvl2pPr lvl="1" algn="ctr">
              <a:lnSpc>
                <a:spcPct val="85000"/>
              </a:lnSpc>
              <a:spcBef>
                <a:spcPts val="0"/>
              </a:spcBef>
              <a:spcAft>
                <a:spcPts val="0"/>
              </a:spcAft>
              <a:buClr>
                <a:schemeClr val="accent5"/>
              </a:buClr>
              <a:buSzPts val="4800"/>
              <a:buFont typeface="Montserrat Medium"/>
              <a:buNone/>
              <a:defRPr sz="3200">
                <a:solidFill>
                  <a:schemeClr val="accent5"/>
                </a:solidFill>
                <a:latin typeface="Montserrat Medium"/>
                <a:ea typeface="Montserrat Medium"/>
                <a:cs typeface="Montserrat Medium"/>
                <a:sym typeface="Montserrat Medium"/>
              </a:defRPr>
            </a:lvl2pPr>
            <a:lvl3pPr lvl="2" algn="ctr">
              <a:lnSpc>
                <a:spcPct val="85000"/>
              </a:lnSpc>
              <a:spcBef>
                <a:spcPts val="0"/>
              </a:spcBef>
              <a:spcAft>
                <a:spcPts val="0"/>
              </a:spcAft>
              <a:buClr>
                <a:schemeClr val="accent5"/>
              </a:buClr>
              <a:buSzPts val="4800"/>
              <a:buFont typeface="Montserrat Medium"/>
              <a:buNone/>
              <a:defRPr sz="3200">
                <a:solidFill>
                  <a:schemeClr val="accent5"/>
                </a:solidFill>
                <a:latin typeface="Montserrat Medium"/>
                <a:ea typeface="Montserrat Medium"/>
                <a:cs typeface="Montserrat Medium"/>
                <a:sym typeface="Montserrat Medium"/>
              </a:defRPr>
            </a:lvl3pPr>
            <a:lvl4pPr lvl="3" algn="ctr">
              <a:lnSpc>
                <a:spcPct val="85000"/>
              </a:lnSpc>
              <a:spcBef>
                <a:spcPts val="0"/>
              </a:spcBef>
              <a:spcAft>
                <a:spcPts val="0"/>
              </a:spcAft>
              <a:buClr>
                <a:schemeClr val="accent5"/>
              </a:buClr>
              <a:buSzPts val="4800"/>
              <a:buFont typeface="Montserrat Medium"/>
              <a:buNone/>
              <a:defRPr sz="3200">
                <a:solidFill>
                  <a:schemeClr val="accent5"/>
                </a:solidFill>
                <a:latin typeface="Montserrat Medium"/>
                <a:ea typeface="Montserrat Medium"/>
                <a:cs typeface="Montserrat Medium"/>
                <a:sym typeface="Montserrat Medium"/>
              </a:defRPr>
            </a:lvl4pPr>
            <a:lvl5pPr lvl="4" algn="ctr">
              <a:lnSpc>
                <a:spcPct val="85000"/>
              </a:lnSpc>
              <a:spcBef>
                <a:spcPts val="0"/>
              </a:spcBef>
              <a:spcAft>
                <a:spcPts val="0"/>
              </a:spcAft>
              <a:buClr>
                <a:schemeClr val="accent5"/>
              </a:buClr>
              <a:buSzPts val="4800"/>
              <a:buFont typeface="Montserrat Medium"/>
              <a:buNone/>
              <a:defRPr sz="3200">
                <a:solidFill>
                  <a:schemeClr val="accent5"/>
                </a:solidFill>
                <a:latin typeface="Montserrat Medium"/>
                <a:ea typeface="Montserrat Medium"/>
                <a:cs typeface="Montserrat Medium"/>
                <a:sym typeface="Montserrat Medium"/>
              </a:defRPr>
            </a:lvl5pPr>
            <a:lvl6pPr lvl="5" algn="ctr">
              <a:lnSpc>
                <a:spcPct val="85000"/>
              </a:lnSpc>
              <a:spcBef>
                <a:spcPts val="0"/>
              </a:spcBef>
              <a:spcAft>
                <a:spcPts val="0"/>
              </a:spcAft>
              <a:buClr>
                <a:schemeClr val="accent5"/>
              </a:buClr>
              <a:buSzPts val="4800"/>
              <a:buFont typeface="Montserrat Medium"/>
              <a:buNone/>
              <a:defRPr sz="3200">
                <a:solidFill>
                  <a:schemeClr val="accent5"/>
                </a:solidFill>
                <a:latin typeface="Montserrat Medium"/>
                <a:ea typeface="Montserrat Medium"/>
                <a:cs typeface="Montserrat Medium"/>
                <a:sym typeface="Montserrat Medium"/>
              </a:defRPr>
            </a:lvl6pPr>
            <a:lvl7pPr lvl="6" algn="ctr">
              <a:lnSpc>
                <a:spcPct val="85000"/>
              </a:lnSpc>
              <a:spcBef>
                <a:spcPts val="0"/>
              </a:spcBef>
              <a:spcAft>
                <a:spcPts val="0"/>
              </a:spcAft>
              <a:buClr>
                <a:schemeClr val="accent5"/>
              </a:buClr>
              <a:buSzPts val="4800"/>
              <a:buFont typeface="Montserrat Medium"/>
              <a:buNone/>
              <a:defRPr sz="3200">
                <a:solidFill>
                  <a:schemeClr val="accent5"/>
                </a:solidFill>
                <a:latin typeface="Montserrat Medium"/>
                <a:ea typeface="Montserrat Medium"/>
                <a:cs typeface="Montserrat Medium"/>
                <a:sym typeface="Montserrat Medium"/>
              </a:defRPr>
            </a:lvl7pPr>
            <a:lvl8pPr lvl="7" algn="ctr">
              <a:lnSpc>
                <a:spcPct val="85000"/>
              </a:lnSpc>
              <a:spcBef>
                <a:spcPts val="0"/>
              </a:spcBef>
              <a:spcAft>
                <a:spcPts val="0"/>
              </a:spcAft>
              <a:buClr>
                <a:schemeClr val="accent5"/>
              </a:buClr>
              <a:buSzPts val="4800"/>
              <a:buFont typeface="Montserrat Medium"/>
              <a:buNone/>
              <a:defRPr sz="3200">
                <a:solidFill>
                  <a:schemeClr val="accent5"/>
                </a:solidFill>
                <a:latin typeface="Montserrat Medium"/>
                <a:ea typeface="Montserrat Medium"/>
                <a:cs typeface="Montserrat Medium"/>
                <a:sym typeface="Montserrat Medium"/>
              </a:defRPr>
            </a:lvl8pPr>
            <a:lvl9pPr lvl="8" algn="ctr">
              <a:lnSpc>
                <a:spcPct val="85000"/>
              </a:lnSpc>
              <a:spcBef>
                <a:spcPts val="0"/>
              </a:spcBef>
              <a:spcAft>
                <a:spcPts val="0"/>
              </a:spcAft>
              <a:buClr>
                <a:schemeClr val="accent5"/>
              </a:buClr>
              <a:buSzPts val="4800"/>
              <a:buFont typeface="Montserrat Medium"/>
              <a:buNone/>
              <a:defRPr sz="3200">
                <a:solidFill>
                  <a:schemeClr val="accent5"/>
                </a:solidFill>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3448695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General Slide 10 1 1">
  <p:cSld name="General Slide 10 1 1">
    <p:spTree>
      <p:nvGrpSpPr>
        <p:cNvPr id="1" name="Shape 444"/>
        <p:cNvGrpSpPr/>
        <p:nvPr/>
      </p:nvGrpSpPr>
      <p:grpSpPr>
        <a:xfrm>
          <a:off x="0" y="0"/>
          <a:ext cx="0" cy="0"/>
          <a:chOff x="0" y="0"/>
          <a:chExt cx="0" cy="0"/>
        </a:xfrm>
      </p:grpSpPr>
      <p:sp>
        <p:nvSpPr>
          <p:cNvPr id="445" name="Google Shape;445;p85"/>
          <p:cNvSpPr/>
          <p:nvPr/>
        </p:nvSpPr>
        <p:spPr>
          <a:xfrm>
            <a:off x="9055267" y="6413500"/>
            <a:ext cx="2831800" cy="1402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300"/>
              <a:buFont typeface="Inter"/>
              <a:buNone/>
            </a:pPr>
            <a:r>
              <a:rPr lang="en" sz="867">
                <a:solidFill>
                  <a:srgbClr val="C0C3B9"/>
                </a:solidFill>
                <a:latin typeface="Inter"/>
                <a:ea typeface="Inter"/>
                <a:cs typeface="Inter"/>
                <a:sym typeface="Inter"/>
              </a:rPr>
              <a:t>Copyright © 2025 SmartRecruiters, Inc.</a:t>
            </a:r>
            <a:endParaRPr sz="867" b="0" i="0" u="none" strike="noStrike" cap="none">
              <a:solidFill>
                <a:srgbClr val="0F2333"/>
              </a:solidFill>
              <a:latin typeface="Calibri"/>
              <a:ea typeface="Calibri"/>
              <a:cs typeface="Calibri"/>
              <a:sym typeface="Calibri"/>
            </a:endParaRPr>
          </a:p>
        </p:txBody>
      </p:sp>
    </p:spTree>
    <p:extLst>
      <p:ext uri="{BB962C8B-B14F-4D97-AF65-F5344CB8AC3E}">
        <p14:creationId xmlns:p14="http://schemas.microsoft.com/office/powerpoint/2010/main" val="25191231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gradFill>
          <a:gsLst>
            <a:gs pos="0">
              <a:srgbClr val="0D141C"/>
            </a:gs>
            <a:gs pos="100000">
              <a:srgbClr val="0F2333"/>
            </a:gs>
          </a:gsLst>
          <a:lin ang="2700006" scaled="0"/>
        </a:gradFill>
        <a:effectLst/>
      </p:bgPr>
    </p:bg>
    <p:spTree>
      <p:nvGrpSpPr>
        <p:cNvPr id="1" name="Shape 2027"/>
        <p:cNvGrpSpPr/>
        <p:nvPr/>
      </p:nvGrpSpPr>
      <p:grpSpPr>
        <a:xfrm>
          <a:off x="0" y="0"/>
          <a:ext cx="0" cy="0"/>
          <a:chOff x="0" y="0"/>
          <a:chExt cx="0" cy="0"/>
        </a:xfrm>
      </p:grpSpPr>
      <p:pic>
        <p:nvPicPr>
          <p:cNvPr id="2028" name="Google Shape;2028;p274" title="Green_Blur.png"/>
          <p:cNvPicPr preferRelativeResize="0"/>
          <p:nvPr/>
        </p:nvPicPr>
        <p:blipFill rotWithShape="1">
          <a:blip r:embed="rId2">
            <a:alphaModFix/>
          </a:blip>
          <a:srcRect t="19212" r="42420" b="24067"/>
          <a:stretch/>
        </p:blipFill>
        <p:spPr>
          <a:xfrm>
            <a:off x="5230417" y="0"/>
            <a:ext cx="6961582" cy="6858001"/>
          </a:xfrm>
          <a:prstGeom prst="rect">
            <a:avLst/>
          </a:prstGeom>
          <a:noFill/>
          <a:ln>
            <a:noFill/>
          </a:ln>
        </p:spPr>
      </p:pic>
      <p:pic>
        <p:nvPicPr>
          <p:cNvPr id="2029" name="Google Shape;2029;p274" descr="preencoded.png"/>
          <p:cNvPicPr preferRelativeResize="0"/>
          <p:nvPr/>
        </p:nvPicPr>
        <p:blipFill rotWithShape="1">
          <a:blip r:embed="rId3">
            <a:alphaModFix/>
          </a:blip>
          <a:srcRect/>
          <a:stretch/>
        </p:blipFill>
        <p:spPr>
          <a:xfrm>
            <a:off x="6858000" y="0"/>
            <a:ext cx="5334000" cy="6858000"/>
          </a:xfrm>
          <a:prstGeom prst="rect">
            <a:avLst/>
          </a:prstGeom>
          <a:noFill/>
          <a:ln>
            <a:noFill/>
          </a:ln>
        </p:spPr>
      </p:pic>
      <p:pic>
        <p:nvPicPr>
          <p:cNvPr id="2030" name="Google Shape;2030;p274" title="SR SAP Logo Inverse.png"/>
          <p:cNvPicPr preferRelativeResize="0"/>
          <p:nvPr/>
        </p:nvPicPr>
        <p:blipFill rotWithShape="1">
          <a:blip r:embed="rId4">
            <a:alphaModFix/>
          </a:blip>
          <a:srcRect/>
          <a:stretch/>
        </p:blipFill>
        <p:spPr>
          <a:xfrm>
            <a:off x="1090567" y="402367"/>
            <a:ext cx="2055837" cy="405567"/>
          </a:xfrm>
          <a:prstGeom prst="rect">
            <a:avLst/>
          </a:prstGeom>
          <a:noFill/>
          <a:ln>
            <a:noFill/>
          </a:ln>
        </p:spPr>
      </p:pic>
    </p:spTree>
    <p:extLst>
      <p:ext uri="{BB962C8B-B14F-4D97-AF65-F5344CB8AC3E}">
        <p14:creationId xmlns:p14="http://schemas.microsoft.com/office/powerpoint/2010/main" val="31370005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Slide 2" type="secHead">
  <p:cSld name="Title Slide 2">
    <p:bg>
      <p:bgPr>
        <a:gradFill>
          <a:gsLst>
            <a:gs pos="0">
              <a:srgbClr val="0D141C"/>
            </a:gs>
            <a:gs pos="100000">
              <a:srgbClr val="0F2333"/>
            </a:gs>
          </a:gsLst>
          <a:lin ang="5400012" scaled="0"/>
        </a:gradFill>
        <a:effectLst/>
      </p:bgPr>
    </p:bg>
    <p:spTree>
      <p:nvGrpSpPr>
        <p:cNvPr id="1" name="Shape 2031"/>
        <p:cNvGrpSpPr/>
        <p:nvPr/>
      </p:nvGrpSpPr>
      <p:grpSpPr>
        <a:xfrm>
          <a:off x="0" y="0"/>
          <a:ext cx="0" cy="0"/>
          <a:chOff x="0" y="0"/>
          <a:chExt cx="0" cy="0"/>
        </a:xfrm>
      </p:grpSpPr>
      <p:pic>
        <p:nvPicPr>
          <p:cNvPr id="2032" name="Google Shape;2032;p275" title="Green_Blur.png"/>
          <p:cNvPicPr preferRelativeResize="0"/>
          <p:nvPr/>
        </p:nvPicPr>
        <p:blipFill rotWithShape="1">
          <a:blip r:embed="rId2">
            <a:alphaModFix/>
          </a:blip>
          <a:srcRect t="19213" r="63706" b="161"/>
          <a:stretch/>
        </p:blipFill>
        <p:spPr>
          <a:xfrm rot="5400000">
            <a:off x="5072061" y="-188975"/>
            <a:ext cx="4387915" cy="9748364"/>
          </a:xfrm>
          <a:prstGeom prst="rect">
            <a:avLst/>
          </a:prstGeom>
          <a:noFill/>
          <a:ln>
            <a:noFill/>
          </a:ln>
        </p:spPr>
      </p:pic>
      <p:sp>
        <p:nvSpPr>
          <p:cNvPr id="2033" name="Google Shape;2033;p275"/>
          <p:cNvSpPr txBox="1">
            <a:spLocks noGrp="1"/>
          </p:cNvSpPr>
          <p:nvPr>
            <p:ph type="sldNum" idx="12"/>
          </p:nvPr>
        </p:nvSpPr>
        <p:spPr>
          <a:xfrm>
            <a:off x="9267738" y="6217633"/>
            <a:ext cx="2760400" cy="524800"/>
          </a:xfrm>
          <a:prstGeom prst="rect">
            <a:avLst/>
          </a:prstGeom>
        </p:spPr>
        <p:txBody>
          <a:bodyPr spcFirstLastPara="1" wrap="square" lIns="182850" tIns="182850" rIns="182850" bIns="182850" anchor="ctr" anchorCtr="0">
            <a:normAutofit lnSpcReduction="1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de-DE" smtClean="0"/>
              <a:pPr/>
              <a:t>‹Nr.›</a:t>
            </a:fld>
            <a:endParaRPr lang="de-DE"/>
          </a:p>
        </p:txBody>
      </p:sp>
      <p:pic>
        <p:nvPicPr>
          <p:cNvPr id="2034" name="Google Shape;2034;p275" title="SR SAP Logo Inverse.png"/>
          <p:cNvPicPr preferRelativeResize="0"/>
          <p:nvPr/>
        </p:nvPicPr>
        <p:blipFill rotWithShape="1">
          <a:blip r:embed="rId3">
            <a:alphaModFix/>
          </a:blip>
          <a:srcRect/>
          <a:stretch/>
        </p:blipFill>
        <p:spPr>
          <a:xfrm>
            <a:off x="1664417" y="906134"/>
            <a:ext cx="3083837" cy="608317"/>
          </a:xfrm>
          <a:prstGeom prst="rect">
            <a:avLst/>
          </a:prstGeom>
          <a:noFill/>
          <a:ln>
            <a:noFill/>
          </a:ln>
        </p:spPr>
      </p:pic>
      <p:pic>
        <p:nvPicPr>
          <p:cNvPr id="2035" name="Google Shape;2035;p275" title="Property 1=Wave C.png"/>
          <p:cNvPicPr preferRelativeResize="0"/>
          <p:nvPr/>
        </p:nvPicPr>
        <p:blipFill rotWithShape="1">
          <a:blip r:embed="rId4">
            <a:alphaModFix/>
          </a:blip>
          <a:srcRect b="21734"/>
          <a:stretch/>
        </p:blipFill>
        <p:spPr>
          <a:xfrm>
            <a:off x="1" y="4174283"/>
            <a:ext cx="12192003" cy="2683717"/>
          </a:xfrm>
          <a:prstGeom prst="rect">
            <a:avLst/>
          </a:prstGeom>
          <a:noFill/>
          <a:ln>
            <a:noFill/>
          </a:ln>
        </p:spPr>
      </p:pic>
    </p:spTree>
    <p:extLst>
      <p:ext uri="{BB962C8B-B14F-4D97-AF65-F5344CB8AC3E}">
        <p14:creationId xmlns:p14="http://schemas.microsoft.com/office/powerpoint/2010/main" val="7439867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Slide 3" type="tx">
  <p:cSld name="Title Slide 3">
    <p:spTree>
      <p:nvGrpSpPr>
        <p:cNvPr id="1" name="Shape 2036"/>
        <p:cNvGrpSpPr/>
        <p:nvPr/>
      </p:nvGrpSpPr>
      <p:grpSpPr>
        <a:xfrm>
          <a:off x="0" y="0"/>
          <a:ext cx="0" cy="0"/>
          <a:chOff x="0" y="0"/>
          <a:chExt cx="0" cy="0"/>
        </a:xfrm>
      </p:grpSpPr>
      <p:sp>
        <p:nvSpPr>
          <p:cNvPr id="2037" name="Google Shape;2037;p276"/>
          <p:cNvSpPr txBox="1">
            <a:spLocks noGrp="1"/>
          </p:cNvSpPr>
          <p:nvPr>
            <p:ph type="sldNum" idx="12"/>
          </p:nvPr>
        </p:nvSpPr>
        <p:spPr>
          <a:xfrm>
            <a:off x="9267738" y="6217633"/>
            <a:ext cx="2760400" cy="524800"/>
          </a:xfrm>
          <a:prstGeom prst="rect">
            <a:avLst/>
          </a:prstGeom>
        </p:spPr>
        <p:txBody>
          <a:bodyPr spcFirstLastPara="1" wrap="square" lIns="182850" tIns="182850" rIns="182850" bIns="182850" anchor="ctr" anchorCtr="0">
            <a:normAutofit lnSpcReduction="1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de-DE" smtClean="0"/>
              <a:pPr/>
              <a:t>‹Nr.›</a:t>
            </a:fld>
            <a:endParaRPr lang="de-DE"/>
          </a:p>
        </p:txBody>
      </p:sp>
      <p:pic>
        <p:nvPicPr>
          <p:cNvPr id="2038" name="Google Shape;2038;p276" descr="preencoded.png"/>
          <p:cNvPicPr preferRelativeResize="0"/>
          <p:nvPr/>
        </p:nvPicPr>
        <p:blipFill rotWithShape="1">
          <a:blip r:embed="rId2">
            <a:alphaModFix/>
          </a:blip>
          <a:srcRect/>
          <a:stretch/>
        </p:blipFill>
        <p:spPr>
          <a:xfrm>
            <a:off x="1" y="0"/>
            <a:ext cx="12191999" cy="6858001"/>
          </a:xfrm>
          <a:prstGeom prst="rect">
            <a:avLst/>
          </a:prstGeom>
          <a:noFill/>
          <a:ln>
            <a:noFill/>
          </a:ln>
        </p:spPr>
      </p:pic>
      <p:pic>
        <p:nvPicPr>
          <p:cNvPr id="2039" name="Google Shape;2039;p276"/>
          <p:cNvPicPr preferRelativeResize="0"/>
          <p:nvPr/>
        </p:nvPicPr>
        <p:blipFill rotWithShape="1">
          <a:blip r:embed="rId3">
            <a:alphaModFix/>
          </a:blip>
          <a:srcRect l="1513" r="1522"/>
          <a:stretch/>
        </p:blipFill>
        <p:spPr>
          <a:xfrm flipH="1">
            <a:off x="0" y="1"/>
            <a:ext cx="12192000" cy="6851303"/>
          </a:xfrm>
          <a:prstGeom prst="rect">
            <a:avLst/>
          </a:prstGeom>
          <a:noFill/>
          <a:ln>
            <a:noFill/>
          </a:ln>
        </p:spPr>
      </p:pic>
      <p:pic>
        <p:nvPicPr>
          <p:cNvPr id="2040" name="Google Shape;2040;p276" title="SR SAP Logo Inverse.png"/>
          <p:cNvPicPr preferRelativeResize="0"/>
          <p:nvPr/>
        </p:nvPicPr>
        <p:blipFill rotWithShape="1">
          <a:blip r:embed="rId4">
            <a:alphaModFix/>
          </a:blip>
          <a:srcRect/>
          <a:stretch/>
        </p:blipFill>
        <p:spPr>
          <a:xfrm>
            <a:off x="1098550" y="404721"/>
            <a:ext cx="2032005" cy="400834"/>
          </a:xfrm>
          <a:prstGeom prst="rect">
            <a:avLst/>
          </a:prstGeom>
          <a:noFill/>
          <a:ln>
            <a:noFill/>
          </a:ln>
        </p:spPr>
      </p:pic>
      <p:sp>
        <p:nvSpPr>
          <p:cNvPr id="2041" name="Google Shape;2041;p276"/>
          <p:cNvSpPr/>
          <p:nvPr/>
        </p:nvSpPr>
        <p:spPr>
          <a:xfrm>
            <a:off x="16283" y="3305250"/>
            <a:ext cx="12192000" cy="3536400"/>
          </a:xfrm>
          <a:prstGeom prst="rect">
            <a:avLst/>
          </a:prstGeom>
          <a:gradFill>
            <a:gsLst>
              <a:gs pos="0">
                <a:srgbClr val="0F2333"/>
              </a:gs>
              <a:gs pos="100000">
                <a:srgbClr val="FFFFFF">
                  <a:alpha val="0"/>
                </a:srgbClr>
              </a:gs>
            </a:gsLst>
            <a:lin ang="16200038" scaled="0"/>
          </a:gradFill>
          <a:ln>
            <a:noFill/>
          </a:ln>
        </p:spPr>
        <p:txBody>
          <a:bodyPr spcFirstLastPara="1" wrap="square" lIns="60967" tIns="60967" rIns="60967" bIns="60967" anchor="ctr" anchorCtr="0">
            <a:noAutofit/>
          </a:bodyPr>
          <a:lstStyle/>
          <a:p>
            <a:pPr marL="0" lvl="0" indent="0" algn="ctr" rtl="0">
              <a:spcBef>
                <a:spcPts val="0"/>
              </a:spcBef>
              <a:spcAft>
                <a:spcPts val="0"/>
              </a:spcAft>
              <a:buNone/>
            </a:pPr>
            <a:endParaRPr sz="933">
              <a:latin typeface="Inter"/>
              <a:ea typeface="Inter"/>
              <a:cs typeface="Inter"/>
              <a:sym typeface="Inter"/>
            </a:endParaRPr>
          </a:p>
        </p:txBody>
      </p:sp>
      <p:pic>
        <p:nvPicPr>
          <p:cNvPr id="2042" name="Google Shape;2042;p276" title="Property 1=Line.png"/>
          <p:cNvPicPr preferRelativeResize="0"/>
          <p:nvPr/>
        </p:nvPicPr>
        <p:blipFill rotWithShape="1">
          <a:blip r:embed="rId5">
            <a:alphaModFix/>
          </a:blip>
          <a:srcRect l="3289" r="3279"/>
          <a:stretch/>
        </p:blipFill>
        <p:spPr>
          <a:xfrm>
            <a:off x="1" y="2901467"/>
            <a:ext cx="12192003" cy="3236867"/>
          </a:xfrm>
          <a:prstGeom prst="rect">
            <a:avLst/>
          </a:prstGeom>
          <a:noFill/>
          <a:ln>
            <a:noFill/>
          </a:ln>
        </p:spPr>
      </p:pic>
      <p:pic>
        <p:nvPicPr>
          <p:cNvPr id="2043" name="Google Shape;2043;p276"/>
          <p:cNvPicPr preferRelativeResize="0"/>
          <p:nvPr/>
        </p:nvPicPr>
        <p:blipFill rotWithShape="1">
          <a:blip r:embed="rId6">
            <a:alphaModFix/>
          </a:blip>
          <a:srcRect l="15343" r="37652"/>
          <a:stretch/>
        </p:blipFill>
        <p:spPr>
          <a:xfrm flipH="1">
            <a:off x="4542701" y="3350"/>
            <a:ext cx="5910383" cy="6851300"/>
          </a:xfrm>
          <a:prstGeom prst="rect">
            <a:avLst/>
          </a:prstGeom>
          <a:noFill/>
          <a:ln>
            <a:noFill/>
          </a:ln>
        </p:spPr>
      </p:pic>
    </p:spTree>
    <p:extLst>
      <p:ext uri="{BB962C8B-B14F-4D97-AF65-F5344CB8AC3E}">
        <p14:creationId xmlns:p14="http://schemas.microsoft.com/office/powerpoint/2010/main" val="555419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el und Inhalt">
    <p:spTree>
      <p:nvGrpSpPr>
        <p:cNvPr id="1" name=""/>
        <p:cNvGrpSpPr/>
        <p:nvPr/>
      </p:nvGrpSpPr>
      <p:grpSpPr>
        <a:xfrm>
          <a:off x="0" y="0"/>
          <a:ext cx="0" cy="0"/>
          <a:chOff x="0" y="0"/>
          <a:chExt cx="0" cy="0"/>
        </a:xfrm>
      </p:grpSpPr>
      <p:graphicFrame>
        <p:nvGraphicFramePr>
          <p:cNvPr id="23" name="Objekt 22" hidden="1"/>
          <p:cNvGraphicFramePr>
            <a:graphicFrameLocks noChangeAspect="1"/>
          </p:cNvGraphicFramePr>
          <p:nvPr userDrawn="1">
            <p:custDataLst>
              <p:tags r:id="rId1"/>
            </p:custDataLst>
            <p:extLst>
              <p:ext uri="{D42A27DB-BD31-4B8C-83A1-F6EECF244321}">
                <p14:modId xmlns:p14="http://schemas.microsoft.com/office/powerpoint/2010/main" val="246962483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23" name="Objekt 2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el 1"/>
          <p:cNvSpPr>
            <a:spLocks noGrp="1"/>
          </p:cNvSpPr>
          <p:nvPr>
            <p:ph type="title"/>
          </p:nvPr>
        </p:nvSpPr>
        <p:spPr>
          <a:xfrm>
            <a:off x="335360" y="188640"/>
            <a:ext cx="11665296" cy="791369"/>
          </a:xfrm>
        </p:spPr>
        <p:txBody>
          <a:bodyPr/>
          <a:lstStyle/>
          <a:p>
            <a:r>
              <a:rPr lang="de"/>
              <a:t>Titelmasterformat durch Klicken bearbeiten</a:t>
            </a:r>
          </a:p>
        </p:txBody>
      </p:sp>
      <p:sp>
        <p:nvSpPr>
          <p:cNvPr id="3" name="Inhaltsplatzhalter 2"/>
          <p:cNvSpPr>
            <a:spLocks noGrp="1"/>
          </p:cNvSpPr>
          <p:nvPr>
            <p:ph idx="1"/>
          </p:nvPr>
        </p:nvSpPr>
        <p:spPr>
          <a:xfrm>
            <a:off x="335359" y="1484784"/>
            <a:ext cx="11521679" cy="4608041"/>
          </a:xfrm>
        </p:spPr>
        <p:txBody>
          <a:bodyPr/>
          <a:lstStyle/>
          <a:p>
            <a:pPr lvl="0"/>
            <a:r>
              <a:rPr lang="de"/>
              <a:t>Textmasterformat bearbeiten</a:t>
            </a:r>
          </a:p>
          <a:p>
            <a:pPr lvl="1"/>
            <a:r>
              <a:rPr lang="de"/>
              <a:t>Zweite Ebene</a:t>
            </a:r>
          </a:p>
          <a:p>
            <a:pPr lvl="2"/>
            <a:r>
              <a:rPr lang="de"/>
              <a:t>Dritte Ebene</a:t>
            </a:r>
          </a:p>
          <a:p>
            <a:pPr lvl="3"/>
            <a:r>
              <a:rPr lang="de"/>
              <a:t>Vierte Ebene</a:t>
            </a:r>
          </a:p>
          <a:p>
            <a:pPr lvl="4"/>
            <a:r>
              <a:rPr lang="de"/>
              <a:t>Fünfte Ebene</a:t>
            </a:r>
          </a:p>
        </p:txBody>
      </p:sp>
      <p:sp>
        <p:nvSpPr>
          <p:cNvPr id="4" name="Rechteck 3"/>
          <p:cNvSpPr/>
          <p:nvPr userDrawn="1"/>
        </p:nvSpPr>
        <p:spPr>
          <a:xfrm>
            <a:off x="191344" y="1052736"/>
            <a:ext cx="1180931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p:cNvSpPr/>
          <p:nvPr userDrawn="1"/>
        </p:nvSpPr>
        <p:spPr>
          <a:xfrm>
            <a:off x="191344" y="6247945"/>
            <a:ext cx="1180931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 name="Gerader Verbinder 5"/>
          <p:cNvCxnSpPr/>
          <p:nvPr userDrawn="1"/>
        </p:nvCxnSpPr>
        <p:spPr>
          <a:xfrm>
            <a:off x="334963" y="1124025"/>
            <a:ext cx="11522075"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userDrawn="1"/>
        </p:nvCxnSpPr>
        <p:spPr>
          <a:xfrm>
            <a:off x="334963" y="6391088"/>
            <a:ext cx="11522075"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8" name="Gruppieren 7">
            <a:extLst>
              <a:ext uri="{FF2B5EF4-FFF2-40B4-BE49-F238E27FC236}">
                <a16:creationId xmlns:a16="http://schemas.microsoft.com/office/drawing/2014/main" id="{CC0617E4-88ED-4052-AC54-11EF14A70225}"/>
              </a:ext>
            </a:extLst>
          </p:cNvPr>
          <p:cNvGrpSpPr/>
          <p:nvPr userDrawn="1"/>
        </p:nvGrpSpPr>
        <p:grpSpPr>
          <a:xfrm>
            <a:off x="10566280" y="67760"/>
            <a:ext cx="1347412" cy="971085"/>
            <a:chOff x="10566280" y="67760"/>
            <a:chExt cx="1347412" cy="971085"/>
          </a:xfrm>
        </p:grpSpPr>
        <p:pic>
          <p:nvPicPr>
            <p:cNvPr id="22" name="Grafik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632504" y="67760"/>
              <a:ext cx="590011" cy="578879"/>
            </a:xfrm>
            <a:prstGeom prst="rect">
              <a:avLst/>
            </a:prstGeom>
          </p:spPr>
        </p:pic>
        <p:pic>
          <p:nvPicPr>
            <p:cNvPr id="11" name="Grafik 10"/>
            <p:cNvPicPr>
              <a:picLocks noChangeAspect="1"/>
            </p:cNvPicPr>
            <p:nvPr/>
          </p:nvPicPr>
          <p:blipFill>
            <a:blip r:embed="rId6"/>
            <a:stretch>
              <a:fillRect/>
            </a:stretch>
          </p:blipFill>
          <p:spPr>
            <a:xfrm>
              <a:off x="10566280" y="732303"/>
              <a:ext cx="1347412" cy="306542"/>
            </a:xfrm>
            <a:prstGeom prst="rect">
              <a:avLst/>
            </a:prstGeom>
          </p:spPr>
        </p:pic>
        <p:pic>
          <p:nvPicPr>
            <p:cNvPr id="13" name="Grafik 12" descr="Ein Bild, das Text, Geschirr enthält.&#10;&#10;Automatisch generierte Beschreibung">
              <a:extLst>
                <a:ext uri="{FF2B5EF4-FFF2-40B4-BE49-F238E27FC236}">
                  <a16:creationId xmlns:a16="http://schemas.microsoft.com/office/drawing/2014/main" id="{359F7EE4-3212-43CA-84C5-3BC8187C24E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652386" y="548680"/>
              <a:ext cx="696578" cy="198000"/>
            </a:xfrm>
            <a:prstGeom prst="rect">
              <a:avLst/>
            </a:prstGeom>
          </p:spPr>
        </p:pic>
      </p:grpSp>
    </p:spTree>
    <p:extLst>
      <p:ext uri="{BB962C8B-B14F-4D97-AF65-F5344CB8AC3E}">
        <p14:creationId xmlns:p14="http://schemas.microsoft.com/office/powerpoint/2010/main" val="220672036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Introduction Slide" type="twoColTx">
  <p:cSld name="Introduction Slide">
    <p:bg>
      <p:bgPr>
        <a:gradFill>
          <a:gsLst>
            <a:gs pos="0">
              <a:srgbClr val="0D141C"/>
            </a:gs>
            <a:gs pos="100000">
              <a:srgbClr val="0F2333"/>
            </a:gs>
          </a:gsLst>
          <a:lin ang="2700006" scaled="0"/>
        </a:gradFill>
        <a:effectLst/>
      </p:bgPr>
    </p:bg>
    <p:spTree>
      <p:nvGrpSpPr>
        <p:cNvPr id="1" name="Shape 2044"/>
        <p:cNvGrpSpPr/>
        <p:nvPr/>
      </p:nvGrpSpPr>
      <p:grpSpPr>
        <a:xfrm>
          <a:off x="0" y="0"/>
          <a:ext cx="0" cy="0"/>
          <a:chOff x="0" y="0"/>
          <a:chExt cx="0" cy="0"/>
        </a:xfrm>
      </p:grpSpPr>
      <p:pic>
        <p:nvPicPr>
          <p:cNvPr id="2045" name="Google Shape;2045;p277" title="Green_Blur.png"/>
          <p:cNvPicPr preferRelativeResize="0"/>
          <p:nvPr/>
        </p:nvPicPr>
        <p:blipFill rotWithShape="1">
          <a:blip r:embed="rId2">
            <a:alphaModFix/>
          </a:blip>
          <a:srcRect l="-124" t="53" r="70711" b="34296"/>
          <a:stretch/>
        </p:blipFill>
        <p:spPr>
          <a:xfrm rot="5400000">
            <a:off x="2169584" y="1132421"/>
            <a:ext cx="3556004" cy="7937495"/>
          </a:xfrm>
          <a:prstGeom prst="rect">
            <a:avLst/>
          </a:prstGeom>
          <a:noFill/>
          <a:ln>
            <a:noFill/>
          </a:ln>
        </p:spPr>
      </p:pic>
      <p:pic>
        <p:nvPicPr>
          <p:cNvPr id="2046" name="Google Shape;2046;p277" title="Property 1=Wave B.png"/>
          <p:cNvPicPr preferRelativeResize="0"/>
          <p:nvPr/>
        </p:nvPicPr>
        <p:blipFill rotWithShape="1">
          <a:blip r:embed="rId3">
            <a:alphaModFix/>
          </a:blip>
          <a:srcRect b="35254"/>
          <a:stretch/>
        </p:blipFill>
        <p:spPr>
          <a:xfrm flipH="1">
            <a:off x="4" y="4637852"/>
            <a:ext cx="12191997" cy="2220150"/>
          </a:xfrm>
          <a:prstGeom prst="rect">
            <a:avLst/>
          </a:prstGeom>
          <a:noFill/>
          <a:ln>
            <a:noFill/>
          </a:ln>
        </p:spPr>
      </p:pic>
      <p:sp>
        <p:nvSpPr>
          <p:cNvPr id="2047" name="Google Shape;2047;p277"/>
          <p:cNvSpPr/>
          <p:nvPr/>
        </p:nvSpPr>
        <p:spPr>
          <a:xfrm>
            <a:off x="304800" y="6413500"/>
            <a:ext cx="2216400" cy="140000"/>
          </a:xfrm>
          <a:prstGeom prst="rect">
            <a:avLst/>
          </a:prstGeom>
          <a:noFill/>
          <a:ln>
            <a:noFill/>
          </a:ln>
        </p:spPr>
        <p:txBody>
          <a:bodyPr spcFirstLastPara="1" wrap="square" lIns="0" tIns="0" rIns="0" bIns="0" anchor="b" anchorCtr="0">
            <a:noAutofit/>
          </a:bodyPr>
          <a:lstStyle/>
          <a:p>
            <a:pPr marL="0" marR="0" lvl="0" indent="0" algn="l" rtl="0">
              <a:lnSpc>
                <a:spcPct val="103851"/>
              </a:lnSpc>
              <a:spcBef>
                <a:spcPts val="0"/>
              </a:spcBef>
              <a:spcAft>
                <a:spcPts val="0"/>
              </a:spcAft>
              <a:buClr>
                <a:srgbClr val="8EE8AA"/>
              </a:buClr>
              <a:buSzPts val="1400"/>
              <a:buFont typeface="Inter"/>
              <a:buNone/>
            </a:pPr>
            <a:r>
              <a:rPr lang="en" sz="933" b="0" i="0" u="none" strike="noStrike" cap="none">
                <a:solidFill>
                  <a:srgbClr val="C0C3B9"/>
                </a:solidFill>
                <a:latin typeface="Inter"/>
                <a:ea typeface="Inter"/>
                <a:cs typeface="Inter"/>
                <a:sym typeface="Inter"/>
              </a:rPr>
              <a:t>Copyright © 202</a:t>
            </a:r>
            <a:r>
              <a:rPr lang="en" sz="933">
                <a:solidFill>
                  <a:srgbClr val="C0C3B9"/>
                </a:solidFill>
                <a:latin typeface="Inter"/>
                <a:ea typeface="Inter"/>
                <a:cs typeface="Inter"/>
                <a:sym typeface="Inter"/>
              </a:rPr>
              <a:t>5</a:t>
            </a:r>
            <a:r>
              <a:rPr lang="en" sz="933" b="0" i="0" u="none" strike="noStrike" cap="none">
                <a:solidFill>
                  <a:srgbClr val="C0C3B9"/>
                </a:solidFill>
                <a:latin typeface="Inter"/>
                <a:ea typeface="Inter"/>
                <a:cs typeface="Inter"/>
                <a:sym typeface="Inter"/>
              </a:rPr>
              <a:t> SmartRecruiters, Inc. </a:t>
            </a:r>
            <a:endParaRPr sz="933" b="0" i="0" u="none" strike="noStrike" cap="none">
              <a:solidFill>
                <a:srgbClr val="C0C3B9"/>
              </a:solidFill>
              <a:latin typeface="Calibri"/>
              <a:ea typeface="Calibri"/>
              <a:cs typeface="Calibri"/>
              <a:sym typeface="Calibri"/>
            </a:endParaRPr>
          </a:p>
        </p:txBody>
      </p:sp>
      <p:pic>
        <p:nvPicPr>
          <p:cNvPr id="2048" name="Google Shape;2048;p277" title="SR SAP Logo Inverse.png"/>
          <p:cNvPicPr preferRelativeResize="0"/>
          <p:nvPr/>
        </p:nvPicPr>
        <p:blipFill rotWithShape="1">
          <a:blip r:embed="rId4">
            <a:alphaModFix/>
          </a:blip>
          <a:srcRect/>
          <a:stretch/>
        </p:blipFill>
        <p:spPr>
          <a:xfrm>
            <a:off x="9309100" y="301125"/>
            <a:ext cx="2116669" cy="417550"/>
          </a:xfrm>
          <a:prstGeom prst="rect">
            <a:avLst/>
          </a:prstGeom>
          <a:noFill/>
          <a:ln>
            <a:noFill/>
          </a:ln>
        </p:spPr>
      </p:pic>
    </p:spTree>
    <p:extLst>
      <p:ext uri="{BB962C8B-B14F-4D97-AF65-F5344CB8AC3E}">
        <p14:creationId xmlns:p14="http://schemas.microsoft.com/office/powerpoint/2010/main" val="13749014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General Slide 1" type="titleOnly">
  <p:cSld name="General Slide 1">
    <p:bg>
      <p:bgPr>
        <a:gradFill>
          <a:gsLst>
            <a:gs pos="0">
              <a:srgbClr val="0D141C"/>
            </a:gs>
            <a:gs pos="100000">
              <a:srgbClr val="0F2333"/>
            </a:gs>
          </a:gsLst>
          <a:lin ang="10800025" scaled="0"/>
        </a:gradFill>
        <a:effectLst/>
      </p:bgPr>
    </p:bg>
    <p:spTree>
      <p:nvGrpSpPr>
        <p:cNvPr id="1" name="Shape 2049"/>
        <p:cNvGrpSpPr/>
        <p:nvPr/>
      </p:nvGrpSpPr>
      <p:grpSpPr>
        <a:xfrm>
          <a:off x="0" y="0"/>
          <a:ext cx="0" cy="0"/>
          <a:chOff x="0" y="0"/>
          <a:chExt cx="0" cy="0"/>
        </a:xfrm>
      </p:grpSpPr>
      <p:pic>
        <p:nvPicPr>
          <p:cNvPr id="2050" name="Google Shape;2050;p278" title="Green_Blur.png"/>
          <p:cNvPicPr preferRelativeResize="0"/>
          <p:nvPr/>
        </p:nvPicPr>
        <p:blipFill rotWithShape="1">
          <a:blip r:embed="rId2">
            <a:alphaModFix/>
          </a:blip>
          <a:srcRect t="30219" r="70857" b="9391"/>
          <a:stretch/>
        </p:blipFill>
        <p:spPr>
          <a:xfrm rot="5400000">
            <a:off x="3902045" y="-1410791"/>
            <a:ext cx="4387915" cy="12191997"/>
          </a:xfrm>
          <a:prstGeom prst="rect">
            <a:avLst/>
          </a:prstGeom>
          <a:noFill/>
          <a:ln>
            <a:noFill/>
          </a:ln>
        </p:spPr>
      </p:pic>
      <p:pic>
        <p:nvPicPr>
          <p:cNvPr id="2051" name="Google Shape;2051;p278" title="Property 1=Wave C.png"/>
          <p:cNvPicPr preferRelativeResize="0"/>
          <p:nvPr/>
        </p:nvPicPr>
        <p:blipFill rotWithShape="1">
          <a:blip r:embed="rId3">
            <a:alphaModFix/>
          </a:blip>
          <a:srcRect t="16043" b="39306"/>
          <a:stretch/>
        </p:blipFill>
        <p:spPr>
          <a:xfrm>
            <a:off x="1" y="5326900"/>
            <a:ext cx="12192003" cy="1531100"/>
          </a:xfrm>
          <a:prstGeom prst="rect">
            <a:avLst/>
          </a:prstGeom>
          <a:noFill/>
          <a:ln>
            <a:noFill/>
          </a:ln>
        </p:spPr>
      </p:pic>
      <p:pic>
        <p:nvPicPr>
          <p:cNvPr id="2052" name="Google Shape;2052;p278" title="Property 1=Line.png"/>
          <p:cNvPicPr preferRelativeResize="0"/>
          <p:nvPr/>
        </p:nvPicPr>
        <p:blipFill rotWithShape="1">
          <a:blip r:embed="rId4">
            <a:alphaModFix/>
          </a:blip>
          <a:srcRect t="-129" b="558"/>
          <a:stretch/>
        </p:blipFill>
        <p:spPr>
          <a:xfrm rot="144233">
            <a:off x="-264921" y="4920004"/>
            <a:ext cx="12555725" cy="2258793"/>
          </a:xfrm>
          <a:prstGeom prst="rect">
            <a:avLst/>
          </a:prstGeom>
          <a:noFill/>
          <a:ln>
            <a:noFill/>
          </a:ln>
        </p:spPr>
      </p:pic>
      <p:sp>
        <p:nvSpPr>
          <p:cNvPr id="2053" name="Google Shape;2053;p278"/>
          <p:cNvSpPr/>
          <p:nvPr/>
        </p:nvSpPr>
        <p:spPr>
          <a:xfrm>
            <a:off x="9540617" y="6413500"/>
            <a:ext cx="2346800" cy="140000"/>
          </a:xfrm>
          <a:prstGeom prst="rect">
            <a:avLst/>
          </a:prstGeom>
          <a:noFill/>
          <a:ln>
            <a:noFill/>
          </a:ln>
        </p:spPr>
        <p:txBody>
          <a:bodyPr spcFirstLastPara="1" wrap="square" lIns="0" tIns="0" rIns="0" bIns="0" anchor="b" anchorCtr="0">
            <a:noAutofit/>
          </a:bodyPr>
          <a:lstStyle/>
          <a:p>
            <a:pPr marL="0" lvl="0" indent="0" algn="r" rtl="0">
              <a:lnSpc>
                <a:spcPct val="103851"/>
              </a:lnSpc>
              <a:spcBef>
                <a:spcPts val="0"/>
              </a:spcBef>
              <a:spcAft>
                <a:spcPts val="0"/>
              </a:spcAft>
              <a:buNone/>
            </a:pPr>
            <a:r>
              <a:rPr lang="en" sz="933">
                <a:solidFill>
                  <a:srgbClr val="C0C3B9"/>
                </a:solidFill>
                <a:latin typeface="Inter"/>
                <a:ea typeface="Inter"/>
                <a:cs typeface="Inter"/>
                <a:sym typeface="Inter"/>
              </a:rPr>
              <a:t>Copyright © 2025 SmartRecruiters, Inc. </a:t>
            </a:r>
            <a:endParaRPr sz="933">
              <a:solidFill>
                <a:srgbClr val="C0C3B9"/>
              </a:solidFill>
              <a:latin typeface="Inter"/>
              <a:ea typeface="Inter"/>
              <a:cs typeface="Inter"/>
              <a:sym typeface="Inter"/>
            </a:endParaRPr>
          </a:p>
        </p:txBody>
      </p:sp>
      <p:pic>
        <p:nvPicPr>
          <p:cNvPr id="2054" name="Google Shape;2054;p278" title="SR SAP Logo Inverse.png"/>
          <p:cNvPicPr preferRelativeResize="0"/>
          <p:nvPr/>
        </p:nvPicPr>
        <p:blipFill rotWithShape="1">
          <a:blip r:embed="rId5">
            <a:alphaModFix/>
          </a:blip>
          <a:srcRect/>
          <a:stretch/>
        </p:blipFill>
        <p:spPr>
          <a:xfrm>
            <a:off x="9309100" y="301125"/>
            <a:ext cx="2116669" cy="417550"/>
          </a:xfrm>
          <a:prstGeom prst="rect">
            <a:avLst/>
          </a:prstGeom>
          <a:noFill/>
          <a:ln>
            <a:noFill/>
          </a:ln>
        </p:spPr>
      </p:pic>
    </p:spTree>
    <p:extLst>
      <p:ext uri="{BB962C8B-B14F-4D97-AF65-F5344CB8AC3E}">
        <p14:creationId xmlns:p14="http://schemas.microsoft.com/office/powerpoint/2010/main" val="20595119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Agenda Slide">
  <p:cSld name="Agenda Slide">
    <p:bg>
      <p:bgPr>
        <a:gradFill>
          <a:gsLst>
            <a:gs pos="0">
              <a:srgbClr val="0D141C"/>
            </a:gs>
            <a:gs pos="100000">
              <a:srgbClr val="0F2333"/>
            </a:gs>
          </a:gsLst>
          <a:lin ang="2700006" scaled="0"/>
        </a:gradFill>
        <a:effectLst/>
      </p:bgPr>
    </p:bg>
    <p:spTree>
      <p:nvGrpSpPr>
        <p:cNvPr id="1" name="Shape 2055"/>
        <p:cNvGrpSpPr/>
        <p:nvPr/>
      </p:nvGrpSpPr>
      <p:grpSpPr>
        <a:xfrm>
          <a:off x="0" y="0"/>
          <a:ext cx="0" cy="0"/>
          <a:chOff x="0" y="0"/>
          <a:chExt cx="0" cy="0"/>
        </a:xfrm>
      </p:grpSpPr>
      <p:pic>
        <p:nvPicPr>
          <p:cNvPr id="2056" name="Google Shape;2056;p279" title="Green_Blur.png"/>
          <p:cNvPicPr preferRelativeResize="0"/>
          <p:nvPr/>
        </p:nvPicPr>
        <p:blipFill rotWithShape="1">
          <a:blip r:embed="rId2">
            <a:alphaModFix/>
          </a:blip>
          <a:srcRect t="19212" r="79697" b="24067"/>
          <a:stretch/>
        </p:blipFill>
        <p:spPr>
          <a:xfrm>
            <a:off x="9737284" y="0"/>
            <a:ext cx="2454719" cy="6858001"/>
          </a:xfrm>
          <a:prstGeom prst="rect">
            <a:avLst/>
          </a:prstGeom>
          <a:noFill/>
          <a:ln>
            <a:noFill/>
          </a:ln>
        </p:spPr>
      </p:pic>
      <p:sp>
        <p:nvSpPr>
          <p:cNvPr id="2057" name="Google Shape;2057;p279"/>
          <p:cNvSpPr/>
          <p:nvPr/>
        </p:nvSpPr>
        <p:spPr>
          <a:xfrm>
            <a:off x="812800" y="635000"/>
            <a:ext cx="3713600" cy="895600"/>
          </a:xfrm>
          <a:prstGeom prst="rect">
            <a:avLst/>
          </a:prstGeom>
          <a:noFill/>
          <a:ln>
            <a:noFill/>
          </a:ln>
        </p:spPr>
        <p:txBody>
          <a:bodyPr spcFirstLastPara="1" wrap="square" lIns="0" tIns="0" rIns="0" bIns="0" anchor="t" anchorCtr="0">
            <a:noAutofit/>
          </a:bodyPr>
          <a:lstStyle/>
          <a:p>
            <a:pPr marL="0" marR="0" lvl="0" indent="0" algn="l" rtl="0">
              <a:lnSpc>
                <a:spcPct val="77604"/>
              </a:lnSpc>
              <a:spcBef>
                <a:spcPts val="0"/>
              </a:spcBef>
              <a:spcAft>
                <a:spcPts val="0"/>
              </a:spcAft>
              <a:buClr>
                <a:srgbClr val="D1FAE0"/>
              </a:buClr>
              <a:buSzPts val="9600"/>
              <a:buFont typeface="Montserrat"/>
              <a:buNone/>
            </a:pPr>
            <a:r>
              <a:rPr lang="en" sz="6400" b="1" i="0" u="none" strike="noStrike" cap="none">
                <a:solidFill>
                  <a:srgbClr val="4BD675"/>
                </a:solidFill>
                <a:latin typeface="Montserrat"/>
                <a:ea typeface="Montserrat"/>
                <a:cs typeface="Montserrat"/>
                <a:sym typeface="Montserrat"/>
              </a:rPr>
              <a:t>Agenda</a:t>
            </a:r>
            <a:r>
              <a:rPr lang="en" sz="6400" b="0" i="0" u="none" strike="noStrike" cap="none">
                <a:solidFill>
                  <a:srgbClr val="4BD675"/>
                </a:solidFill>
                <a:latin typeface="Montserrat"/>
                <a:ea typeface="Montserrat"/>
                <a:cs typeface="Montserrat"/>
                <a:sym typeface="Montserrat"/>
              </a:rPr>
              <a:t> </a:t>
            </a:r>
            <a:endParaRPr sz="6400" b="0" i="0" u="none" strike="noStrike" cap="none">
              <a:solidFill>
                <a:srgbClr val="4BD675"/>
              </a:solidFill>
              <a:latin typeface="Calibri"/>
              <a:ea typeface="Calibri"/>
              <a:cs typeface="Calibri"/>
              <a:sym typeface="Calibri"/>
            </a:endParaRPr>
          </a:p>
        </p:txBody>
      </p:sp>
      <p:sp>
        <p:nvSpPr>
          <p:cNvPr id="2058" name="Google Shape;2058;p279"/>
          <p:cNvSpPr/>
          <p:nvPr/>
        </p:nvSpPr>
        <p:spPr>
          <a:xfrm>
            <a:off x="9098717" y="6413500"/>
            <a:ext cx="27888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2059" name="Google Shape;2059;p279" title="SR SAP Logo Inverse.png"/>
          <p:cNvPicPr preferRelativeResize="0"/>
          <p:nvPr/>
        </p:nvPicPr>
        <p:blipFill rotWithShape="1">
          <a:blip r:embed="rId3">
            <a:alphaModFix/>
          </a:blip>
          <a:srcRect/>
          <a:stretch/>
        </p:blipFill>
        <p:spPr>
          <a:xfrm>
            <a:off x="9309100" y="301134"/>
            <a:ext cx="2116669" cy="417534"/>
          </a:xfrm>
          <a:prstGeom prst="rect">
            <a:avLst/>
          </a:prstGeom>
          <a:noFill/>
          <a:ln>
            <a:noFill/>
          </a:ln>
        </p:spPr>
      </p:pic>
    </p:spTree>
    <p:extLst>
      <p:ext uri="{BB962C8B-B14F-4D97-AF65-F5344CB8AC3E}">
        <p14:creationId xmlns:p14="http://schemas.microsoft.com/office/powerpoint/2010/main" val="20710177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General Slide 11">
  <p:cSld name="General Slide 11">
    <p:bg>
      <p:bgPr>
        <a:gradFill>
          <a:gsLst>
            <a:gs pos="0">
              <a:srgbClr val="0D141C"/>
            </a:gs>
            <a:gs pos="100000">
              <a:srgbClr val="0F2333"/>
            </a:gs>
          </a:gsLst>
          <a:lin ang="2700006" scaled="0"/>
        </a:gradFill>
        <a:effectLst/>
      </p:bgPr>
    </p:bg>
    <p:spTree>
      <p:nvGrpSpPr>
        <p:cNvPr id="1" name="Shape 2060"/>
        <p:cNvGrpSpPr/>
        <p:nvPr/>
      </p:nvGrpSpPr>
      <p:grpSpPr>
        <a:xfrm>
          <a:off x="0" y="0"/>
          <a:ext cx="0" cy="0"/>
          <a:chOff x="0" y="0"/>
          <a:chExt cx="0" cy="0"/>
        </a:xfrm>
      </p:grpSpPr>
      <p:pic>
        <p:nvPicPr>
          <p:cNvPr id="2061" name="Google Shape;2061;p280" title="Green_Blur.png"/>
          <p:cNvPicPr preferRelativeResize="0"/>
          <p:nvPr/>
        </p:nvPicPr>
        <p:blipFill rotWithShape="1">
          <a:blip r:embed="rId2">
            <a:alphaModFix/>
          </a:blip>
          <a:srcRect t="19212" r="79697" b="24067"/>
          <a:stretch/>
        </p:blipFill>
        <p:spPr>
          <a:xfrm>
            <a:off x="9737284" y="0"/>
            <a:ext cx="2454719" cy="6858001"/>
          </a:xfrm>
          <a:prstGeom prst="rect">
            <a:avLst/>
          </a:prstGeom>
          <a:noFill/>
          <a:ln>
            <a:noFill/>
          </a:ln>
        </p:spPr>
      </p:pic>
      <p:sp>
        <p:nvSpPr>
          <p:cNvPr id="2062" name="Google Shape;2062;p280"/>
          <p:cNvSpPr/>
          <p:nvPr/>
        </p:nvSpPr>
        <p:spPr>
          <a:xfrm>
            <a:off x="9098717" y="6413500"/>
            <a:ext cx="27888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2063" name="Google Shape;2063;p280" title="SR SAP Logo Inverse.png"/>
          <p:cNvPicPr preferRelativeResize="0"/>
          <p:nvPr/>
        </p:nvPicPr>
        <p:blipFill rotWithShape="1">
          <a:blip r:embed="rId3">
            <a:alphaModFix/>
          </a:blip>
          <a:srcRect/>
          <a:stretch/>
        </p:blipFill>
        <p:spPr>
          <a:xfrm>
            <a:off x="9309100" y="301134"/>
            <a:ext cx="2116669" cy="417534"/>
          </a:xfrm>
          <a:prstGeom prst="rect">
            <a:avLst/>
          </a:prstGeom>
          <a:noFill/>
          <a:ln>
            <a:noFill/>
          </a:ln>
        </p:spPr>
      </p:pic>
    </p:spTree>
    <p:extLst>
      <p:ext uri="{BB962C8B-B14F-4D97-AF65-F5344CB8AC3E}">
        <p14:creationId xmlns:p14="http://schemas.microsoft.com/office/powerpoint/2010/main" val="37705993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hapter Title Slide 1">
  <p:cSld name="Chapter Title Slide 1">
    <p:bg>
      <p:bgPr>
        <a:gradFill>
          <a:gsLst>
            <a:gs pos="0">
              <a:srgbClr val="0D141C"/>
            </a:gs>
            <a:gs pos="100000">
              <a:srgbClr val="0F2333"/>
            </a:gs>
          </a:gsLst>
          <a:lin ang="2700006" scaled="0"/>
        </a:gradFill>
        <a:effectLst/>
      </p:bgPr>
    </p:bg>
    <p:spTree>
      <p:nvGrpSpPr>
        <p:cNvPr id="1" name="Shape 2064"/>
        <p:cNvGrpSpPr/>
        <p:nvPr/>
      </p:nvGrpSpPr>
      <p:grpSpPr>
        <a:xfrm>
          <a:off x="0" y="0"/>
          <a:ext cx="0" cy="0"/>
          <a:chOff x="0" y="0"/>
          <a:chExt cx="0" cy="0"/>
        </a:xfrm>
      </p:grpSpPr>
      <p:pic>
        <p:nvPicPr>
          <p:cNvPr id="2065" name="Google Shape;2065;p281" title="Green_Blur.png"/>
          <p:cNvPicPr preferRelativeResize="0"/>
          <p:nvPr/>
        </p:nvPicPr>
        <p:blipFill rotWithShape="1">
          <a:blip r:embed="rId2">
            <a:alphaModFix/>
          </a:blip>
          <a:srcRect t="19212" r="79954" b="24067"/>
          <a:stretch/>
        </p:blipFill>
        <p:spPr>
          <a:xfrm rot="5400000">
            <a:off x="3942759" y="-1381454"/>
            <a:ext cx="4309736" cy="12195246"/>
          </a:xfrm>
          <a:prstGeom prst="rect">
            <a:avLst/>
          </a:prstGeom>
          <a:noFill/>
          <a:ln>
            <a:noFill/>
          </a:ln>
        </p:spPr>
      </p:pic>
      <p:pic>
        <p:nvPicPr>
          <p:cNvPr id="2066" name="Google Shape;2066;p281" title="Property 1=Wave D.png"/>
          <p:cNvPicPr preferRelativeResize="0"/>
          <p:nvPr/>
        </p:nvPicPr>
        <p:blipFill rotWithShape="1">
          <a:blip r:embed="rId3">
            <a:alphaModFix/>
          </a:blip>
          <a:srcRect b="15197"/>
          <a:stretch/>
        </p:blipFill>
        <p:spPr>
          <a:xfrm>
            <a:off x="1" y="3950033"/>
            <a:ext cx="12192003" cy="2907967"/>
          </a:xfrm>
          <a:prstGeom prst="rect">
            <a:avLst/>
          </a:prstGeom>
          <a:noFill/>
          <a:ln>
            <a:noFill/>
          </a:ln>
        </p:spPr>
      </p:pic>
      <p:pic>
        <p:nvPicPr>
          <p:cNvPr id="2067" name="Google Shape;2067;p281" title="SR SAP Logo Inverse.png"/>
          <p:cNvPicPr preferRelativeResize="0"/>
          <p:nvPr/>
        </p:nvPicPr>
        <p:blipFill rotWithShape="1">
          <a:blip r:embed="rId4">
            <a:alphaModFix/>
          </a:blip>
          <a:srcRect/>
          <a:stretch/>
        </p:blipFill>
        <p:spPr>
          <a:xfrm>
            <a:off x="601617" y="6142767"/>
            <a:ext cx="2055837" cy="405567"/>
          </a:xfrm>
          <a:prstGeom prst="rect">
            <a:avLst/>
          </a:prstGeom>
          <a:noFill/>
          <a:ln>
            <a:noFill/>
          </a:ln>
        </p:spPr>
      </p:pic>
    </p:spTree>
    <p:extLst>
      <p:ext uri="{BB962C8B-B14F-4D97-AF65-F5344CB8AC3E}">
        <p14:creationId xmlns:p14="http://schemas.microsoft.com/office/powerpoint/2010/main" val="1373423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lank Gradient">
  <p:cSld name="Blank Gradient">
    <p:bg>
      <p:bgPr>
        <a:gradFill>
          <a:gsLst>
            <a:gs pos="0">
              <a:srgbClr val="0D141C"/>
            </a:gs>
            <a:gs pos="100000">
              <a:srgbClr val="0F2333"/>
            </a:gs>
          </a:gsLst>
          <a:lin ang="0" scaled="0"/>
        </a:gradFill>
        <a:effectLst/>
      </p:bgPr>
    </p:bg>
    <p:spTree>
      <p:nvGrpSpPr>
        <p:cNvPr id="1" name="Shape 2068"/>
        <p:cNvGrpSpPr/>
        <p:nvPr/>
      </p:nvGrpSpPr>
      <p:grpSpPr>
        <a:xfrm>
          <a:off x="0" y="0"/>
          <a:ext cx="0" cy="0"/>
          <a:chOff x="0" y="0"/>
          <a:chExt cx="0" cy="0"/>
        </a:xfrm>
      </p:grpSpPr>
      <p:pic>
        <p:nvPicPr>
          <p:cNvPr id="2069" name="Google Shape;2069;p282" title="SR SAP Logo Inverse.png"/>
          <p:cNvPicPr preferRelativeResize="0"/>
          <p:nvPr/>
        </p:nvPicPr>
        <p:blipFill rotWithShape="1">
          <a:blip r:embed="rId2">
            <a:alphaModFix/>
          </a:blip>
          <a:srcRect t="10" b="-10"/>
          <a:stretch/>
        </p:blipFill>
        <p:spPr>
          <a:xfrm>
            <a:off x="9347200" y="309489"/>
            <a:ext cx="2031998" cy="400834"/>
          </a:xfrm>
          <a:prstGeom prst="rect">
            <a:avLst/>
          </a:prstGeom>
          <a:noFill/>
          <a:ln>
            <a:noFill/>
          </a:ln>
        </p:spPr>
      </p:pic>
    </p:spTree>
    <p:extLst>
      <p:ext uri="{BB962C8B-B14F-4D97-AF65-F5344CB8AC3E}">
        <p14:creationId xmlns:p14="http://schemas.microsoft.com/office/powerpoint/2010/main" val="192539410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lank Gradient 1">
  <p:cSld name="Blank Gradient 1">
    <p:bg>
      <p:bgPr>
        <a:gradFill>
          <a:gsLst>
            <a:gs pos="0">
              <a:srgbClr val="0D141C"/>
            </a:gs>
            <a:gs pos="100000">
              <a:srgbClr val="0F2333"/>
            </a:gs>
          </a:gsLst>
          <a:lin ang="0" scaled="0"/>
        </a:gradFill>
        <a:effectLst/>
      </p:bgPr>
    </p:bg>
    <p:spTree>
      <p:nvGrpSpPr>
        <p:cNvPr id="1" name="Shape 2070"/>
        <p:cNvGrpSpPr/>
        <p:nvPr/>
      </p:nvGrpSpPr>
      <p:grpSpPr>
        <a:xfrm>
          <a:off x="0" y="0"/>
          <a:ext cx="0" cy="0"/>
          <a:chOff x="0" y="0"/>
          <a:chExt cx="0" cy="0"/>
        </a:xfrm>
      </p:grpSpPr>
      <p:pic>
        <p:nvPicPr>
          <p:cNvPr id="2071" name="Google Shape;2071;p283" title="SR SAP Logo Inverse.png"/>
          <p:cNvPicPr preferRelativeResize="0"/>
          <p:nvPr/>
        </p:nvPicPr>
        <p:blipFill rotWithShape="1">
          <a:blip r:embed="rId2">
            <a:alphaModFix/>
          </a:blip>
          <a:srcRect t="10" b="-10"/>
          <a:stretch/>
        </p:blipFill>
        <p:spPr>
          <a:xfrm>
            <a:off x="9347200" y="309489"/>
            <a:ext cx="2031998" cy="400834"/>
          </a:xfrm>
          <a:prstGeom prst="rect">
            <a:avLst/>
          </a:prstGeom>
          <a:noFill/>
          <a:ln>
            <a:noFill/>
          </a:ln>
        </p:spPr>
      </p:pic>
      <p:pic>
        <p:nvPicPr>
          <p:cNvPr id="2072" name="Google Shape;2072;p283" title="Green_Blur.png"/>
          <p:cNvPicPr preferRelativeResize="0"/>
          <p:nvPr/>
        </p:nvPicPr>
        <p:blipFill rotWithShape="1">
          <a:blip r:embed="rId3">
            <a:alphaModFix/>
          </a:blip>
          <a:srcRect r="62968" b="59147"/>
          <a:stretch/>
        </p:blipFill>
        <p:spPr>
          <a:xfrm>
            <a:off x="8515767" y="2802467"/>
            <a:ext cx="3676235" cy="4055531"/>
          </a:xfrm>
          <a:prstGeom prst="rect">
            <a:avLst/>
          </a:prstGeom>
          <a:noFill/>
          <a:ln>
            <a:noFill/>
          </a:ln>
        </p:spPr>
      </p:pic>
    </p:spTree>
    <p:extLst>
      <p:ext uri="{BB962C8B-B14F-4D97-AF65-F5344CB8AC3E}">
        <p14:creationId xmlns:p14="http://schemas.microsoft.com/office/powerpoint/2010/main" val="168107443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Chapter Title Slide 2">
  <p:cSld name="Chapter Title Slide 2">
    <p:bg>
      <p:bgPr>
        <a:solidFill>
          <a:srgbClr val="FCFCF8"/>
        </a:solidFill>
        <a:effectLst/>
      </p:bgPr>
    </p:bg>
    <p:spTree>
      <p:nvGrpSpPr>
        <p:cNvPr id="1" name="Shape 2073"/>
        <p:cNvGrpSpPr/>
        <p:nvPr/>
      </p:nvGrpSpPr>
      <p:grpSpPr>
        <a:xfrm>
          <a:off x="0" y="0"/>
          <a:ext cx="0" cy="0"/>
          <a:chOff x="0" y="0"/>
          <a:chExt cx="0" cy="0"/>
        </a:xfrm>
      </p:grpSpPr>
      <p:pic>
        <p:nvPicPr>
          <p:cNvPr id="2074" name="Google Shape;2074;p284" title="Green_Blur.png"/>
          <p:cNvPicPr preferRelativeResize="0"/>
          <p:nvPr/>
        </p:nvPicPr>
        <p:blipFill rotWithShape="1">
          <a:blip r:embed="rId2">
            <a:alphaModFix/>
          </a:blip>
          <a:srcRect t="19212" r="79954" b="24067"/>
          <a:stretch/>
        </p:blipFill>
        <p:spPr>
          <a:xfrm rot="5400000">
            <a:off x="3942759" y="-1381454"/>
            <a:ext cx="4309736" cy="12195246"/>
          </a:xfrm>
          <a:prstGeom prst="rect">
            <a:avLst/>
          </a:prstGeom>
          <a:noFill/>
          <a:ln>
            <a:noFill/>
          </a:ln>
        </p:spPr>
      </p:pic>
      <p:pic>
        <p:nvPicPr>
          <p:cNvPr id="2075" name="Google Shape;2075;p284" title="Property 1=Wave D.png"/>
          <p:cNvPicPr preferRelativeResize="0"/>
          <p:nvPr/>
        </p:nvPicPr>
        <p:blipFill rotWithShape="1">
          <a:blip r:embed="rId3">
            <a:alphaModFix/>
          </a:blip>
          <a:srcRect b="15197"/>
          <a:stretch/>
        </p:blipFill>
        <p:spPr>
          <a:xfrm>
            <a:off x="1" y="3950033"/>
            <a:ext cx="12192003" cy="2907967"/>
          </a:xfrm>
          <a:prstGeom prst="rect">
            <a:avLst/>
          </a:prstGeom>
          <a:noFill/>
          <a:ln>
            <a:noFill/>
          </a:ln>
        </p:spPr>
      </p:pic>
      <p:pic>
        <p:nvPicPr>
          <p:cNvPr id="2076" name="Google Shape;2076;p284" title="SR SAP Logo Inverse.png"/>
          <p:cNvPicPr preferRelativeResize="0"/>
          <p:nvPr/>
        </p:nvPicPr>
        <p:blipFill rotWithShape="1">
          <a:blip r:embed="rId4">
            <a:alphaModFix/>
          </a:blip>
          <a:srcRect/>
          <a:stretch/>
        </p:blipFill>
        <p:spPr>
          <a:xfrm>
            <a:off x="601617" y="6142767"/>
            <a:ext cx="2055837" cy="405567"/>
          </a:xfrm>
          <a:prstGeom prst="rect">
            <a:avLst/>
          </a:prstGeom>
          <a:noFill/>
          <a:ln>
            <a:noFill/>
          </a:ln>
        </p:spPr>
      </p:pic>
    </p:spTree>
    <p:extLst>
      <p:ext uri="{BB962C8B-B14F-4D97-AF65-F5344CB8AC3E}">
        <p14:creationId xmlns:p14="http://schemas.microsoft.com/office/powerpoint/2010/main" val="25306595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General Slide 2">
  <p:cSld name="General Slide 2">
    <p:bg>
      <p:bgPr>
        <a:gradFill>
          <a:gsLst>
            <a:gs pos="0">
              <a:srgbClr val="0D141C"/>
            </a:gs>
            <a:gs pos="100000">
              <a:srgbClr val="0F2333"/>
            </a:gs>
          </a:gsLst>
          <a:lin ang="10800025" scaled="0"/>
        </a:gradFill>
        <a:effectLst/>
      </p:bgPr>
    </p:bg>
    <p:spTree>
      <p:nvGrpSpPr>
        <p:cNvPr id="1" name="Shape 2077"/>
        <p:cNvGrpSpPr/>
        <p:nvPr/>
      </p:nvGrpSpPr>
      <p:grpSpPr>
        <a:xfrm>
          <a:off x="0" y="0"/>
          <a:ext cx="0" cy="0"/>
          <a:chOff x="0" y="0"/>
          <a:chExt cx="0" cy="0"/>
        </a:xfrm>
      </p:grpSpPr>
      <p:pic>
        <p:nvPicPr>
          <p:cNvPr id="2078" name="Google Shape;2078;p285" title="Property 1=Line.png"/>
          <p:cNvPicPr preferRelativeResize="0"/>
          <p:nvPr/>
        </p:nvPicPr>
        <p:blipFill rotWithShape="1">
          <a:blip r:embed="rId2">
            <a:alphaModFix/>
          </a:blip>
          <a:srcRect t="199" b="199"/>
          <a:stretch/>
        </p:blipFill>
        <p:spPr>
          <a:xfrm rot="-337157">
            <a:off x="2149233" y="4271783"/>
            <a:ext cx="12191999" cy="3012283"/>
          </a:xfrm>
          <a:prstGeom prst="rect">
            <a:avLst/>
          </a:prstGeom>
          <a:noFill/>
          <a:ln>
            <a:noFill/>
          </a:ln>
        </p:spPr>
      </p:pic>
      <p:sp>
        <p:nvSpPr>
          <p:cNvPr id="2079" name="Google Shape;2079;p285"/>
          <p:cNvSpPr/>
          <p:nvPr/>
        </p:nvSpPr>
        <p:spPr>
          <a:xfrm>
            <a:off x="9113217" y="6413500"/>
            <a:ext cx="27740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2080" name="Google Shape;2080;p285" title="SR SAP Logo Inverse.png"/>
          <p:cNvPicPr preferRelativeResize="0"/>
          <p:nvPr/>
        </p:nvPicPr>
        <p:blipFill rotWithShape="1">
          <a:blip r:embed="rId3">
            <a:alphaModFix/>
          </a:blip>
          <a:srcRect/>
          <a:stretch/>
        </p:blipFill>
        <p:spPr>
          <a:xfrm>
            <a:off x="9508067" y="504325"/>
            <a:ext cx="2116669" cy="417550"/>
          </a:xfrm>
          <a:prstGeom prst="rect">
            <a:avLst/>
          </a:prstGeom>
          <a:noFill/>
          <a:ln>
            <a:noFill/>
          </a:ln>
        </p:spPr>
      </p:pic>
    </p:spTree>
    <p:extLst>
      <p:ext uri="{BB962C8B-B14F-4D97-AF65-F5344CB8AC3E}">
        <p14:creationId xmlns:p14="http://schemas.microsoft.com/office/powerpoint/2010/main" val="3992292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General Slide 3">
  <p:cSld name="General Slide 3">
    <p:spTree>
      <p:nvGrpSpPr>
        <p:cNvPr id="1" name="Shape 2081"/>
        <p:cNvGrpSpPr/>
        <p:nvPr/>
      </p:nvGrpSpPr>
      <p:grpSpPr>
        <a:xfrm>
          <a:off x="0" y="0"/>
          <a:ext cx="0" cy="0"/>
          <a:chOff x="0" y="0"/>
          <a:chExt cx="0" cy="0"/>
        </a:xfrm>
      </p:grpSpPr>
      <p:grpSp>
        <p:nvGrpSpPr>
          <p:cNvPr id="2082" name="Google Shape;2082;p286"/>
          <p:cNvGrpSpPr/>
          <p:nvPr/>
        </p:nvGrpSpPr>
        <p:grpSpPr>
          <a:xfrm>
            <a:off x="8206067" y="-139001"/>
            <a:ext cx="3985929" cy="7136003"/>
            <a:chOff x="12309225" y="-208501"/>
            <a:chExt cx="5978894" cy="10704004"/>
          </a:xfrm>
        </p:grpSpPr>
        <p:pic>
          <p:nvPicPr>
            <p:cNvPr id="2083" name="Google Shape;2083;p286" title="Property 1=Wave C.png"/>
            <p:cNvPicPr preferRelativeResize="0"/>
            <p:nvPr/>
          </p:nvPicPr>
          <p:blipFill>
            <a:blip r:embed="rId2">
              <a:alphaModFix/>
            </a:blip>
            <a:stretch>
              <a:fillRect/>
            </a:stretch>
          </p:blipFill>
          <p:spPr>
            <a:xfrm rot="-5400000">
              <a:off x="8464263" y="3636461"/>
              <a:ext cx="10699028" cy="3009105"/>
            </a:xfrm>
            <a:prstGeom prst="rect">
              <a:avLst/>
            </a:prstGeom>
            <a:noFill/>
            <a:ln>
              <a:noFill/>
            </a:ln>
          </p:spPr>
        </p:pic>
        <p:sp>
          <p:nvSpPr>
            <p:cNvPr id="2084" name="Google Shape;2084;p286"/>
            <p:cNvSpPr/>
            <p:nvPr/>
          </p:nvSpPr>
          <p:spPr>
            <a:xfrm>
              <a:off x="14379419" y="-208497"/>
              <a:ext cx="3908700" cy="10704000"/>
            </a:xfrm>
            <a:prstGeom prst="rect">
              <a:avLst/>
            </a:prstGeom>
            <a:solidFill>
              <a:srgbClr val="0F2333"/>
            </a:solidFill>
            <a:ln>
              <a:noFill/>
            </a:ln>
          </p:spPr>
          <p:txBody>
            <a:bodyPr spcFirstLastPara="1" wrap="square" lIns="91450" tIns="91450" rIns="91450" bIns="91450" anchor="ctr" anchorCtr="0">
              <a:noAutofit/>
            </a:bodyPr>
            <a:lstStyle/>
            <a:p>
              <a:pPr marL="0" lvl="0" indent="0" algn="ctr" rtl="0">
                <a:spcBef>
                  <a:spcPts val="0"/>
                </a:spcBef>
                <a:spcAft>
                  <a:spcPts val="0"/>
                </a:spcAft>
                <a:buNone/>
              </a:pPr>
              <a:endParaRPr sz="933">
                <a:latin typeface="Inter"/>
                <a:ea typeface="Inter"/>
                <a:cs typeface="Inter"/>
                <a:sym typeface="Inter"/>
              </a:endParaRPr>
            </a:p>
          </p:txBody>
        </p:sp>
      </p:grpSp>
      <p:sp>
        <p:nvSpPr>
          <p:cNvPr id="2085" name="Google Shape;2085;p286"/>
          <p:cNvSpPr/>
          <p:nvPr/>
        </p:nvSpPr>
        <p:spPr>
          <a:xfrm>
            <a:off x="9229117" y="6413500"/>
            <a:ext cx="2658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4BD675"/>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C0C3B9"/>
              </a:solidFill>
              <a:latin typeface="Calibri"/>
              <a:ea typeface="Calibri"/>
              <a:cs typeface="Calibri"/>
              <a:sym typeface="Calibri"/>
            </a:endParaRPr>
          </a:p>
        </p:txBody>
      </p:sp>
      <p:pic>
        <p:nvPicPr>
          <p:cNvPr id="2086" name="Google Shape;2086;p286" title="SR SAP Logo Inverse.png"/>
          <p:cNvPicPr preferRelativeResize="0"/>
          <p:nvPr/>
        </p:nvPicPr>
        <p:blipFill rotWithShape="1">
          <a:blip r:embed="rId3">
            <a:alphaModFix/>
          </a:blip>
          <a:srcRect/>
          <a:stretch/>
        </p:blipFill>
        <p:spPr>
          <a:xfrm>
            <a:off x="9501767" y="504342"/>
            <a:ext cx="2116649" cy="417534"/>
          </a:xfrm>
          <a:prstGeom prst="rect">
            <a:avLst/>
          </a:prstGeom>
          <a:noFill/>
          <a:ln>
            <a:noFill/>
          </a:ln>
        </p:spPr>
      </p:pic>
    </p:spTree>
    <p:extLst>
      <p:ext uri="{BB962C8B-B14F-4D97-AF65-F5344CB8AC3E}">
        <p14:creationId xmlns:p14="http://schemas.microsoft.com/office/powerpoint/2010/main" val="1824568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35360" y="188640"/>
            <a:ext cx="11665296" cy="791369"/>
          </a:xfrm>
        </p:spPr>
        <p:txBody>
          <a:bodyPr/>
          <a:lstStyle/>
          <a:p>
            <a:r>
              <a:rPr lang="de"/>
              <a:t>Titelmasterformat durch Klicken bearbeiten</a:t>
            </a:r>
          </a:p>
        </p:txBody>
      </p:sp>
      <p:sp>
        <p:nvSpPr>
          <p:cNvPr id="3" name="Inhaltsplatzhalter 2"/>
          <p:cNvSpPr>
            <a:spLocks noGrp="1"/>
          </p:cNvSpPr>
          <p:nvPr>
            <p:ph idx="1"/>
          </p:nvPr>
        </p:nvSpPr>
        <p:spPr>
          <a:xfrm>
            <a:off x="335359" y="1484784"/>
            <a:ext cx="11521679" cy="4608041"/>
          </a:xfrm>
        </p:spPr>
        <p:txBody>
          <a:bodyPr/>
          <a:lstStyle/>
          <a:p>
            <a:pPr lvl="0"/>
            <a:r>
              <a:rPr lang="de"/>
              <a:t>Textmasterformat bearbeiten</a:t>
            </a:r>
          </a:p>
          <a:p>
            <a:pPr lvl="1"/>
            <a:r>
              <a:rPr lang="de"/>
              <a:t>Zweite Ebene</a:t>
            </a:r>
          </a:p>
          <a:p>
            <a:pPr lvl="2"/>
            <a:r>
              <a:rPr lang="de"/>
              <a:t>Dritte Ebene</a:t>
            </a:r>
          </a:p>
          <a:p>
            <a:pPr lvl="3"/>
            <a:r>
              <a:rPr lang="de"/>
              <a:t>Vierte Ebene</a:t>
            </a:r>
          </a:p>
          <a:p>
            <a:pPr lvl="4"/>
            <a:r>
              <a:rPr lang="de"/>
              <a:t>Fünfte Ebene</a:t>
            </a:r>
          </a:p>
        </p:txBody>
      </p:sp>
      <p:sp>
        <p:nvSpPr>
          <p:cNvPr id="4" name="Rechteck 3"/>
          <p:cNvSpPr/>
          <p:nvPr userDrawn="1"/>
        </p:nvSpPr>
        <p:spPr>
          <a:xfrm>
            <a:off x="191344" y="1052736"/>
            <a:ext cx="1180931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p:cNvSpPr/>
          <p:nvPr userDrawn="1"/>
        </p:nvSpPr>
        <p:spPr>
          <a:xfrm>
            <a:off x="191344" y="6247945"/>
            <a:ext cx="1180931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 name="Gerader Verbinder 5"/>
          <p:cNvCxnSpPr/>
          <p:nvPr userDrawn="1"/>
        </p:nvCxnSpPr>
        <p:spPr>
          <a:xfrm>
            <a:off x="334963" y="1124025"/>
            <a:ext cx="11522075" cy="0"/>
          </a:xfrm>
          <a:prstGeom prst="line">
            <a:avLst/>
          </a:prstGeom>
          <a:ln w="12700">
            <a:solidFill>
              <a:srgbClr val="B10057"/>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userDrawn="1"/>
        </p:nvCxnSpPr>
        <p:spPr>
          <a:xfrm>
            <a:off x="334963" y="6391088"/>
            <a:ext cx="11522075" cy="0"/>
          </a:xfrm>
          <a:prstGeom prst="line">
            <a:avLst/>
          </a:prstGeom>
          <a:ln w="12700">
            <a:solidFill>
              <a:srgbClr val="B10057"/>
            </a:solidFill>
          </a:ln>
        </p:spPr>
        <p:style>
          <a:lnRef idx="1">
            <a:schemeClr val="accent1"/>
          </a:lnRef>
          <a:fillRef idx="0">
            <a:schemeClr val="accent1"/>
          </a:fillRef>
          <a:effectRef idx="0">
            <a:schemeClr val="accent1"/>
          </a:effectRef>
          <a:fontRef idx="minor">
            <a:schemeClr val="tx1"/>
          </a:fontRef>
        </p:style>
      </p:cxnSp>
      <p:grpSp>
        <p:nvGrpSpPr>
          <p:cNvPr id="8" name="Gruppieren 7">
            <a:extLst>
              <a:ext uri="{FF2B5EF4-FFF2-40B4-BE49-F238E27FC236}">
                <a16:creationId xmlns:a16="http://schemas.microsoft.com/office/drawing/2014/main" id="{73F8A646-1E9F-4361-B325-4253CBB6E77E}"/>
              </a:ext>
            </a:extLst>
          </p:cNvPr>
          <p:cNvGrpSpPr/>
          <p:nvPr userDrawn="1"/>
        </p:nvGrpSpPr>
        <p:grpSpPr>
          <a:xfrm>
            <a:off x="10581520" y="70874"/>
            <a:ext cx="767444" cy="967971"/>
            <a:chOff x="10581520" y="70874"/>
            <a:chExt cx="767444" cy="967971"/>
          </a:xfrm>
        </p:grpSpPr>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21491" y="70874"/>
              <a:ext cx="587077" cy="576000"/>
            </a:xfrm>
            <a:prstGeom prst="rect">
              <a:avLst/>
            </a:prstGeom>
          </p:spPr>
        </p:pic>
        <p:pic>
          <p:nvPicPr>
            <p:cNvPr id="22" name="Grafik 21"/>
            <p:cNvPicPr>
              <a:picLocks noChangeAspect="1"/>
            </p:cNvPicPr>
            <p:nvPr/>
          </p:nvPicPr>
          <p:blipFill>
            <a:blip r:embed="rId3"/>
            <a:stretch>
              <a:fillRect/>
            </a:stretch>
          </p:blipFill>
          <p:spPr>
            <a:xfrm>
              <a:off x="10581520" y="732303"/>
              <a:ext cx="697726" cy="306542"/>
            </a:xfrm>
            <a:prstGeom prst="rect">
              <a:avLst/>
            </a:prstGeom>
          </p:spPr>
        </p:pic>
        <p:pic>
          <p:nvPicPr>
            <p:cNvPr id="12" name="Grafik 11" descr="Ein Bild, das Text, Geschirr enthält.&#10;&#10;Automatisch generierte Beschreibung">
              <a:extLst>
                <a:ext uri="{FF2B5EF4-FFF2-40B4-BE49-F238E27FC236}">
                  <a16:creationId xmlns:a16="http://schemas.microsoft.com/office/drawing/2014/main" id="{63A04B57-381A-41C4-9296-C2BE6A4F342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2386" y="548680"/>
              <a:ext cx="696578" cy="198000"/>
            </a:xfrm>
            <a:prstGeom prst="rect">
              <a:avLst/>
            </a:prstGeom>
          </p:spPr>
        </p:pic>
      </p:grpSp>
    </p:spTree>
    <p:extLst>
      <p:ext uri="{BB962C8B-B14F-4D97-AF65-F5344CB8AC3E}">
        <p14:creationId xmlns:p14="http://schemas.microsoft.com/office/powerpoint/2010/main" val="37326643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General Slide 3 1">
  <p:cSld name="General Slide 3 1">
    <p:spTree>
      <p:nvGrpSpPr>
        <p:cNvPr id="1" name="Shape 2087"/>
        <p:cNvGrpSpPr/>
        <p:nvPr/>
      </p:nvGrpSpPr>
      <p:grpSpPr>
        <a:xfrm>
          <a:off x="0" y="0"/>
          <a:ext cx="0" cy="0"/>
          <a:chOff x="0" y="0"/>
          <a:chExt cx="0" cy="0"/>
        </a:xfrm>
      </p:grpSpPr>
      <p:pic>
        <p:nvPicPr>
          <p:cNvPr id="2088" name="Google Shape;2088;p287" title="Green_Blur.png"/>
          <p:cNvPicPr preferRelativeResize="0"/>
          <p:nvPr/>
        </p:nvPicPr>
        <p:blipFill rotWithShape="1">
          <a:blip r:embed="rId2">
            <a:alphaModFix/>
          </a:blip>
          <a:srcRect l="-460" t="31281" r="57037" b="31556"/>
          <a:stretch/>
        </p:blipFill>
        <p:spPr>
          <a:xfrm rot="10800000">
            <a:off x="-14103" y="-42330"/>
            <a:ext cx="5937903" cy="6914430"/>
          </a:xfrm>
          <a:prstGeom prst="rect">
            <a:avLst/>
          </a:prstGeom>
          <a:noFill/>
          <a:ln>
            <a:noFill/>
          </a:ln>
        </p:spPr>
      </p:pic>
      <p:grpSp>
        <p:nvGrpSpPr>
          <p:cNvPr id="2089" name="Google Shape;2089;p287"/>
          <p:cNvGrpSpPr/>
          <p:nvPr/>
        </p:nvGrpSpPr>
        <p:grpSpPr>
          <a:xfrm flipH="1">
            <a:off x="-14111" y="-139001"/>
            <a:ext cx="3985929" cy="7136003"/>
            <a:chOff x="12309225" y="-208501"/>
            <a:chExt cx="5978894" cy="10704004"/>
          </a:xfrm>
        </p:grpSpPr>
        <p:pic>
          <p:nvPicPr>
            <p:cNvPr id="2090" name="Google Shape;2090;p287" title="Property 1=Wave C.png"/>
            <p:cNvPicPr preferRelativeResize="0"/>
            <p:nvPr/>
          </p:nvPicPr>
          <p:blipFill>
            <a:blip r:embed="rId3">
              <a:alphaModFix/>
            </a:blip>
            <a:stretch>
              <a:fillRect/>
            </a:stretch>
          </p:blipFill>
          <p:spPr>
            <a:xfrm rot="-5400000">
              <a:off x="8464263" y="3636461"/>
              <a:ext cx="10699028" cy="3009105"/>
            </a:xfrm>
            <a:prstGeom prst="rect">
              <a:avLst/>
            </a:prstGeom>
            <a:noFill/>
            <a:ln>
              <a:noFill/>
            </a:ln>
          </p:spPr>
        </p:pic>
        <p:sp>
          <p:nvSpPr>
            <p:cNvPr id="2091" name="Google Shape;2091;p287"/>
            <p:cNvSpPr/>
            <p:nvPr/>
          </p:nvSpPr>
          <p:spPr>
            <a:xfrm>
              <a:off x="14379419" y="-208497"/>
              <a:ext cx="3908700" cy="10704000"/>
            </a:xfrm>
            <a:prstGeom prst="rect">
              <a:avLst/>
            </a:prstGeom>
            <a:solidFill>
              <a:srgbClr val="0F2333"/>
            </a:solidFill>
            <a:ln>
              <a:noFill/>
            </a:ln>
          </p:spPr>
          <p:txBody>
            <a:bodyPr spcFirstLastPara="1" wrap="square" lIns="91450" tIns="91450" rIns="91450" bIns="91450" anchor="ctr" anchorCtr="0">
              <a:noAutofit/>
            </a:bodyPr>
            <a:lstStyle/>
            <a:p>
              <a:pPr marL="0" lvl="0" indent="0" algn="ctr" rtl="0">
                <a:spcBef>
                  <a:spcPts val="0"/>
                </a:spcBef>
                <a:spcAft>
                  <a:spcPts val="0"/>
                </a:spcAft>
                <a:buNone/>
              </a:pPr>
              <a:endParaRPr sz="933">
                <a:latin typeface="Inter"/>
                <a:ea typeface="Inter"/>
                <a:cs typeface="Inter"/>
                <a:sym typeface="Inter"/>
              </a:endParaRPr>
            </a:p>
          </p:txBody>
        </p:sp>
      </p:grpSp>
      <p:sp>
        <p:nvSpPr>
          <p:cNvPr id="2092" name="Google Shape;2092;p287"/>
          <p:cNvSpPr/>
          <p:nvPr/>
        </p:nvSpPr>
        <p:spPr>
          <a:xfrm>
            <a:off x="304800" y="6413500"/>
            <a:ext cx="2730800" cy="140000"/>
          </a:xfrm>
          <a:prstGeom prst="rect">
            <a:avLst/>
          </a:prstGeom>
          <a:noFill/>
          <a:ln>
            <a:noFill/>
          </a:ln>
        </p:spPr>
        <p:txBody>
          <a:bodyPr spcFirstLastPara="1" wrap="square" lIns="0" tIns="0" rIns="0" bIns="0" anchor="b" anchorCtr="0">
            <a:noAutofit/>
          </a:bodyPr>
          <a:lstStyle/>
          <a:p>
            <a:pPr marL="0" marR="0" lvl="0" indent="0" algn="l" rtl="0">
              <a:lnSpc>
                <a:spcPct val="103851"/>
              </a:lnSpc>
              <a:spcBef>
                <a:spcPts val="0"/>
              </a:spcBef>
              <a:spcAft>
                <a:spcPts val="0"/>
              </a:spcAft>
              <a:buClr>
                <a:srgbClr val="92958E"/>
              </a:buClr>
              <a:buSzPts val="1400"/>
              <a:buFont typeface="Inter"/>
              <a:buNone/>
            </a:pPr>
            <a:r>
              <a:rPr lang="en" sz="933">
                <a:solidFill>
                  <a:srgbClr val="92958E"/>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2093" name="Google Shape;2093;p287" title="SR SAP Logo Inverse.png"/>
          <p:cNvPicPr preferRelativeResize="0"/>
          <p:nvPr/>
        </p:nvPicPr>
        <p:blipFill rotWithShape="1">
          <a:blip r:embed="rId4">
            <a:alphaModFix/>
          </a:blip>
          <a:srcRect/>
          <a:stretch/>
        </p:blipFill>
        <p:spPr>
          <a:xfrm>
            <a:off x="567267" y="504334"/>
            <a:ext cx="2116669" cy="417534"/>
          </a:xfrm>
          <a:prstGeom prst="rect">
            <a:avLst/>
          </a:prstGeom>
          <a:noFill/>
          <a:ln>
            <a:noFill/>
          </a:ln>
        </p:spPr>
      </p:pic>
    </p:spTree>
    <p:extLst>
      <p:ext uri="{BB962C8B-B14F-4D97-AF65-F5344CB8AC3E}">
        <p14:creationId xmlns:p14="http://schemas.microsoft.com/office/powerpoint/2010/main" val="28853145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General Slide Picture 1" type="blank">
  <p:cSld name="General Slide Picture 1">
    <p:spTree>
      <p:nvGrpSpPr>
        <p:cNvPr id="1" name="Shape 2094"/>
        <p:cNvGrpSpPr/>
        <p:nvPr/>
      </p:nvGrpSpPr>
      <p:grpSpPr>
        <a:xfrm>
          <a:off x="0" y="0"/>
          <a:ext cx="0" cy="0"/>
          <a:chOff x="0" y="0"/>
          <a:chExt cx="0" cy="0"/>
        </a:xfrm>
      </p:grpSpPr>
      <p:pic>
        <p:nvPicPr>
          <p:cNvPr id="2095" name="Google Shape;2095;p288" title="Green_Blur.png"/>
          <p:cNvPicPr preferRelativeResize="0"/>
          <p:nvPr/>
        </p:nvPicPr>
        <p:blipFill rotWithShape="1">
          <a:blip r:embed="rId2">
            <a:alphaModFix/>
          </a:blip>
          <a:srcRect t="19213" r="42420" b="29183"/>
          <a:stretch/>
        </p:blipFill>
        <p:spPr>
          <a:xfrm rot="10800000">
            <a:off x="-474398" y="2"/>
            <a:ext cx="5885815" cy="5275115"/>
          </a:xfrm>
          <a:prstGeom prst="rect">
            <a:avLst/>
          </a:prstGeom>
          <a:noFill/>
          <a:ln>
            <a:noFill/>
          </a:ln>
        </p:spPr>
      </p:pic>
      <p:pic>
        <p:nvPicPr>
          <p:cNvPr id="2096" name="Google Shape;2096;p288" descr="preencoded.png"/>
          <p:cNvPicPr preferRelativeResize="0"/>
          <p:nvPr/>
        </p:nvPicPr>
        <p:blipFill rotWithShape="1">
          <a:blip r:embed="rId3">
            <a:alphaModFix/>
          </a:blip>
          <a:srcRect/>
          <a:stretch/>
        </p:blipFill>
        <p:spPr>
          <a:xfrm>
            <a:off x="-113983" y="0"/>
            <a:ext cx="4470776" cy="6858000"/>
          </a:xfrm>
          <a:prstGeom prst="rect">
            <a:avLst/>
          </a:prstGeom>
          <a:noFill/>
          <a:ln>
            <a:noFill/>
          </a:ln>
        </p:spPr>
      </p:pic>
      <p:pic>
        <p:nvPicPr>
          <p:cNvPr id="2097" name="Google Shape;2097;p288" title="SR SAP Logo.png"/>
          <p:cNvPicPr preferRelativeResize="0"/>
          <p:nvPr/>
        </p:nvPicPr>
        <p:blipFill rotWithShape="1">
          <a:blip r:embed="rId4">
            <a:alphaModFix/>
          </a:blip>
          <a:srcRect/>
          <a:stretch/>
        </p:blipFill>
        <p:spPr>
          <a:xfrm>
            <a:off x="9550400" y="514161"/>
            <a:ext cx="2032019" cy="397884"/>
          </a:xfrm>
          <a:prstGeom prst="rect">
            <a:avLst/>
          </a:prstGeom>
          <a:noFill/>
          <a:ln>
            <a:noFill/>
          </a:ln>
        </p:spPr>
      </p:pic>
      <p:sp>
        <p:nvSpPr>
          <p:cNvPr id="2098" name="Google Shape;2098;p288"/>
          <p:cNvSpPr/>
          <p:nvPr/>
        </p:nvSpPr>
        <p:spPr>
          <a:xfrm>
            <a:off x="9207383" y="6413500"/>
            <a:ext cx="26800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spTree>
    <p:extLst>
      <p:ext uri="{BB962C8B-B14F-4D97-AF65-F5344CB8AC3E}">
        <p14:creationId xmlns:p14="http://schemas.microsoft.com/office/powerpoint/2010/main" val="244947334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General Slide Picture 1 1 1">
  <p:cSld name="General Slide Picture 1 1 1">
    <p:spTree>
      <p:nvGrpSpPr>
        <p:cNvPr id="1" name="Shape 2099"/>
        <p:cNvGrpSpPr/>
        <p:nvPr/>
      </p:nvGrpSpPr>
      <p:grpSpPr>
        <a:xfrm>
          <a:off x="0" y="0"/>
          <a:ext cx="0" cy="0"/>
          <a:chOff x="0" y="0"/>
          <a:chExt cx="0" cy="0"/>
        </a:xfrm>
      </p:grpSpPr>
      <p:pic>
        <p:nvPicPr>
          <p:cNvPr id="2100" name="Google Shape;2100;p289" descr="three corporate colleagues sharing information at work "/>
          <p:cNvPicPr preferRelativeResize="0"/>
          <p:nvPr/>
        </p:nvPicPr>
        <p:blipFill rotWithShape="1">
          <a:blip r:embed="rId2">
            <a:alphaModFix/>
          </a:blip>
          <a:srcRect l="8319" t="3898" r="8319" b="10051"/>
          <a:stretch/>
        </p:blipFill>
        <p:spPr>
          <a:xfrm>
            <a:off x="0" y="1"/>
            <a:ext cx="3626566" cy="6857999"/>
          </a:xfrm>
          <a:prstGeom prst="rect">
            <a:avLst/>
          </a:prstGeom>
          <a:noFill/>
          <a:ln>
            <a:noFill/>
          </a:ln>
        </p:spPr>
      </p:pic>
      <p:pic>
        <p:nvPicPr>
          <p:cNvPr id="2101" name="Google Shape;2101;p289" title="Wave 1.png"/>
          <p:cNvPicPr preferRelativeResize="0"/>
          <p:nvPr/>
        </p:nvPicPr>
        <p:blipFill rotWithShape="1">
          <a:blip r:embed="rId3">
            <a:alphaModFix/>
          </a:blip>
          <a:srcRect/>
          <a:stretch/>
        </p:blipFill>
        <p:spPr>
          <a:xfrm>
            <a:off x="3346441" y="3"/>
            <a:ext cx="9201145" cy="6858000"/>
          </a:xfrm>
          <a:prstGeom prst="rect">
            <a:avLst/>
          </a:prstGeom>
          <a:noFill/>
          <a:ln>
            <a:noFill/>
          </a:ln>
        </p:spPr>
      </p:pic>
      <p:sp>
        <p:nvSpPr>
          <p:cNvPr id="2102" name="Google Shape;2102;p289"/>
          <p:cNvSpPr/>
          <p:nvPr/>
        </p:nvSpPr>
        <p:spPr>
          <a:xfrm>
            <a:off x="9207383" y="6413500"/>
            <a:ext cx="26800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2103" name="Google Shape;2103;p289" title="SR SAP Logo Inverse.png"/>
          <p:cNvPicPr preferRelativeResize="0"/>
          <p:nvPr/>
        </p:nvPicPr>
        <p:blipFill rotWithShape="1">
          <a:blip r:embed="rId4">
            <a:alphaModFix/>
          </a:blip>
          <a:srcRect t="10" b="-10"/>
          <a:stretch/>
        </p:blipFill>
        <p:spPr>
          <a:xfrm>
            <a:off x="9501767" y="504359"/>
            <a:ext cx="2116669" cy="417534"/>
          </a:xfrm>
          <a:prstGeom prst="rect">
            <a:avLst/>
          </a:prstGeom>
          <a:noFill/>
          <a:ln>
            <a:noFill/>
          </a:ln>
        </p:spPr>
      </p:pic>
      <p:pic>
        <p:nvPicPr>
          <p:cNvPr id="2104" name="Google Shape;2104;p289" title="Green_Blur.png"/>
          <p:cNvPicPr preferRelativeResize="0"/>
          <p:nvPr/>
        </p:nvPicPr>
        <p:blipFill rotWithShape="1">
          <a:blip r:embed="rId5">
            <a:alphaModFix/>
          </a:blip>
          <a:srcRect r="76756" b="60481"/>
          <a:stretch/>
        </p:blipFill>
        <p:spPr>
          <a:xfrm>
            <a:off x="9737300" y="2079733"/>
            <a:ext cx="2810300" cy="4778264"/>
          </a:xfrm>
          <a:prstGeom prst="rect">
            <a:avLst/>
          </a:prstGeom>
          <a:noFill/>
          <a:ln>
            <a:noFill/>
          </a:ln>
        </p:spPr>
      </p:pic>
    </p:spTree>
    <p:extLst>
      <p:ext uri="{BB962C8B-B14F-4D97-AF65-F5344CB8AC3E}">
        <p14:creationId xmlns:p14="http://schemas.microsoft.com/office/powerpoint/2010/main" val="10774144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General Slide Picture 1 1 1 6">
  <p:cSld name="General Slide Picture 1 1 1 6">
    <p:spTree>
      <p:nvGrpSpPr>
        <p:cNvPr id="1" name="Shape 2105"/>
        <p:cNvGrpSpPr/>
        <p:nvPr/>
      </p:nvGrpSpPr>
      <p:grpSpPr>
        <a:xfrm>
          <a:off x="0" y="0"/>
          <a:ext cx="0" cy="0"/>
          <a:chOff x="0" y="0"/>
          <a:chExt cx="0" cy="0"/>
        </a:xfrm>
      </p:grpSpPr>
      <p:pic>
        <p:nvPicPr>
          <p:cNvPr id="2106" name="Google Shape;2106;p290" title="iStock-1408304047.jpg"/>
          <p:cNvPicPr preferRelativeResize="0"/>
          <p:nvPr/>
        </p:nvPicPr>
        <p:blipFill rotWithShape="1">
          <a:blip r:embed="rId2">
            <a:alphaModFix/>
          </a:blip>
          <a:srcRect l="33275" r="31455"/>
          <a:stretch/>
        </p:blipFill>
        <p:spPr>
          <a:xfrm>
            <a:off x="0" y="0"/>
            <a:ext cx="3626564" cy="6857999"/>
          </a:xfrm>
          <a:prstGeom prst="rect">
            <a:avLst/>
          </a:prstGeom>
          <a:noFill/>
          <a:ln>
            <a:noFill/>
          </a:ln>
        </p:spPr>
      </p:pic>
      <p:pic>
        <p:nvPicPr>
          <p:cNvPr id="2107" name="Google Shape;2107;p290" title="Wave 1.png"/>
          <p:cNvPicPr preferRelativeResize="0"/>
          <p:nvPr/>
        </p:nvPicPr>
        <p:blipFill rotWithShape="1">
          <a:blip r:embed="rId3">
            <a:alphaModFix/>
          </a:blip>
          <a:srcRect/>
          <a:stretch/>
        </p:blipFill>
        <p:spPr>
          <a:xfrm>
            <a:off x="3346441" y="3"/>
            <a:ext cx="9201145" cy="6858000"/>
          </a:xfrm>
          <a:prstGeom prst="rect">
            <a:avLst/>
          </a:prstGeom>
          <a:noFill/>
          <a:ln>
            <a:noFill/>
          </a:ln>
        </p:spPr>
      </p:pic>
      <p:sp>
        <p:nvSpPr>
          <p:cNvPr id="2108" name="Google Shape;2108;p290"/>
          <p:cNvSpPr/>
          <p:nvPr/>
        </p:nvSpPr>
        <p:spPr>
          <a:xfrm>
            <a:off x="9207383" y="6413500"/>
            <a:ext cx="26800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2109" name="Google Shape;2109;p290" title="SR SAP Logo Inverse.png"/>
          <p:cNvPicPr preferRelativeResize="0"/>
          <p:nvPr/>
        </p:nvPicPr>
        <p:blipFill rotWithShape="1">
          <a:blip r:embed="rId4">
            <a:alphaModFix/>
          </a:blip>
          <a:srcRect t="10" b="-10"/>
          <a:stretch/>
        </p:blipFill>
        <p:spPr>
          <a:xfrm>
            <a:off x="9501767" y="504359"/>
            <a:ext cx="2116669" cy="417534"/>
          </a:xfrm>
          <a:prstGeom prst="rect">
            <a:avLst/>
          </a:prstGeom>
          <a:noFill/>
          <a:ln>
            <a:noFill/>
          </a:ln>
        </p:spPr>
      </p:pic>
      <p:pic>
        <p:nvPicPr>
          <p:cNvPr id="2110" name="Google Shape;2110;p290" title="Green_Blur.png"/>
          <p:cNvPicPr preferRelativeResize="0"/>
          <p:nvPr/>
        </p:nvPicPr>
        <p:blipFill rotWithShape="1">
          <a:blip r:embed="rId5">
            <a:alphaModFix/>
          </a:blip>
          <a:srcRect r="76756" b="60481"/>
          <a:stretch/>
        </p:blipFill>
        <p:spPr>
          <a:xfrm>
            <a:off x="9737300" y="2079733"/>
            <a:ext cx="2810300" cy="4778264"/>
          </a:xfrm>
          <a:prstGeom prst="rect">
            <a:avLst/>
          </a:prstGeom>
          <a:noFill/>
          <a:ln>
            <a:noFill/>
          </a:ln>
        </p:spPr>
      </p:pic>
    </p:spTree>
    <p:extLst>
      <p:ext uri="{BB962C8B-B14F-4D97-AF65-F5344CB8AC3E}">
        <p14:creationId xmlns:p14="http://schemas.microsoft.com/office/powerpoint/2010/main" val="186807537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General Slide Picture 1 1 1 5">
  <p:cSld name="General Slide Picture 1 1 1 5">
    <p:spTree>
      <p:nvGrpSpPr>
        <p:cNvPr id="1" name="Shape 2111"/>
        <p:cNvGrpSpPr/>
        <p:nvPr/>
      </p:nvGrpSpPr>
      <p:grpSpPr>
        <a:xfrm>
          <a:off x="0" y="0"/>
          <a:ext cx="0" cy="0"/>
          <a:chOff x="0" y="0"/>
          <a:chExt cx="0" cy="0"/>
        </a:xfrm>
      </p:grpSpPr>
      <p:pic>
        <p:nvPicPr>
          <p:cNvPr id="2112" name="Google Shape;2112;p291" title="Cheerful designers working together in a creative workplace stock photo.jpg"/>
          <p:cNvPicPr preferRelativeResize="0"/>
          <p:nvPr/>
        </p:nvPicPr>
        <p:blipFill rotWithShape="1">
          <a:blip r:embed="rId2">
            <a:alphaModFix/>
          </a:blip>
          <a:srcRect l="5857" r="14891"/>
          <a:stretch/>
        </p:blipFill>
        <p:spPr>
          <a:xfrm>
            <a:off x="0" y="0"/>
            <a:ext cx="3626566" cy="6860438"/>
          </a:xfrm>
          <a:prstGeom prst="rect">
            <a:avLst/>
          </a:prstGeom>
          <a:noFill/>
          <a:ln>
            <a:noFill/>
          </a:ln>
        </p:spPr>
      </p:pic>
      <p:pic>
        <p:nvPicPr>
          <p:cNvPr id="2113" name="Google Shape;2113;p291" title="Wave 1.png"/>
          <p:cNvPicPr preferRelativeResize="0"/>
          <p:nvPr/>
        </p:nvPicPr>
        <p:blipFill rotWithShape="1">
          <a:blip r:embed="rId3">
            <a:alphaModFix/>
          </a:blip>
          <a:srcRect/>
          <a:stretch/>
        </p:blipFill>
        <p:spPr>
          <a:xfrm>
            <a:off x="3346441" y="3"/>
            <a:ext cx="9201145" cy="6858000"/>
          </a:xfrm>
          <a:prstGeom prst="rect">
            <a:avLst/>
          </a:prstGeom>
          <a:noFill/>
          <a:ln>
            <a:noFill/>
          </a:ln>
        </p:spPr>
      </p:pic>
      <p:sp>
        <p:nvSpPr>
          <p:cNvPr id="2114" name="Google Shape;2114;p291"/>
          <p:cNvSpPr/>
          <p:nvPr/>
        </p:nvSpPr>
        <p:spPr>
          <a:xfrm>
            <a:off x="9207383" y="6413500"/>
            <a:ext cx="26800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2115" name="Google Shape;2115;p291" title="SR SAP Logo Inverse.png"/>
          <p:cNvPicPr preferRelativeResize="0"/>
          <p:nvPr/>
        </p:nvPicPr>
        <p:blipFill rotWithShape="1">
          <a:blip r:embed="rId4">
            <a:alphaModFix/>
          </a:blip>
          <a:srcRect t="10" b="-10"/>
          <a:stretch/>
        </p:blipFill>
        <p:spPr>
          <a:xfrm>
            <a:off x="9501767" y="504359"/>
            <a:ext cx="2116669" cy="417534"/>
          </a:xfrm>
          <a:prstGeom prst="rect">
            <a:avLst/>
          </a:prstGeom>
          <a:noFill/>
          <a:ln>
            <a:noFill/>
          </a:ln>
        </p:spPr>
      </p:pic>
      <p:pic>
        <p:nvPicPr>
          <p:cNvPr id="2116" name="Google Shape;2116;p291" title="Green_Blur.png"/>
          <p:cNvPicPr preferRelativeResize="0"/>
          <p:nvPr/>
        </p:nvPicPr>
        <p:blipFill rotWithShape="1">
          <a:blip r:embed="rId5">
            <a:alphaModFix/>
          </a:blip>
          <a:srcRect r="76756" b="60481"/>
          <a:stretch/>
        </p:blipFill>
        <p:spPr>
          <a:xfrm>
            <a:off x="9737300" y="2079733"/>
            <a:ext cx="2810300" cy="4778264"/>
          </a:xfrm>
          <a:prstGeom prst="rect">
            <a:avLst/>
          </a:prstGeom>
          <a:noFill/>
          <a:ln>
            <a:noFill/>
          </a:ln>
        </p:spPr>
      </p:pic>
    </p:spTree>
    <p:extLst>
      <p:ext uri="{BB962C8B-B14F-4D97-AF65-F5344CB8AC3E}">
        <p14:creationId xmlns:p14="http://schemas.microsoft.com/office/powerpoint/2010/main" val="19415007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General Slide Picture 1 1 1 4">
  <p:cSld name="General Slide Picture 1 1 1 4">
    <p:spTree>
      <p:nvGrpSpPr>
        <p:cNvPr id="1" name="Shape 2117"/>
        <p:cNvGrpSpPr/>
        <p:nvPr/>
      </p:nvGrpSpPr>
      <p:grpSpPr>
        <a:xfrm>
          <a:off x="0" y="0"/>
          <a:ext cx="0" cy="0"/>
          <a:chOff x="0" y="0"/>
          <a:chExt cx="0" cy="0"/>
        </a:xfrm>
      </p:grpSpPr>
      <p:pic>
        <p:nvPicPr>
          <p:cNvPr id="2118" name="Google Shape;2118;p292" title="SR - Cinematic Winston - Flying.jpg"/>
          <p:cNvPicPr preferRelativeResize="0"/>
          <p:nvPr/>
        </p:nvPicPr>
        <p:blipFill rotWithShape="1">
          <a:blip r:embed="rId2">
            <a:alphaModFix/>
          </a:blip>
          <a:srcRect l="33355" r="38014"/>
          <a:stretch/>
        </p:blipFill>
        <p:spPr>
          <a:xfrm>
            <a:off x="0" y="-2433"/>
            <a:ext cx="3740733" cy="6857998"/>
          </a:xfrm>
          <a:prstGeom prst="rect">
            <a:avLst/>
          </a:prstGeom>
          <a:noFill/>
          <a:ln>
            <a:noFill/>
          </a:ln>
        </p:spPr>
      </p:pic>
      <p:pic>
        <p:nvPicPr>
          <p:cNvPr id="2119" name="Google Shape;2119;p292" title="Wave 1.png"/>
          <p:cNvPicPr preferRelativeResize="0"/>
          <p:nvPr/>
        </p:nvPicPr>
        <p:blipFill rotWithShape="1">
          <a:blip r:embed="rId3">
            <a:alphaModFix/>
          </a:blip>
          <a:srcRect/>
          <a:stretch/>
        </p:blipFill>
        <p:spPr>
          <a:xfrm>
            <a:off x="3346441" y="3"/>
            <a:ext cx="9201145" cy="6858000"/>
          </a:xfrm>
          <a:prstGeom prst="rect">
            <a:avLst/>
          </a:prstGeom>
          <a:noFill/>
          <a:ln>
            <a:noFill/>
          </a:ln>
        </p:spPr>
      </p:pic>
      <p:sp>
        <p:nvSpPr>
          <p:cNvPr id="2120" name="Google Shape;2120;p292"/>
          <p:cNvSpPr/>
          <p:nvPr/>
        </p:nvSpPr>
        <p:spPr>
          <a:xfrm>
            <a:off x="9207383" y="6413500"/>
            <a:ext cx="26800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2121" name="Google Shape;2121;p292" title="SR SAP Logo Inverse.png"/>
          <p:cNvPicPr preferRelativeResize="0"/>
          <p:nvPr/>
        </p:nvPicPr>
        <p:blipFill rotWithShape="1">
          <a:blip r:embed="rId4">
            <a:alphaModFix/>
          </a:blip>
          <a:srcRect t="10" b="-10"/>
          <a:stretch/>
        </p:blipFill>
        <p:spPr>
          <a:xfrm>
            <a:off x="9501767" y="504359"/>
            <a:ext cx="2116669" cy="417534"/>
          </a:xfrm>
          <a:prstGeom prst="rect">
            <a:avLst/>
          </a:prstGeom>
          <a:noFill/>
          <a:ln>
            <a:noFill/>
          </a:ln>
        </p:spPr>
      </p:pic>
      <p:pic>
        <p:nvPicPr>
          <p:cNvPr id="2122" name="Google Shape;2122;p292" title="Green_Blur.png"/>
          <p:cNvPicPr preferRelativeResize="0"/>
          <p:nvPr/>
        </p:nvPicPr>
        <p:blipFill rotWithShape="1">
          <a:blip r:embed="rId5">
            <a:alphaModFix/>
          </a:blip>
          <a:srcRect r="76756" b="60481"/>
          <a:stretch/>
        </p:blipFill>
        <p:spPr>
          <a:xfrm>
            <a:off x="9737300" y="2079733"/>
            <a:ext cx="2810300" cy="4778264"/>
          </a:xfrm>
          <a:prstGeom prst="rect">
            <a:avLst/>
          </a:prstGeom>
          <a:noFill/>
          <a:ln>
            <a:noFill/>
          </a:ln>
        </p:spPr>
      </p:pic>
    </p:spTree>
    <p:extLst>
      <p:ext uri="{BB962C8B-B14F-4D97-AF65-F5344CB8AC3E}">
        <p14:creationId xmlns:p14="http://schemas.microsoft.com/office/powerpoint/2010/main" val="14809991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General Slide Picture 1 1 1 3">
  <p:cSld name="General Slide Picture 1 1 1 3">
    <p:spTree>
      <p:nvGrpSpPr>
        <p:cNvPr id="1" name="Shape 2123"/>
        <p:cNvGrpSpPr/>
        <p:nvPr/>
      </p:nvGrpSpPr>
      <p:grpSpPr>
        <a:xfrm>
          <a:off x="0" y="0"/>
          <a:ext cx="0" cy="0"/>
          <a:chOff x="0" y="0"/>
          <a:chExt cx="0" cy="0"/>
        </a:xfrm>
      </p:grpSpPr>
      <p:pic>
        <p:nvPicPr>
          <p:cNvPr id="2124" name="Google Shape;2124;p293" descr="image of a busy American city street from the perspective of the middle of the road. People and cars are motion blurred but there is a distinct energy in this city. "/>
          <p:cNvPicPr preferRelativeResize="0"/>
          <p:nvPr/>
        </p:nvPicPr>
        <p:blipFill rotWithShape="1">
          <a:blip r:embed="rId2">
            <a:alphaModFix/>
          </a:blip>
          <a:srcRect l="5785" t="3611" b="3556"/>
          <a:stretch/>
        </p:blipFill>
        <p:spPr>
          <a:xfrm>
            <a:off x="1" y="1"/>
            <a:ext cx="3799067" cy="6857999"/>
          </a:xfrm>
          <a:prstGeom prst="rect">
            <a:avLst/>
          </a:prstGeom>
          <a:noFill/>
          <a:ln>
            <a:noFill/>
          </a:ln>
        </p:spPr>
      </p:pic>
      <p:pic>
        <p:nvPicPr>
          <p:cNvPr id="2125" name="Google Shape;2125;p293" title="Wave 1.png"/>
          <p:cNvPicPr preferRelativeResize="0"/>
          <p:nvPr/>
        </p:nvPicPr>
        <p:blipFill rotWithShape="1">
          <a:blip r:embed="rId3">
            <a:alphaModFix/>
          </a:blip>
          <a:srcRect/>
          <a:stretch/>
        </p:blipFill>
        <p:spPr>
          <a:xfrm>
            <a:off x="3346441" y="3"/>
            <a:ext cx="9201145" cy="6858000"/>
          </a:xfrm>
          <a:prstGeom prst="rect">
            <a:avLst/>
          </a:prstGeom>
          <a:noFill/>
          <a:ln>
            <a:noFill/>
          </a:ln>
        </p:spPr>
      </p:pic>
      <p:sp>
        <p:nvSpPr>
          <p:cNvPr id="2126" name="Google Shape;2126;p293"/>
          <p:cNvSpPr/>
          <p:nvPr/>
        </p:nvSpPr>
        <p:spPr>
          <a:xfrm>
            <a:off x="9207383" y="6413500"/>
            <a:ext cx="26800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2127" name="Google Shape;2127;p293" title="SR SAP Logo Inverse.png"/>
          <p:cNvPicPr preferRelativeResize="0"/>
          <p:nvPr/>
        </p:nvPicPr>
        <p:blipFill rotWithShape="1">
          <a:blip r:embed="rId4">
            <a:alphaModFix/>
          </a:blip>
          <a:srcRect t="10" b="-10"/>
          <a:stretch/>
        </p:blipFill>
        <p:spPr>
          <a:xfrm>
            <a:off x="9501767" y="504359"/>
            <a:ext cx="2116669" cy="417534"/>
          </a:xfrm>
          <a:prstGeom prst="rect">
            <a:avLst/>
          </a:prstGeom>
          <a:noFill/>
          <a:ln>
            <a:noFill/>
          </a:ln>
        </p:spPr>
      </p:pic>
      <p:pic>
        <p:nvPicPr>
          <p:cNvPr id="2128" name="Google Shape;2128;p293" title="Green_Blur.png"/>
          <p:cNvPicPr preferRelativeResize="0"/>
          <p:nvPr/>
        </p:nvPicPr>
        <p:blipFill rotWithShape="1">
          <a:blip r:embed="rId5">
            <a:alphaModFix/>
          </a:blip>
          <a:srcRect r="76756" b="60481"/>
          <a:stretch/>
        </p:blipFill>
        <p:spPr>
          <a:xfrm>
            <a:off x="9737300" y="2079733"/>
            <a:ext cx="2810300" cy="4778264"/>
          </a:xfrm>
          <a:prstGeom prst="rect">
            <a:avLst/>
          </a:prstGeom>
          <a:noFill/>
          <a:ln>
            <a:noFill/>
          </a:ln>
        </p:spPr>
      </p:pic>
    </p:spTree>
    <p:extLst>
      <p:ext uri="{BB962C8B-B14F-4D97-AF65-F5344CB8AC3E}">
        <p14:creationId xmlns:p14="http://schemas.microsoft.com/office/powerpoint/2010/main" val="112764582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General Slide Picture 1 1 1 2">
  <p:cSld name="General Slide Picture 1 1 1 2">
    <p:spTree>
      <p:nvGrpSpPr>
        <p:cNvPr id="1" name="Shape 2129"/>
        <p:cNvGrpSpPr/>
        <p:nvPr/>
      </p:nvGrpSpPr>
      <p:grpSpPr>
        <a:xfrm>
          <a:off x="0" y="0"/>
          <a:ext cx="0" cy="0"/>
          <a:chOff x="0" y="0"/>
          <a:chExt cx="0" cy="0"/>
        </a:xfrm>
      </p:grpSpPr>
      <p:pic>
        <p:nvPicPr>
          <p:cNvPr id="2130" name="Google Shape;2130;p294" title="Race cars driving on track stock photo.jpg"/>
          <p:cNvPicPr preferRelativeResize="0"/>
          <p:nvPr/>
        </p:nvPicPr>
        <p:blipFill rotWithShape="1">
          <a:blip r:embed="rId2">
            <a:alphaModFix/>
          </a:blip>
          <a:srcRect l="33060" r="33063"/>
          <a:stretch/>
        </p:blipFill>
        <p:spPr>
          <a:xfrm>
            <a:off x="0" y="0"/>
            <a:ext cx="3626564" cy="6857999"/>
          </a:xfrm>
          <a:prstGeom prst="rect">
            <a:avLst/>
          </a:prstGeom>
          <a:noFill/>
          <a:ln>
            <a:noFill/>
          </a:ln>
        </p:spPr>
      </p:pic>
      <p:pic>
        <p:nvPicPr>
          <p:cNvPr id="2131" name="Google Shape;2131;p294" title="Wave 1.png"/>
          <p:cNvPicPr preferRelativeResize="0"/>
          <p:nvPr/>
        </p:nvPicPr>
        <p:blipFill rotWithShape="1">
          <a:blip r:embed="rId3">
            <a:alphaModFix/>
          </a:blip>
          <a:srcRect/>
          <a:stretch/>
        </p:blipFill>
        <p:spPr>
          <a:xfrm>
            <a:off x="3346441" y="3"/>
            <a:ext cx="9201145" cy="6858000"/>
          </a:xfrm>
          <a:prstGeom prst="rect">
            <a:avLst/>
          </a:prstGeom>
          <a:noFill/>
          <a:ln>
            <a:noFill/>
          </a:ln>
        </p:spPr>
      </p:pic>
      <p:sp>
        <p:nvSpPr>
          <p:cNvPr id="2132" name="Google Shape;2132;p294"/>
          <p:cNvSpPr/>
          <p:nvPr/>
        </p:nvSpPr>
        <p:spPr>
          <a:xfrm>
            <a:off x="9207383" y="6413500"/>
            <a:ext cx="26800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2133" name="Google Shape;2133;p294" title="SR SAP Logo Inverse.png"/>
          <p:cNvPicPr preferRelativeResize="0"/>
          <p:nvPr/>
        </p:nvPicPr>
        <p:blipFill rotWithShape="1">
          <a:blip r:embed="rId4">
            <a:alphaModFix/>
          </a:blip>
          <a:srcRect t="10" b="-10"/>
          <a:stretch/>
        </p:blipFill>
        <p:spPr>
          <a:xfrm>
            <a:off x="9501767" y="504359"/>
            <a:ext cx="2116669" cy="417534"/>
          </a:xfrm>
          <a:prstGeom prst="rect">
            <a:avLst/>
          </a:prstGeom>
          <a:noFill/>
          <a:ln>
            <a:noFill/>
          </a:ln>
        </p:spPr>
      </p:pic>
      <p:pic>
        <p:nvPicPr>
          <p:cNvPr id="2134" name="Google Shape;2134;p294" title="Green_Blur.png"/>
          <p:cNvPicPr preferRelativeResize="0"/>
          <p:nvPr/>
        </p:nvPicPr>
        <p:blipFill rotWithShape="1">
          <a:blip r:embed="rId5">
            <a:alphaModFix/>
          </a:blip>
          <a:srcRect r="76756" b="60481"/>
          <a:stretch/>
        </p:blipFill>
        <p:spPr>
          <a:xfrm>
            <a:off x="9737300" y="2079733"/>
            <a:ext cx="2810300" cy="4778264"/>
          </a:xfrm>
          <a:prstGeom prst="rect">
            <a:avLst/>
          </a:prstGeom>
          <a:noFill/>
          <a:ln>
            <a:noFill/>
          </a:ln>
        </p:spPr>
      </p:pic>
    </p:spTree>
    <p:extLst>
      <p:ext uri="{BB962C8B-B14F-4D97-AF65-F5344CB8AC3E}">
        <p14:creationId xmlns:p14="http://schemas.microsoft.com/office/powerpoint/2010/main" val="4374637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General Slide Picture 1 1 1 1">
  <p:cSld name="General Slide Picture 1 1 1 1">
    <p:spTree>
      <p:nvGrpSpPr>
        <p:cNvPr id="1" name="Shape 2135"/>
        <p:cNvGrpSpPr/>
        <p:nvPr/>
      </p:nvGrpSpPr>
      <p:grpSpPr>
        <a:xfrm>
          <a:off x="0" y="0"/>
          <a:ext cx="0" cy="0"/>
          <a:chOff x="0" y="0"/>
          <a:chExt cx="0" cy="0"/>
        </a:xfrm>
      </p:grpSpPr>
      <p:pic>
        <p:nvPicPr>
          <p:cNvPr id="2136" name="Google Shape;2136;p295" descr="three corporate colleagues sharing information at work "/>
          <p:cNvPicPr preferRelativeResize="0"/>
          <p:nvPr/>
        </p:nvPicPr>
        <p:blipFill rotWithShape="1">
          <a:blip r:embed="rId2">
            <a:alphaModFix/>
          </a:blip>
          <a:srcRect l="8319" t="3898" r="8319" b="10051"/>
          <a:stretch/>
        </p:blipFill>
        <p:spPr>
          <a:xfrm>
            <a:off x="0" y="1"/>
            <a:ext cx="3626566" cy="6857999"/>
          </a:xfrm>
          <a:prstGeom prst="rect">
            <a:avLst/>
          </a:prstGeom>
          <a:noFill/>
          <a:ln>
            <a:noFill/>
          </a:ln>
        </p:spPr>
      </p:pic>
      <p:pic>
        <p:nvPicPr>
          <p:cNvPr id="2137" name="Google Shape;2137;p295" title="Business woman face, computer and ux coding of young employee with blue light and glasses. Digital code, hacker ai and reading o.jpg"/>
          <p:cNvPicPr preferRelativeResize="0"/>
          <p:nvPr/>
        </p:nvPicPr>
        <p:blipFill rotWithShape="1">
          <a:blip r:embed="rId3">
            <a:alphaModFix/>
          </a:blip>
          <a:srcRect l="22415" r="42314"/>
          <a:stretch/>
        </p:blipFill>
        <p:spPr>
          <a:xfrm>
            <a:off x="0" y="0"/>
            <a:ext cx="3626564" cy="6857999"/>
          </a:xfrm>
          <a:prstGeom prst="rect">
            <a:avLst/>
          </a:prstGeom>
          <a:noFill/>
          <a:ln>
            <a:noFill/>
          </a:ln>
        </p:spPr>
      </p:pic>
      <p:pic>
        <p:nvPicPr>
          <p:cNvPr id="2138" name="Google Shape;2138;p295" title="Wave 1.png"/>
          <p:cNvPicPr preferRelativeResize="0"/>
          <p:nvPr/>
        </p:nvPicPr>
        <p:blipFill rotWithShape="1">
          <a:blip r:embed="rId4">
            <a:alphaModFix/>
          </a:blip>
          <a:srcRect/>
          <a:stretch/>
        </p:blipFill>
        <p:spPr>
          <a:xfrm>
            <a:off x="3346441" y="3"/>
            <a:ext cx="9201145" cy="6858000"/>
          </a:xfrm>
          <a:prstGeom prst="rect">
            <a:avLst/>
          </a:prstGeom>
          <a:noFill/>
          <a:ln>
            <a:noFill/>
          </a:ln>
        </p:spPr>
      </p:pic>
      <p:sp>
        <p:nvSpPr>
          <p:cNvPr id="2139" name="Google Shape;2139;p295"/>
          <p:cNvSpPr/>
          <p:nvPr/>
        </p:nvSpPr>
        <p:spPr>
          <a:xfrm>
            <a:off x="9207383" y="6413500"/>
            <a:ext cx="26800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2140" name="Google Shape;2140;p295" title="SR SAP Logo Inverse.png"/>
          <p:cNvPicPr preferRelativeResize="0"/>
          <p:nvPr/>
        </p:nvPicPr>
        <p:blipFill rotWithShape="1">
          <a:blip r:embed="rId5">
            <a:alphaModFix/>
          </a:blip>
          <a:srcRect t="10" b="-10"/>
          <a:stretch/>
        </p:blipFill>
        <p:spPr>
          <a:xfrm>
            <a:off x="9501767" y="504359"/>
            <a:ext cx="2116669" cy="417534"/>
          </a:xfrm>
          <a:prstGeom prst="rect">
            <a:avLst/>
          </a:prstGeom>
          <a:noFill/>
          <a:ln>
            <a:noFill/>
          </a:ln>
        </p:spPr>
      </p:pic>
      <p:pic>
        <p:nvPicPr>
          <p:cNvPr id="2141" name="Google Shape;2141;p295" title="Green_Blur.png"/>
          <p:cNvPicPr preferRelativeResize="0"/>
          <p:nvPr/>
        </p:nvPicPr>
        <p:blipFill rotWithShape="1">
          <a:blip r:embed="rId6">
            <a:alphaModFix/>
          </a:blip>
          <a:srcRect r="76756" b="60481"/>
          <a:stretch/>
        </p:blipFill>
        <p:spPr>
          <a:xfrm>
            <a:off x="9737300" y="2079733"/>
            <a:ext cx="2810300" cy="4778264"/>
          </a:xfrm>
          <a:prstGeom prst="rect">
            <a:avLst/>
          </a:prstGeom>
          <a:noFill/>
          <a:ln>
            <a:noFill/>
          </a:ln>
        </p:spPr>
      </p:pic>
    </p:spTree>
    <p:extLst>
      <p:ext uri="{BB962C8B-B14F-4D97-AF65-F5344CB8AC3E}">
        <p14:creationId xmlns:p14="http://schemas.microsoft.com/office/powerpoint/2010/main" val="287402433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ig Stat Slide 1">
  <p:cSld name="Big Stat Slide 1">
    <p:bg>
      <p:bgPr>
        <a:gradFill>
          <a:gsLst>
            <a:gs pos="0">
              <a:srgbClr val="0D141C"/>
            </a:gs>
            <a:gs pos="100000">
              <a:srgbClr val="0F2333"/>
            </a:gs>
          </a:gsLst>
          <a:lin ang="0" scaled="0"/>
        </a:gradFill>
        <a:effectLst/>
      </p:bgPr>
    </p:bg>
    <p:spTree>
      <p:nvGrpSpPr>
        <p:cNvPr id="1" name="Shape 2142"/>
        <p:cNvGrpSpPr/>
        <p:nvPr/>
      </p:nvGrpSpPr>
      <p:grpSpPr>
        <a:xfrm>
          <a:off x="0" y="0"/>
          <a:ext cx="0" cy="0"/>
          <a:chOff x="0" y="0"/>
          <a:chExt cx="0" cy="0"/>
        </a:xfrm>
      </p:grpSpPr>
      <p:pic>
        <p:nvPicPr>
          <p:cNvPr id="2143" name="Google Shape;2143;p296" title="Property 1=Line.png"/>
          <p:cNvPicPr preferRelativeResize="0"/>
          <p:nvPr/>
        </p:nvPicPr>
        <p:blipFill rotWithShape="1">
          <a:blip r:embed="rId2">
            <a:alphaModFix/>
          </a:blip>
          <a:srcRect t="4324" b="20607"/>
          <a:stretch/>
        </p:blipFill>
        <p:spPr>
          <a:xfrm>
            <a:off x="1" y="4587767"/>
            <a:ext cx="12192003" cy="2270233"/>
          </a:xfrm>
          <a:prstGeom prst="rect">
            <a:avLst/>
          </a:prstGeom>
          <a:noFill/>
          <a:ln>
            <a:noFill/>
          </a:ln>
        </p:spPr>
      </p:pic>
      <p:sp>
        <p:nvSpPr>
          <p:cNvPr id="2144" name="Google Shape;2144;p296"/>
          <p:cNvSpPr/>
          <p:nvPr/>
        </p:nvSpPr>
        <p:spPr>
          <a:xfrm>
            <a:off x="8779983" y="6413500"/>
            <a:ext cx="31072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32A964"/>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C0C3B9"/>
              </a:solidFill>
              <a:latin typeface="Calibri"/>
              <a:ea typeface="Calibri"/>
              <a:cs typeface="Calibri"/>
              <a:sym typeface="Calibri"/>
            </a:endParaRPr>
          </a:p>
        </p:txBody>
      </p:sp>
      <p:pic>
        <p:nvPicPr>
          <p:cNvPr id="2145" name="Google Shape;2145;p296" title="SR SAP Logo Inverse.png"/>
          <p:cNvPicPr preferRelativeResize="0"/>
          <p:nvPr/>
        </p:nvPicPr>
        <p:blipFill rotWithShape="1">
          <a:blip r:embed="rId3">
            <a:alphaModFix/>
          </a:blip>
          <a:srcRect/>
          <a:stretch/>
        </p:blipFill>
        <p:spPr>
          <a:xfrm>
            <a:off x="5072067" y="511108"/>
            <a:ext cx="2047850" cy="403967"/>
          </a:xfrm>
          <a:prstGeom prst="rect">
            <a:avLst/>
          </a:prstGeom>
          <a:noFill/>
          <a:ln>
            <a:noFill/>
          </a:ln>
        </p:spPr>
      </p:pic>
      <p:pic>
        <p:nvPicPr>
          <p:cNvPr id="2146" name="Google Shape;2146;p296" title="Green_Blur.png"/>
          <p:cNvPicPr preferRelativeResize="0"/>
          <p:nvPr/>
        </p:nvPicPr>
        <p:blipFill rotWithShape="1">
          <a:blip r:embed="rId4">
            <a:alphaModFix/>
          </a:blip>
          <a:srcRect l="65123" t="64719" b="-53"/>
          <a:stretch/>
        </p:blipFill>
        <p:spPr>
          <a:xfrm>
            <a:off x="1" y="0"/>
            <a:ext cx="3623103" cy="3670685"/>
          </a:xfrm>
          <a:prstGeom prst="rect">
            <a:avLst/>
          </a:prstGeom>
          <a:noFill/>
          <a:ln>
            <a:noFill/>
          </a:ln>
        </p:spPr>
      </p:pic>
    </p:spTree>
    <p:extLst>
      <p:ext uri="{BB962C8B-B14F-4D97-AF65-F5344CB8AC3E}">
        <p14:creationId xmlns:p14="http://schemas.microsoft.com/office/powerpoint/2010/main" val="1007155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4_Titel und Inhalt">
    <p:spTree>
      <p:nvGrpSpPr>
        <p:cNvPr id="1" name=""/>
        <p:cNvGrpSpPr/>
        <p:nvPr/>
      </p:nvGrpSpPr>
      <p:grpSpPr>
        <a:xfrm>
          <a:off x="0" y="0"/>
          <a:ext cx="0" cy="0"/>
          <a:chOff x="0" y="0"/>
          <a:chExt cx="0" cy="0"/>
        </a:xfrm>
      </p:grpSpPr>
      <p:graphicFrame>
        <p:nvGraphicFramePr>
          <p:cNvPr id="18" name="Objekt 17" hidden="1"/>
          <p:cNvGraphicFramePr>
            <a:graphicFrameLocks noChangeAspect="1"/>
          </p:cNvGraphicFramePr>
          <p:nvPr userDrawn="1">
            <p:custDataLst>
              <p:tags r:id="rId1"/>
            </p:custDataLst>
            <p:extLst>
              <p:ext uri="{D42A27DB-BD31-4B8C-83A1-F6EECF244321}">
                <p14:modId xmlns:p14="http://schemas.microsoft.com/office/powerpoint/2010/main" val="336853364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18" name="Objekt 17"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el 1"/>
          <p:cNvSpPr>
            <a:spLocks noGrp="1"/>
          </p:cNvSpPr>
          <p:nvPr>
            <p:ph type="title"/>
          </p:nvPr>
        </p:nvSpPr>
        <p:spPr>
          <a:xfrm>
            <a:off x="335360" y="188640"/>
            <a:ext cx="11665296" cy="791369"/>
          </a:xfrm>
        </p:spPr>
        <p:txBody>
          <a:bodyPr/>
          <a:lstStyle/>
          <a:p>
            <a:r>
              <a:rPr lang="de"/>
              <a:t>Titelmasterformat durch Klicken bearbeiten</a:t>
            </a:r>
          </a:p>
        </p:txBody>
      </p:sp>
      <p:sp>
        <p:nvSpPr>
          <p:cNvPr id="3" name="Inhaltsplatzhalter 2"/>
          <p:cNvSpPr>
            <a:spLocks noGrp="1"/>
          </p:cNvSpPr>
          <p:nvPr>
            <p:ph idx="1"/>
          </p:nvPr>
        </p:nvSpPr>
        <p:spPr>
          <a:xfrm>
            <a:off x="335359" y="1484784"/>
            <a:ext cx="11521679" cy="4608041"/>
          </a:xfrm>
        </p:spPr>
        <p:txBody>
          <a:bodyPr/>
          <a:lstStyle/>
          <a:p>
            <a:pPr lvl="0"/>
            <a:r>
              <a:rPr lang="de"/>
              <a:t>Textmasterformat bearbeiten</a:t>
            </a:r>
          </a:p>
          <a:p>
            <a:pPr lvl="1"/>
            <a:r>
              <a:rPr lang="de"/>
              <a:t>Zweite Ebene</a:t>
            </a:r>
          </a:p>
          <a:p>
            <a:pPr lvl="2"/>
            <a:r>
              <a:rPr lang="de"/>
              <a:t>Dritte Ebene</a:t>
            </a:r>
          </a:p>
          <a:p>
            <a:pPr lvl="3"/>
            <a:r>
              <a:rPr lang="de"/>
              <a:t>Vierte Ebene</a:t>
            </a:r>
          </a:p>
          <a:p>
            <a:pPr lvl="4"/>
            <a:r>
              <a:rPr lang="de"/>
              <a:t>Fünfte Ebene</a:t>
            </a:r>
          </a:p>
        </p:txBody>
      </p:sp>
      <p:sp>
        <p:nvSpPr>
          <p:cNvPr id="4" name="Rechteck 3"/>
          <p:cNvSpPr/>
          <p:nvPr userDrawn="1"/>
        </p:nvSpPr>
        <p:spPr>
          <a:xfrm>
            <a:off x="191344" y="1052736"/>
            <a:ext cx="1180931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p:cNvSpPr/>
          <p:nvPr userDrawn="1"/>
        </p:nvSpPr>
        <p:spPr>
          <a:xfrm>
            <a:off x="191344" y="6247945"/>
            <a:ext cx="1180931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 name="Gerader Verbinder 5"/>
          <p:cNvCxnSpPr/>
          <p:nvPr userDrawn="1"/>
        </p:nvCxnSpPr>
        <p:spPr>
          <a:xfrm>
            <a:off x="334963" y="1124025"/>
            <a:ext cx="11522075" cy="0"/>
          </a:xfrm>
          <a:prstGeom prst="line">
            <a:avLst/>
          </a:prstGeom>
          <a:ln w="12700">
            <a:solidFill>
              <a:srgbClr val="002D64"/>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userDrawn="1"/>
        </p:nvCxnSpPr>
        <p:spPr>
          <a:xfrm>
            <a:off x="334963" y="6391088"/>
            <a:ext cx="11522075" cy="0"/>
          </a:xfrm>
          <a:prstGeom prst="line">
            <a:avLst/>
          </a:prstGeom>
          <a:ln w="12700">
            <a:solidFill>
              <a:srgbClr val="002D64"/>
            </a:solidFill>
          </a:ln>
        </p:spPr>
        <p:style>
          <a:lnRef idx="1">
            <a:schemeClr val="accent1"/>
          </a:lnRef>
          <a:fillRef idx="0">
            <a:schemeClr val="accent1"/>
          </a:fillRef>
          <a:effectRef idx="0">
            <a:schemeClr val="accent1"/>
          </a:effectRef>
          <a:fontRef idx="minor">
            <a:schemeClr val="tx1"/>
          </a:fontRef>
        </p:style>
      </p:cxnSp>
      <p:grpSp>
        <p:nvGrpSpPr>
          <p:cNvPr id="8" name="Gruppieren 7">
            <a:extLst>
              <a:ext uri="{FF2B5EF4-FFF2-40B4-BE49-F238E27FC236}">
                <a16:creationId xmlns:a16="http://schemas.microsoft.com/office/drawing/2014/main" id="{48BA4D09-FE5B-4EFE-83DA-29E374874323}"/>
              </a:ext>
            </a:extLst>
          </p:cNvPr>
          <p:cNvGrpSpPr/>
          <p:nvPr userDrawn="1"/>
        </p:nvGrpSpPr>
        <p:grpSpPr>
          <a:xfrm>
            <a:off x="11113149" y="125281"/>
            <a:ext cx="784655" cy="977356"/>
            <a:chOff x="11113149" y="61489"/>
            <a:chExt cx="784655" cy="977356"/>
          </a:xfrm>
        </p:grpSpPr>
        <p:pic>
          <p:nvPicPr>
            <p:cNvPr id="12" name="Grafik 11"/>
            <p:cNvPicPr>
              <a:picLocks noChangeAspect="1"/>
            </p:cNvPicPr>
            <p:nvPr/>
          </p:nvPicPr>
          <p:blipFill>
            <a:blip r:embed="rId5"/>
            <a:stretch>
              <a:fillRect/>
            </a:stretch>
          </p:blipFill>
          <p:spPr>
            <a:xfrm>
              <a:off x="11113149" y="732303"/>
              <a:ext cx="784655" cy="306542"/>
            </a:xfrm>
            <a:prstGeom prst="rect">
              <a:avLst/>
            </a:prstGeom>
          </p:spPr>
        </p:pic>
        <p:pic>
          <p:nvPicPr>
            <p:cNvPr id="9" name="Grafik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55191" y="61489"/>
              <a:ext cx="587077" cy="576000"/>
            </a:xfrm>
            <a:prstGeom prst="rect">
              <a:avLst/>
            </a:prstGeom>
          </p:spPr>
        </p:pic>
        <p:pic>
          <p:nvPicPr>
            <p:cNvPr id="13" name="Grafik 12" descr="Ein Bild, das Text, Geschirr enthält.&#10;&#10;Automatisch generierte Beschreibung">
              <a:extLst>
                <a:ext uri="{FF2B5EF4-FFF2-40B4-BE49-F238E27FC236}">
                  <a16:creationId xmlns:a16="http://schemas.microsoft.com/office/drawing/2014/main" id="{A4761F89-F093-46D9-BE98-9EB90E5F309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184015" y="548680"/>
              <a:ext cx="696578" cy="198000"/>
            </a:xfrm>
            <a:prstGeom prst="rect">
              <a:avLst/>
            </a:prstGeom>
          </p:spPr>
        </p:pic>
      </p:grpSp>
    </p:spTree>
    <p:extLst>
      <p:ext uri="{BB962C8B-B14F-4D97-AF65-F5344CB8AC3E}">
        <p14:creationId xmlns:p14="http://schemas.microsoft.com/office/powerpoint/2010/main" val="348887094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Big Stat Slide 2">
  <p:cSld name="Big Stat Slide 2">
    <p:spTree>
      <p:nvGrpSpPr>
        <p:cNvPr id="1" name="Shape 2147"/>
        <p:cNvGrpSpPr/>
        <p:nvPr/>
      </p:nvGrpSpPr>
      <p:grpSpPr>
        <a:xfrm>
          <a:off x="0" y="0"/>
          <a:ext cx="0" cy="0"/>
          <a:chOff x="0" y="0"/>
          <a:chExt cx="0" cy="0"/>
        </a:xfrm>
      </p:grpSpPr>
      <p:pic>
        <p:nvPicPr>
          <p:cNvPr id="2148" name="Google Shape;2148;p297" descr="preencoded.png"/>
          <p:cNvPicPr preferRelativeResize="0"/>
          <p:nvPr/>
        </p:nvPicPr>
        <p:blipFill rotWithShape="1">
          <a:blip r:embed="rId2">
            <a:alphaModFix/>
          </a:blip>
          <a:srcRect/>
          <a:stretch/>
        </p:blipFill>
        <p:spPr>
          <a:xfrm>
            <a:off x="1" y="0"/>
            <a:ext cx="12191999" cy="6858001"/>
          </a:xfrm>
          <a:prstGeom prst="rect">
            <a:avLst/>
          </a:prstGeom>
          <a:noFill/>
          <a:ln>
            <a:noFill/>
          </a:ln>
        </p:spPr>
      </p:pic>
      <p:pic>
        <p:nvPicPr>
          <p:cNvPr id="2149" name="Google Shape;2149;p297" descr="preencoded.png"/>
          <p:cNvPicPr preferRelativeResize="0"/>
          <p:nvPr/>
        </p:nvPicPr>
        <p:blipFill rotWithShape="1">
          <a:blip r:embed="rId3">
            <a:alphaModFix/>
          </a:blip>
          <a:srcRect/>
          <a:stretch/>
        </p:blipFill>
        <p:spPr>
          <a:xfrm>
            <a:off x="0" y="3092450"/>
            <a:ext cx="12192002" cy="3765550"/>
          </a:xfrm>
          <a:prstGeom prst="rect">
            <a:avLst/>
          </a:prstGeom>
          <a:noFill/>
          <a:ln>
            <a:noFill/>
          </a:ln>
        </p:spPr>
      </p:pic>
      <p:pic>
        <p:nvPicPr>
          <p:cNvPr id="2150" name="Google Shape;2150;p297" descr="preencoded.png"/>
          <p:cNvPicPr preferRelativeResize="0"/>
          <p:nvPr/>
        </p:nvPicPr>
        <p:blipFill rotWithShape="1">
          <a:blip r:embed="rId4">
            <a:alphaModFix/>
          </a:blip>
          <a:srcRect/>
          <a:stretch/>
        </p:blipFill>
        <p:spPr>
          <a:xfrm>
            <a:off x="0" y="3235325"/>
            <a:ext cx="12192005" cy="3479800"/>
          </a:xfrm>
          <a:prstGeom prst="rect">
            <a:avLst/>
          </a:prstGeom>
          <a:noFill/>
          <a:ln>
            <a:noFill/>
          </a:ln>
        </p:spPr>
      </p:pic>
      <p:sp>
        <p:nvSpPr>
          <p:cNvPr id="2151" name="Google Shape;2151;p297"/>
          <p:cNvSpPr/>
          <p:nvPr/>
        </p:nvSpPr>
        <p:spPr>
          <a:xfrm>
            <a:off x="9214633" y="6413500"/>
            <a:ext cx="26728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61798B"/>
              </a:buClr>
              <a:buSzPts val="1400"/>
              <a:buFont typeface="Inter"/>
              <a:buNone/>
            </a:pPr>
            <a:r>
              <a:rPr lang="en" sz="933">
                <a:solidFill>
                  <a:srgbClr val="61798B"/>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2152" name="Google Shape;2152;p297" title="SR SAP Logo Inverse.png"/>
          <p:cNvPicPr preferRelativeResize="0"/>
          <p:nvPr/>
        </p:nvPicPr>
        <p:blipFill rotWithShape="1">
          <a:blip r:embed="rId5">
            <a:alphaModFix/>
          </a:blip>
          <a:srcRect/>
          <a:stretch/>
        </p:blipFill>
        <p:spPr>
          <a:xfrm>
            <a:off x="5072067" y="511108"/>
            <a:ext cx="2047850" cy="403967"/>
          </a:xfrm>
          <a:prstGeom prst="rect">
            <a:avLst/>
          </a:prstGeom>
          <a:noFill/>
          <a:ln>
            <a:noFill/>
          </a:ln>
        </p:spPr>
      </p:pic>
    </p:spTree>
    <p:extLst>
      <p:ext uri="{BB962C8B-B14F-4D97-AF65-F5344CB8AC3E}">
        <p14:creationId xmlns:p14="http://schemas.microsoft.com/office/powerpoint/2010/main" val="7447072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General Slide Picture 2">
  <p:cSld name="General Slide Picture 2">
    <p:spTree>
      <p:nvGrpSpPr>
        <p:cNvPr id="1" name="Shape 2153"/>
        <p:cNvGrpSpPr/>
        <p:nvPr/>
      </p:nvGrpSpPr>
      <p:grpSpPr>
        <a:xfrm>
          <a:off x="0" y="0"/>
          <a:ext cx="0" cy="0"/>
          <a:chOff x="0" y="0"/>
          <a:chExt cx="0" cy="0"/>
        </a:xfrm>
      </p:grpSpPr>
      <p:pic>
        <p:nvPicPr>
          <p:cNvPr id="2154" name="Google Shape;2154;p298" title="Property 1=Wave B.png"/>
          <p:cNvPicPr preferRelativeResize="0"/>
          <p:nvPr/>
        </p:nvPicPr>
        <p:blipFill rotWithShape="1">
          <a:blip r:embed="rId2">
            <a:alphaModFix/>
          </a:blip>
          <a:srcRect l="5147" t="-33529" r="28093"/>
          <a:stretch/>
        </p:blipFill>
        <p:spPr>
          <a:xfrm>
            <a:off x="1" y="0"/>
            <a:ext cx="12192003" cy="6858002"/>
          </a:xfrm>
          <a:prstGeom prst="rect">
            <a:avLst/>
          </a:prstGeom>
          <a:noFill/>
          <a:ln>
            <a:noFill/>
          </a:ln>
        </p:spPr>
      </p:pic>
      <p:pic>
        <p:nvPicPr>
          <p:cNvPr id="2155" name="Google Shape;2155;p298" descr="preencoded.png"/>
          <p:cNvPicPr preferRelativeResize="0"/>
          <p:nvPr/>
        </p:nvPicPr>
        <p:blipFill rotWithShape="1">
          <a:blip r:embed="rId3">
            <a:alphaModFix/>
          </a:blip>
          <a:srcRect/>
          <a:stretch/>
        </p:blipFill>
        <p:spPr>
          <a:xfrm>
            <a:off x="1" y="0"/>
            <a:ext cx="12191999" cy="6858001"/>
          </a:xfrm>
          <a:prstGeom prst="rect">
            <a:avLst/>
          </a:prstGeom>
          <a:noFill/>
          <a:ln>
            <a:noFill/>
          </a:ln>
        </p:spPr>
      </p:pic>
      <p:sp>
        <p:nvSpPr>
          <p:cNvPr id="2156" name="Google Shape;2156;p298"/>
          <p:cNvSpPr/>
          <p:nvPr/>
        </p:nvSpPr>
        <p:spPr>
          <a:xfrm>
            <a:off x="9192900" y="6413500"/>
            <a:ext cx="2694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D1FAE0"/>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C0C3B9"/>
              </a:solidFill>
              <a:latin typeface="Calibri"/>
              <a:ea typeface="Calibri"/>
              <a:cs typeface="Calibri"/>
              <a:sym typeface="Calibri"/>
            </a:endParaRPr>
          </a:p>
        </p:txBody>
      </p:sp>
      <p:pic>
        <p:nvPicPr>
          <p:cNvPr id="2157" name="Google Shape;2157;p298" title="SR SAP Logo.png"/>
          <p:cNvPicPr preferRelativeResize="0"/>
          <p:nvPr/>
        </p:nvPicPr>
        <p:blipFill rotWithShape="1">
          <a:blip r:embed="rId4">
            <a:alphaModFix/>
          </a:blip>
          <a:srcRect/>
          <a:stretch/>
        </p:blipFill>
        <p:spPr>
          <a:xfrm>
            <a:off x="9347200" y="310969"/>
            <a:ext cx="2032019" cy="397867"/>
          </a:xfrm>
          <a:prstGeom prst="rect">
            <a:avLst/>
          </a:prstGeom>
          <a:noFill/>
          <a:ln>
            <a:noFill/>
          </a:ln>
        </p:spPr>
      </p:pic>
    </p:spTree>
    <p:extLst>
      <p:ext uri="{BB962C8B-B14F-4D97-AF65-F5344CB8AC3E}">
        <p14:creationId xmlns:p14="http://schemas.microsoft.com/office/powerpoint/2010/main" val="218749526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DEFAULT">
  <p:cSld name="DEFAULT">
    <p:bg>
      <p:bgPr>
        <a:solidFill>
          <a:srgbClr val="FCFCF8"/>
        </a:solidFill>
        <a:effectLst/>
      </p:bgPr>
    </p:bg>
    <p:spTree>
      <p:nvGrpSpPr>
        <p:cNvPr id="1" name="Shape 2158"/>
        <p:cNvGrpSpPr/>
        <p:nvPr/>
      </p:nvGrpSpPr>
      <p:grpSpPr>
        <a:xfrm>
          <a:off x="0" y="0"/>
          <a:ext cx="0" cy="0"/>
          <a:chOff x="0" y="0"/>
          <a:chExt cx="0" cy="0"/>
        </a:xfrm>
      </p:grpSpPr>
      <p:pic>
        <p:nvPicPr>
          <p:cNvPr id="2159" name="Google Shape;2159;p299" descr="preencoded.png"/>
          <p:cNvPicPr preferRelativeResize="0"/>
          <p:nvPr/>
        </p:nvPicPr>
        <p:blipFill rotWithShape="1">
          <a:blip r:embed="rId2">
            <a:alphaModFix/>
          </a:blip>
          <a:srcRect/>
          <a:stretch/>
        </p:blipFill>
        <p:spPr>
          <a:xfrm>
            <a:off x="1327153" y="4327572"/>
            <a:ext cx="10880349" cy="2530429"/>
          </a:xfrm>
          <a:prstGeom prst="rect">
            <a:avLst/>
          </a:prstGeom>
          <a:noFill/>
          <a:ln>
            <a:noFill/>
          </a:ln>
        </p:spPr>
      </p:pic>
      <p:pic>
        <p:nvPicPr>
          <p:cNvPr id="2160" name="Google Shape;2160;p299" title="SR SAP Logo.png"/>
          <p:cNvPicPr preferRelativeResize="0"/>
          <p:nvPr/>
        </p:nvPicPr>
        <p:blipFill rotWithShape="1">
          <a:blip r:embed="rId3">
            <a:alphaModFix/>
          </a:blip>
          <a:srcRect/>
          <a:stretch/>
        </p:blipFill>
        <p:spPr>
          <a:xfrm>
            <a:off x="4946667" y="291779"/>
            <a:ext cx="2305031" cy="451333"/>
          </a:xfrm>
          <a:prstGeom prst="rect">
            <a:avLst/>
          </a:prstGeom>
          <a:noFill/>
          <a:ln>
            <a:noFill/>
          </a:ln>
        </p:spPr>
      </p:pic>
      <p:sp>
        <p:nvSpPr>
          <p:cNvPr id="2161" name="Google Shape;2161;p299"/>
          <p:cNvSpPr/>
          <p:nvPr/>
        </p:nvSpPr>
        <p:spPr>
          <a:xfrm>
            <a:off x="9220437" y="6413500"/>
            <a:ext cx="26672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b="0" i="0" u="none" strike="noStrike" cap="none">
                <a:solidFill>
                  <a:srgbClr val="C0C3B9"/>
                </a:solidFill>
                <a:latin typeface="Inter"/>
                <a:ea typeface="Inter"/>
                <a:cs typeface="Inter"/>
                <a:sym typeface="Inter"/>
              </a:rPr>
              <a:t>Copyright © 202</a:t>
            </a:r>
            <a:r>
              <a:rPr lang="en" sz="933">
                <a:solidFill>
                  <a:srgbClr val="C0C3B9"/>
                </a:solidFill>
                <a:latin typeface="Inter"/>
                <a:ea typeface="Inter"/>
                <a:cs typeface="Inter"/>
                <a:sym typeface="Inter"/>
              </a:rPr>
              <a:t>5</a:t>
            </a:r>
            <a:r>
              <a:rPr lang="en" sz="933" b="0" i="0" u="none" strike="noStrike" cap="none">
                <a:solidFill>
                  <a:srgbClr val="C0C3B9"/>
                </a:solidFill>
                <a:latin typeface="Inter"/>
                <a:ea typeface="Inter"/>
                <a:cs typeface="Inter"/>
                <a:sym typeface="Inter"/>
              </a:rPr>
              <a:t> SmartRecruiters, Inc. </a:t>
            </a:r>
            <a:endParaRPr sz="933"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440431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2162"/>
        <p:cNvGrpSpPr/>
        <p:nvPr/>
      </p:nvGrpSpPr>
      <p:grpSpPr>
        <a:xfrm>
          <a:off x="0" y="0"/>
          <a:ext cx="0" cy="0"/>
          <a:chOff x="0" y="0"/>
          <a:chExt cx="0" cy="0"/>
        </a:xfrm>
      </p:grpSpPr>
      <p:pic>
        <p:nvPicPr>
          <p:cNvPr id="2163" name="Google Shape;2163;p300" title="Property 1=Wave C.png"/>
          <p:cNvPicPr preferRelativeResize="0"/>
          <p:nvPr/>
        </p:nvPicPr>
        <p:blipFill rotWithShape="1">
          <a:blip r:embed="rId2">
            <a:alphaModFix/>
          </a:blip>
          <a:srcRect t="51246" b="20137"/>
          <a:stretch/>
        </p:blipFill>
        <p:spPr>
          <a:xfrm>
            <a:off x="1" y="-76200"/>
            <a:ext cx="12192003" cy="981268"/>
          </a:xfrm>
          <a:prstGeom prst="rect">
            <a:avLst/>
          </a:prstGeom>
          <a:noFill/>
          <a:ln>
            <a:noFill/>
          </a:ln>
        </p:spPr>
      </p:pic>
      <p:pic>
        <p:nvPicPr>
          <p:cNvPr id="2164" name="Google Shape;2164;p300" descr="preencoded.png"/>
          <p:cNvPicPr preferRelativeResize="0"/>
          <p:nvPr/>
        </p:nvPicPr>
        <p:blipFill rotWithShape="1">
          <a:blip r:embed="rId3">
            <a:alphaModFix/>
          </a:blip>
          <a:srcRect l="-926" r="-824"/>
          <a:stretch/>
        </p:blipFill>
        <p:spPr>
          <a:xfrm>
            <a:off x="-165100" y="0"/>
            <a:ext cx="12509505" cy="1409733"/>
          </a:xfrm>
          <a:prstGeom prst="rect">
            <a:avLst/>
          </a:prstGeom>
          <a:noFill/>
          <a:ln>
            <a:noFill/>
          </a:ln>
        </p:spPr>
      </p:pic>
      <p:pic>
        <p:nvPicPr>
          <p:cNvPr id="2165" name="Google Shape;2165;p300" title="SR SAP Logo.png"/>
          <p:cNvPicPr preferRelativeResize="0"/>
          <p:nvPr/>
        </p:nvPicPr>
        <p:blipFill rotWithShape="1">
          <a:blip r:embed="rId4">
            <a:alphaModFix/>
          </a:blip>
          <a:srcRect/>
          <a:stretch/>
        </p:blipFill>
        <p:spPr>
          <a:xfrm>
            <a:off x="9347200" y="383303"/>
            <a:ext cx="2032005" cy="397867"/>
          </a:xfrm>
          <a:prstGeom prst="rect">
            <a:avLst/>
          </a:prstGeom>
          <a:noFill/>
          <a:ln>
            <a:noFill/>
          </a:ln>
        </p:spPr>
      </p:pic>
      <p:sp>
        <p:nvSpPr>
          <p:cNvPr id="2166" name="Google Shape;2166;p300"/>
          <p:cNvSpPr/>
          <p:nvPr/>
        </p:nvSpPr>
        <p:spPr>
          <a:xfrm>
            <a:off x="9069750" y="6413500"/>
            <a:ext cx="28176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spTree>
    <p:extLst>
      <p:ext uri="{BB962C8B-B14F-4D97-AF65-F5344CB8AC3E}">
        <p14:creationId xmlns:p14="http://schemas.microsoft.com/office/powerpoint/2010/main" val="404299457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Custom Layout 1 1">
  <p:cSld name="Custom Layout 1 1">
    <p:spTree>
      <p:nvGrpSpPr>
        <p:cNvPr id="1" name="Shape 2167"/>
        <p:cNvGrpSpPr/>
        <p:nvPr/>
      </p:nvGrpSpPr>
      <p:grpSpPr>
        <a:xfrm>
          <a:off x="0" y="0"/>
          <a:ext cx="0" cy="0"/>
          <a:chOff x="0" y="0"/>
          <a:chExt cx="0" cy="0"/>
        </a:xfrm>
      </p:grpSpPr>
      <p:pic>
        <p:nvPicPr>
          <p:cNvPr id="2168" name="Google Shape;2168;p301" title="Property 1=Wave C.png"/>
          <p:cNvPicPr preferRelativeResize="0"/>
          <p:nvPr/>
        </p:nvPicPr>
        <p:blipFill rotWithShape="1">
          <a:blip r:embed="rId2">
            <a:alphaModFix/>
          </a:blip>
          <a:srcRect t="51246" b="20137"/>
          <a:stretch/>
        </p:blipFill>
        <p:spPr>
          <a:xfrm rot="10800000">
            <a:off x="-6832" y="5876725"/>
            <a:ext cx="12192003" cy="981266"/>
          </a:xfrm>
          <a:prstGeom prst="rect">
            <a:avLst/>
          </a:prstGeom>
          <a:noFill/>
          <a:ln>
            <a:noFill/>
          </a:ln>
        </p:spPr>
      </p:pic>
      <p:pic>
        <p:nvPicPr>
          <p:cNvPr id="2169" name="Google Shape;2169;p301" descr="preencoded.png"/>
          <p:cNvPicPr preferRelativeResize="0"/>
          <p:nvPr/>
        </p:nvPicPr>
        <p:blipFill rotWithShape="1">
          <a:blip r:embed="rId3">
            <a:alphaModFix/>
          </a:blip>
          <a:srcRect l="-926" r="-824"/>
          <a:stretch/>
        </p:blipFill>
        <p:spPr>
          <a:xfrm rot="10800000">
            <a:off x="-159234" y="5448258"/>
            <a:ext cx="12509505" cy="1409733"/>
          </a:xfrm>
          <a:prstGeom prst="rect">
            <a:avLst/>
          </a:prstGeom>
          <a:noFill/>
          <a:ln>
            <a:noFill/>
          </a:ln>
        </p:spPr>
      </p:pic>
      <p:sp>
        <p:nvSpPr>
          <p:cNvPr id="2170" name="Google Shape;2170;p301"/>
          <p:cNvSpPr/>
          <p:nvPr/>
        </p:nvSpPr>
        <p:spPr>
          <a:xfrm>
            <a:off x="9069750" y="6413500"/>
            <a:ext cx="28176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2171" name="Google Shape;2171;p301" title="SR SAP Logo.png"/>
          <p:cNvPicPr preferRelativeResize="0"/>
          <p:nvPr/>
        </p:nvPicPr>
        <p:blipFill rotWithShape="1">
          <a:blip r:embed="rId4">
            <a:alphaModFix/>
          </a:blip>
          <a:srcRect t="10"/>
          <a:stretch/>
        </p:blipFill>
        <p:spPr>
          <a:xfrm>
            <a:off x="9347210" y="406402"/>
            <a:ext cx="2031998" cy="397833"/>
          </a:xfrm>
          <a:prstGeom prst="rect">
            <a:avLst/>
          </a:prstGeom>
          <a:noFill/>
          <a:ln>
            <a:noFill/>
          </a:ln>
        </p:spPr>
      </p:pic>
    </p:spTree>
    <p:extLst>
      <p:ext uri="{BB962C8B-B14F-4D97-AF65-F5344CB8AC3E}">
        <p14:creationId xmlns:p14="http://schemas.microsoft.com/office/powerpoint/2010/main" val="4497383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General Slide 10">
  <p:cSld name="General Slide 10">
    <p:spTree>
      <p:nvGrpSpPr>
        <p:cNvPr id="1" name="Shape 2172"/>
        <p:cNvGrpSpPr/>
        <p:nvPr/>
      </p:nvGrpSpPr>
      <p:grpSpPr>
        <a:xfrm>
          <a:off x="0" y="0"/>
          <a:ext cx="0" cy="0"/>
          <a:chOff x="0" y="0"/>
          <a:chExt cx="0" cy="0"/>
        </a:xfrm>
      </p:grpSpPr>
      <p:pic>
        <p:nvPicPr>
          <p:cNvPr id="2173" name="Google Shape;2173;p302" title="Green_Blur.png"/>
          <p:cNvPicPr preferRelativeResize="0"/>
          <p:nvPr/>
        </p:nvPicPr>
        <p:blipFill rotWithShape="1">
          <a:blip r:embed="rId2">
            <a:alphaModFix/>
          </a:blip>
          <a:srcRect l="-13556" t="29018" r="69842" b="9269"/>
          <a:stretch/>
        </p:blipFill>
        <p:spPr>
          <a:xfrm rot="5400000">
            <a:off x="6862548" y="1541249"/>
            <a:ext cx="4419618" cy="6239287"/>
          </a:xfrm>
          <a:prstGeom prst="rect">
            <a:avLst/>
          </a:prstGeom>
          <a:noFill/>
          <a:ln>
            <a:noFill/>
          </a:ln>
        </p:spPr>
      </p:pic>
      <p:pic>
        <p:nvPicPr>
          <p:cNvPr id="2174" name="Google Shape;2174;p302" descr="preencoded.png"/>
          <p:cNvPicPr preferRelativeResize="0"/>
          <p:nvPr/>
        </p:nvPicPr>
        <p:blipFill rotWithShape="1">
          <a:blip r:embed="rId3">
            <a:alphaModFix/>
          </a:blip>
          <a:srcRect/>
          <a:stretch/>
        </p:blipFill>
        <p:spPr>
          <a:xfrm>
            <a:off x="0" y="0"/>
            <a:ext cx="12192007" cy="909256"/>
          </a:xfrm>
          <a:prstGeom prst="rect">
            <a:avLst/>
          </a:prstGeom>
          <a:noFill/>
          <a:ln>
            <a:noFill/>
          </a:ln>
        </p:spPr>
      </p:pic>
      <p:pic>
        <p:nvPicPr>
          <p:cNvPr id="2175" name="Google Shape;2175;p302" descr="preencoded.png"/>
          <p:cNvPicPr preferRelativeResize="0"/>
          <p:nvPr/>
        </p:nvPicPr>
        <p:blipFill rotWithShape="1">
          <a:blip r:embed="rId4">
            <a:alphaModFix/>
          </a:blip>
          <a:srcRect/>
          <a:stretch/>
        </p:blipFill>
        <p:spPr>
          <a:xfrm>
            <a:off x="1" y="0"/>
            <a:ext cx="12192007" cy="1409738"/>
          </a:xfrm>
          <a:prstGeom prst="rect">
            <a:avLst/>
          </a:prstGeom>
          <a:noFill/>
          <a:ln>
            <a:noFill/>
          </a:ln>
        </p:spPr>
      </p:pic>
      <p:pic>
        <p:nvPicPr>
          <p:cNvPr id="2176" name="Google Shape;2176;p302" title="Property 1=Wave A.png"/>
          <p:cNvPicPr preferRelativeResize="0"/>
          <p:nvPr/>
        </p:nvPicPr>
        <p:blipFill rotWithShape="1">
          <a:blip r:embed="rId5">
            <a:alphaModFix/>
          </a:blip>
          <a:srcRect t="17037" b="56296"/>
          <a:stretch/>
        </p:blipFill>
        <p:spPr>
          <a:xfrm>
            <a:off x="1" y="5943600"/>
            <a:ext cx="12192003" cy="914400"/>
          </a:xfrm>
          <a:prstGeom prst="rect">
            <a:avLst/>
          </a:prstGeom>
          <a:noFill/>
          <a:ln>
            <a:noFill/>
          </a:ln>
        </p:spPr>
      </p:pic>
      <p:pic>
        <p:nvPicPr>
          <p:cNvPr id="2177" name="Google Shape;2177;p302" title="SR SAP Logo.png"/>
          <p:cNvPicPr preferRelativeResize="0"/>
          <p:nvPr/>
        </p:nvPicPr>
        <p:blipFill rotWithShape="1">
          <a:blip r:embed="rId6">
            <a:alphaModFix/>
          </a:blip>
          <a:srcRect/>
          <a:stretch/>
        </p:blipFill>
        <p:spPr>
          <a:xfrm>
            <a:off x="9347200" y="414269"/>
            <a:ext cx="2032005" cy="397867"/>
          </a:xfrm>
          <a:prstGeom prst="rect">
            <a:avLst/>
          </a:prstGeom>
          <a:noFill/>
          <a:ln>
            <a:noFill/>
          </a:ln>
        </p:spPr>
      </p:pic>
      <p:sp>
        <p:nvSpPr>
          <p:cNvPr id="2178" name="Google Shape;2178;p302"/>
          <p:cNvSpPr/>
          <p:nvPr/>
        </p:nvSpPr>
        <p:spPr>
          <a:xfrm>
            <a:off x="9055267" y="6413500"/>
            <a:ext cx="28320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spTree>
    <p:extLst>
      <p:ext uri="{BB962C8B-B14F-4D97-AF65-F5344CB8AC3E}">
        <p14:creationId xmlns:p14="http://schemas.microsoft.com/office/powerpoint/2010/main" val="252330787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General Slide 5">
  <p:cSld name="General Slide 5">
    <p:spTree>
      <p:nvGrpSpPr>
        <p:cNvPr id="1" name="Shape 2179"/>
        <p:cNvGrpSpPr/>
        <p:nvPr/>
      </p:nvGrpSpPr>
      <p:grpSpPr>
        <a:xfrm>
          <a:off x="0" y="0"/>
          <a:ext cx="0" cy="0"/>
          <a:chOff x="0" y="0"/>
          <a:chExt cx="0" cy="0"/>
        </a:xfrm>
      </p:grpSpPr>
      <p:pic>
        <p:nvPicPr>
          <p:cNvPr id="2180" name="Google Shape;2180;p303" descr="preencoded.png"/>
          <p:cNvPicPr preferRelativeResize="0"/>
          <p:nvPr/>
        </p:nvPicPr>
        <p:blipFill rotWithShape="1">
          <a:blip r:embed="rId2">
            <a:alphaModFix/>
          </a:blip>
          <a:srcRect/>
          <a:stretch/>
        </p:blipFill>
        <p:spPr>
          <a:xfrm>
            <a:off x="9347200" y="406400"/>
            <a:ext cx="2032000" cy="206995"/>
          </a:xfrm>
          <a:prstGeom prst="rect">
            <a:avLst/>
          </a:prstGeom>
          <a:noFill/>
          <a:ln>
            <a:noFill/>
          </a:ln>
        </p:spPr>
      </p:pic>
      <p:pic>
        <p:nvPicPr>
          <p:cNvPr id="2181" name="Google Shape;2181;p303" title="Property 1=Wave C.png"/>
          <p:cNvPicPr preferRelativeResize="0"/>
          <p:nvPr/>
        </p:nvPicPr>
        <p:blipFill rotWithShape="1">
          <a:blip r:embed="rId3">
            <a:alphaModFix/>
          </a:blip>
          <a:srcRect t="22224" b="51109"/>
          <a:stretch/>
        </p:blipFill>
        <p:spPr>
          <a:xfrm>
            <a:off x="1" y="5943600"/>
            <a:ext cx="12192003" cy="914400"/>
          </a:xfrm>
          <a:prstGeom prst="rect">
            <a:avLst/>
          </a:prstGeom>
          <a:noFill/>
          <a:ln>
            <a:noFill/>
          </a:ln>
        </p:spPr>
      </p:pic>
      <p:sp>
        <p:nvSpPr>
          <p:cNvPr id="2182" name="Google Shape;2182;p303"/>
          <p:cNvSpPr/>
          <p:nvPr/>
        </p:nvSpPr>
        <p:spPr>
          <a:xfrm>
            <a:off x="9339250" y="6413500"/>
            <a:ext cx="25480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2183" name="Google Shape;2183;p303" title="Property 1=Wave C.png"/>
          <p:cNvPicPr preferRelativeResize="0"/>
          <p:nvPr/>
        </p:nvPicPr>
        <p:blipFill rotWithShape="1">
          <a:blip r:embed="rId3">
            <a:alphaModFix/>
          </a:blip>
          <a:srcRect l="8995" t="51246" r="7021" b="20137"/>
          <a:stretch/>
        </p:blipFill>
        <p:spPr>
          <a:xfrm flipH="1">
            <a:off x="4" y="-76200"/>
            <a:ext cx="12191997" cy="1168401"/>
          </a:xfrm>
          <a:prstGeom prst="rect">
            <a:avLst/>
          </a:prstGeom>
          <a:noFill/>
          <a:ln>
            <a:noFill/>
          </a:ln>
        </p:spPr>
      </p:pic>
      <p:pic>
        <p:nvPicPr>
          <p:cNvPr id="2184" name="Google Shape;2184;p303" title="SR SAP Logo Inverse.png"/>
          <p:cNvPicPr preferRelativeResize="0"/>
          <p:nvPr/>
        </p:nvPicPr>
        <p:blipFill rotWithShape="1">
          <a:blip r:embed="rId4">
            <a:alphaModFix/>
          </a:blip>
          <a:srcRect/>
          <a:stretch/>
        </p:blipFill>
        <p:spPr>
          <a:xfrm>
            <a:off x="9339250" y="307900"/>
            <a:ext cx="2047918" cy="404000"/>
          </a:xfrm>
          <a:prstGeom prst="rect">
            <a:avLst/>
          </a:prstGeom>
          <a:noFill/>
          <a:ln>
            <a:noFill/>
          </a:ln>
        </p:spPr>
      </p:pic>
    </p:spTree>
    <p:extLst>
      <p:ext uri="{BB962C8B-B14F-4D97-AF65-F5344CB8AC3E}">
        <p14:creationId xmlns:p14="http://schemas.microsoft.com/office/powerpoint/2010/main" val="185433786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Quote Slide 1">
  <p:cSld name="Quote Slide 1">
    <p:bg>
      <p:bgPr>
        <a:gradFill>
          <a:gsLst>
            <a:gs pos="0">
              <a:srgbClr val="0D141C"/>
            </a:gs>
            <a:gs pos="100000">
              <a:srgbClr val="0F2333"/>
            </a:gs>
          </a:gsLst>
          <a:lin ang="5400700" scaled="0"/>
        </a:gradFill>
        <a:effectLst/>
      </p:bgPr>
    </p:bg>
    <p:spTree>
      <p:nvGrpSpPr>
        <p:cNvPr id="1" name="Shape 2185"/>
        <p:cNvGrpSpPr/>
        <p:nvPr/>
      </p:nvGrpSpPr>
      <p:grpSpPr>
        <a:xfrm>
          <a:off x="0" y="0"/>
          <a:ext cx="0" cy="0"/>
          <a:chOff x="0" y="0"/>
          <a:chExt cx="0" cy="0"/>
        </a:xfrm>
      </p:grpSpPr>
      <p:pic>
        <p:nvPicPr>
          <p:cNvPr id="2186" name="Google Shape;2186;p304" title="Property 1=Wave D.png"/>
          <p:cNvPicPr preferRelativeResize="0"/>
          <p:nvPr/>
        </p:nvPicPr>
        <p:blipFill>
          <a:blip r:embed="rId2">
            <a:alphaModFix/>
          </a:blip>
          <a:stretch>
            <a:fillRect/>
          </a:stretch>
        </p:blipFill>
        <p:spPr>
          <a:xfrm>
            <a:off x="25401" y="3429000"/>
            <a:ext cx="12192003" cy="3429001"/>
          </a:xfrm>
          <a:prstGeom prst="rect">
            <a:avLst/>
          </a:prstGeom>
          <a:noFill/>
          <a:ln>
            <a:noFill/>
          </a:ln>
        </p:spPr>
      </p:pic>
      <p:pic>
        <p:nvPicPr>
          <p:cNvPr id="2187" name="Google Shape;2187;p304" title="Green_Blur.png"/>
          <p:cNvPicPr preferRelativeResize="0"/>
          <p:nvPr/>
        </p:nvPicPr>
        <p:blipFill rotWithShape="1">
          <a:blip r:embed="rId3">
            <a:alphaModFix/>
          </a:blip>
          <a:srcRect l="9495" t="31702" r="9487" b="23565"/>
          <a:stretch/>
        </p:blipFill>
        <p:spPr>
          <a:xfrm>
            <a:off x="1168767" y="1409700"/>
            <a:ext cx="9867161" cy="5448301"/>
          </a:xfrm>
          <a:prstGeom prst="rect">
            <a:avLst/>
          </a:prstGeom>
          <a:noFill/>
          <a:ln>
            <a:noFill/>
          </a:ln>
        </p:spPr>
      </p:pic>
      <p:pic>
        <p:nvPicPr>
          <p:cNvPr id="2188" name="Google Shape;2188;p304" descr="preencoded.png"/>
          <p:cNvPicPr preferRelativeResize="0"/>
          <p:nvPr/>
        </p:nvPicPr>
        <p:blipFill rotWithShape="1">
          <a:blip r:embed="rId4">
            <a:alphaModFix/>
          </a:blip>
          <a:srcRect/>
          <a:stretch/>
        </p:blipFill>
        <p:spPr>
          <a:xfrm>
            <a:off x="1009651" y="1238250"/>
            <a:ext cx="10223503" cy="5149851"/>
          </a:xfrm>
          <a:prstGeom prst="rect">
            <a:avLst/>
          </a:prstGeom>
          <a:noFill/>
          <a:ln>
            <a:noFill/>
          </a:ln>
        </p:spPr>
      </p:pic>
      <p:pic>
        <p:nvPicPr>
          <p:cNvPr id="2189" name="Google Shape;2189;p304" title="SR SAP Logo Inverse.png"/>
          <p:cNvPicPr preferRelativeResize="0"/>
          <p:nvPr/>
        </p:nvPicPr>
        <p:blipFill rotWithShape="1">
          <a:blip r:embed="rId5">
            <a:alphaModFix/>
          </a:blip>
          <a:srcRect/>
          <a:stretch/>
        </p:blipFill>
        <p:spPr>
          <a:xfrm>
            <a:off x="9347200" y="309472"/>
            <a:ext cx="2032005" cy="400834"/>
          </a:xfrm>
          <a:prstGeom prst="rect">
            <a:avLst/>
          </a:prstGeom>
          <a:noFill/>
          <a:ln>
            <a:noFill/>
          </a:ln>
        </p:spPr>
      </p:pic>
      <p:sp>
        <p:nvSpPr>
          <p:cNvPr id="2190" name="Google Shape;2190;p304"/>
          <p:cNvSpPr/>
          <p:nvPr/>
        </p:nvSpPr>
        <p:spPr>
          <a:xfrm>
            <a:off x="9207383" y="6413500"/>
            <a:ext cx="26800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8EE8AA"/>
              </a:buClr>
              <a:buSzPts val="1400"/>
              <a:buFont typeface="Inter"/>
              <a:buNone/>
            </a:pPr>
            <a:r>
              <a:rPr lang="en" sz="933">
                <a:solidFill>
                  <a:srgbClr val="8EE8AA"/>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spTree>
    <p:extLst>
      <p:ext uri="{BB962C8B-B14F-4D97-AF65-F5344CB8AC3E}">
        <p14:creationId xmlns:p14="http://schemas.microsoft.com/office/powerpoint/2010/main" val="301176731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General Slide 6">
  <p:cSld name="General Slide 6">
    <p:spTree>
      <p:nvGrpSpPr>
        <p:cNvPr id="1" name="Shape 2191"/>
        <p:cNvGrpSpPr/>
        <p:nvPr/>
      </p:nvGrpSpPr>
      <p:grpSpPr>
        <a:xfrm>
          <a:off x="0" y="0"/>
          <a:ext cx="0" cy="0"/>
          <a:chOff x="0" y="0"/>
          <a:chExt cx="0" cy="0"/>
        </a:xfrm>
      </p:grpSpPr>
      <p:pic>
        <p:nvPicPr>
          <p:cNvPr id="2192" name="Google Shape;2192;p305" title="Property 1=Wave D.png"/>
          <p:cNvPicPr preferRelativeResize="0"/>
          <p:nvPr/>
        </p:nvPicPr>
        <p:blipFill rotWithShape="1">
          <a:blip r:embed="rId2">
            <a:alphaModFix/>
          </a:blip>
          <a:srcRect b="25926"/>
          <a:stretch/>
        </p:blipFill>
        <p:spPr>
          <a:xfrm>
            <a:off x="1" y="4317917"/>
            <a:ext cx="12192003" cy="2540083"/>
          </a:xfrm>
          <a:prstGeom prst="rect">
            <a:avLst/>
          </a:prstGeom>
          <a:noFill/>
          <a:ln>
            <a:noFill/>
          </a:ln>
        </p:spPr>
      </p:pic>
      <p:pic>
        <p:nvPicPr>
          <p:cNvPr id="2193" name="Google Shape;2193;p305" descr="preencoded.png"/>
          <p:cNvPicPr preferRelativeResize="0"/>
          <p:nvPr/>
        </p:nvPicPr>
        <p:blipFill rotWithShape="1">
          <a:blip r:embed="rId3">
            <a:alphaModFix/>
          </a:blip>
          <a:srcRect/>
          <a:stretch/>
        </p:blipFill>
        <p:spPr>
          <a:xfrm>
            <a:off x="0" y="3414440"/>
            <a:ext cx="12192005" cy="3354662"/>
          </a:xfrm>
          <a:prstGeom prst="rect">
            <a:avLst/>
          </a:prstGeom>
          <a:noFill/>
          <a:ln>
            <a:noFill/>
          </a:ln>
        </p:spPr>
      </p:pic>
      <p:pic>
        <p:nvPicPr>
          <p:cNvPr id="2194" name="Google Shape;2194;p305" title="SR SAP Logo.png"/>
          <p:cNvPicPr preferRelativeResize="0"/>
          <p:nvPr/>
        </p:nvPicPr>
        <p:blipFill rotWithShape="1">
          <a:blip r:embed="rId4">
            <a:alphaModFix/>
          </a:blip>
          <a:srcRect/>
          <a:stretch/>
        </p:blipFill>
        <p:spPr>
          <a:xfrm>
            <a:off x="9347200" y="310969"/>
            <a:ext cx="2032005" cy="397867"/>
          </a:xfrm>
          <a:prstGeom prst="rect">
            <a:avLst/>
          </a:prstGeom>
          <a:noFill/>
          <a:ln>
            <a:noFill/>
          </a:ln>
        </p:spPr>
      </p:pic>
      <p:sp>
        <p:nvSpPr>
          <p:cNvPr id="2195" name="Google Shape;2195;p305"/>
          <p:cNvSpPr/>
          <p:nvPr/>
        </p:nvSpPr>
        <p:spPr>
          <a:xfrm>
            <a:off x="9347200" y="6413500"/>
            <a:ext cx="25400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8EE8AA"/>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C0C3B9"/>
              </a:solidFill>
              <a:latin typeface="Calibri"/>
              <a:ea typeface="Calibri"/>
              <a:cs typeface="Calibri"/>
              <a:sym typeface="Calibri"/>
            </a:endParaRPr>
          </a:p>
        </p:txBody>
      </p:sp>
    </p:spTree>
    <p:extLst>
      <p:ext uri="{BB962C8B-B14F-4D97-AF65-F5344CB8AC3E}">
        <p14:creationId xmlns:p14="http://schemas.microsoft.com/office/powerpoint/2010/main" val="348143971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General Slide 7">
  <p:cSld name="General Slide 7">
    <p:spTree>
      <p:nvGrpSpPr>
        <p:cNvPr id="1" name="Shape 2196"/>
        <p:cNvGrpSpPr/>
        <p:nvPr/>
      </p:nvGrpSpPr>
      <p:grpSpPr>
        <a:xfrm>
          <a:off x="0" y="0"/>
          <a:ext cx="0" cy="0"/>
          <a:chOff x="0" y="0"/>
          <a:chExt cx="0" cy="0"/>
        </a:xfrm>
      </p:grpSpPr>
      <p:pic>
        <p:nvPicPr>
          <p:cNvPr id="2197" name="Google Shape;2197;p306" title="Green_Blur.png"/>
          <p:cNvPicPr preferRelativeResize="0"/>
          <p:nvPr/>
        </p:nvPicPr>
        <p:blipFill rotWithShape="1">
          <a:blip r:embed="rId2">
            <a:alphaModFix/>
          </a:blip>
          <a:srcRect l="-461" t="24198" r="42880" b="24198"/>
          <a:stretch/>
        </p:blipFill>
        <p:spPr>
          <a:xfrm>
            <a:off x="4370250" y="-139000"/>
            <a:ext cx="7873871" cy="7056917"/>
          </a:xfrm>
          <a:prstGeom prst="rect">
            <a:avLst/>
          </a:prstGeom>
          <a:noFill/>
          <a:ln>
            <a:noFill/>
          </a:ln>
        </p:spPr>
      </p:pic>
      <p:grpSp>
        <p:nvGrpSpPr>
          <p:cNvPr id="2198" name="Google Shape;2198;p306"/>
          <p:cNvGrpSpPr/>
          <p:nvPr/>
        </p:nvGrpSpPr>
        <p:grpSpPr>
          <a:xfrm>
            <a:off x="6877984" y="-139001"/>
            <a:ext cx="5366135" cy="7136001"/>
            <a:chOff x="12309225" y="-208501"/>
            <a:chExt cx="8049203" cy="10704001"/>
          </a:xfrm>
        </p:grpSpPr>
        <p:pic>
          <p:nvPicPr>
            <p:cNvPr id="2199" name="Google Shape;2199;p306" title="Property 1=Wave C.png"/>
            <p:cNvPicPr preferRelativeResize="0"/>
            <p:nvPr/>
          </p:nvPicPr>
          <p:blipFill>
            <a:blip r:embed="rId3">
              <a:alphaModFix/>
            </a:blip>
            <a:stretch>
              <a:fillRect/>
            </a:stretch>
          </p:blipFill>
          <p:spPr>
            <a:xfrm rot="-5400000">
              <a:off x="8464263" y="3636461"/>
              <a:ext cx="10699028" cy="3009105"/>
            </a:xfrm>
            <a:prstGeom prst="rect">
              <a:avLst/>
            </a:prstGeom>
            <a:noFill/>
            <a:ln>
              <a:noFill/>
            </a:ln>
          </p:spPr>
        </p:pic>
        <p:sp>
          <p:nvSpPr>
            <p:cNvPr id="2200" name="Google Shape;2200;p306"/>
            <p:cNvSpPr/>
            <p:nvPr/>
          </p:nvSpPr>
          <p:spPr>
            <a:xfrm>
              <a:off x="14379428" y="-208500"/>
              <a:ext cx="5979000" cy="10704000"/>
            </a:xfrm>
            <a:prstGeom prst="rect">
              <a:avLst/>
            </a:prstGeom>
            <a:solidFill>
              <a:srgbClr val="0F2333"/>
            </a:solidFill>
            <a:ln>
              <a:noFill/>
            </a:ln>
          </p:spPr>
          <p:txBody>
            <a:bodyPr spcFirstLastPara="1" wrap="square" lIns="91450" tIns="91450" rIns="91450" bIns="91450" anchor="ctr" anchorCtr="0">
              <a:noAutofit/>
            </a:bodyPr>
            <a:lstStyle/>
            <a:p>
              <a:pPr marL="0" lvl="0" indent="0" algn="ctr" rtl="0">
                <a:spcBef>
                  <a:spcPts val="0"/>
                </a:spcBef>
                <a:spcAft>
                  <a:spcPts val="0"/>
                </a:spcAft>
                <a:buNone/>
              </a:pPr>
              <a:endParaRPr sz="933">
                <a:latin typeface="Inter"/>
                <a:ea typeface="Inter"/>
                <a:cs typeface="Inter"/>
                <a:sym typeface="Inter"/>
              </a:endParaRPr>
            </a:p>
          </p:txBody>
        </p:sp>
      </p:grpSp>
      <p:pic>
        <p:nvPicPr>
          <p:cNvPr id="2201" name="Google Shape;2201;p306" title="Property 1=Line.png"/>
          <p:cNvPicPr preferRelativeResize="0"/>
          <p:nvPr/>
        </p:nvPicPr>
        <p:blipFill rotWithShape="1">
          <a:blip r:embed="rId4">
            <a:alphaModFix/>
          </a:blip>
          <a:srcRect l="37762" t="-101784" r="37765" b="-56748"/>
          <a:stretch/>
        </p:blipFill>
        <p:spPr>
          <a:xfrm>
            <a:off x="6337300" y="0"/>
            <a:ext cx="2617187" cy="6858000"/>
          </a:xfrm>
          <a:prstGeom prst="rect">
            <a:avLst/>
          </a:prstGeom>
          <a:noFill/>
          <a:ln>
            <a:noFill/>
          </a:ln>
        </p:spPr>
      </p:pic>
      <p:sp>
        <p:nvSpPr>
          <p:cNvPr id="2202" name="Google Shape;2202;p306"/>
          <p:cNvSpPr/>
          <p:nvPr/>
        </p:nvSpPr>
        <p:spPr>
          <a:xfrm>
            <a:off x="304800" y="6413500"/>
            <a:ext cx="2730800" cy="140000"/>
          </a:xfrm>
          <a:prstGeom prst="rect">
            <a:avLst/>
          </a:prstGeom>
          <a:noFill/>
          <a:ln>
            <a:noFill/>
          </a:ln>
        </p:spPr>
        <p:txBody>
          <a:bodyPr spcFirstLastPara="1" wrap="square" lIns="0" tIns="0" rIns="0" bIns="0" anchor="b" anchorCtr="0">
            <a:noAutofit/>
          </a:bodyPr>
          <a:lstStyle/>
          <a:p>
            <a:pPr marL="0" marR="0" lvl="0" indent="0" algn="l" rtl="0">
              <a:lnSpc>
                <a:spcPct val="103851"/>
              </a:lnSpc>
              <a:spcBef>
                <a:spcPts val="0"/>
              </a:spcBef>
              <a:spcAft>
                <a:spcPts val="0"/>
              </a:spcAft>
              <a:buClr>
                <a:srgbClr val="92958E"/>
              </a:buClr>
              <a:buSzPts val="1400"/>
              <a:buFont typeface="Inter"/>
              <a:buNone/>
            </a:pPr>
            <a:r>
              <a:rPr lang="en" sz="933">
                <a:solidFill>
                  <a:srgbClr val="92958E"/>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2203" name="Google Shape;2203;p306" title="SR SAP Logo Inverse.png"/>
          <p:cNvPicPr preferRelativeResize="0"/>
          <p:nvPr/>
        </p:nvPicPr>
        <p:blipFill rotWithShape="1">
          <a:blip r:embed="rId5">
            <a:alphaModFix/>
          </a:blip>
          <a:srcRect/>
          <a:stretch/>
        </p:blipFill>
        <p:spPr>
          <a:xfrm>
            <a:off x="9516534" y="504325"/>
            <a:ext cx="2116669" cy="417534"/>
          </a:xfrm>
          <a:prstGeom prst="rect">
            <a:avLst/>
          </a:prstGeom>
          <a:noFill/>
          <a:ln>
            <a:noFill/>
          </a:ln>
        </p:spPr>
      </p:pic>
    </p:spTree>
    <p:extLst>
      <p:ext uri="{BB962C8B-B14F-4D97-AF65-F5344CB8AC3E}">
        <p14:creationId xmlns:p14="http://schemas.microsoft.com/office/powerpoint/2010/main" val="1745032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35360" y="188640"/>
            <a:ext cx="11665296" cy="791369"/>
          </a:xfrm>
        </p:spPr>
        <p:txBody>
          <a:bodyPr/>
          <a:lstStyle/>
          <a:p>
            <a:r>
              <a:rPr lang="de"/>
              <a:t>Titelmasterformat durch Klicken bearbeiten</a:t>
            </a:r>
          </a:p>
        </p:txBody>
      </p:sp>
      <p:sp>
        <p:nvSpPr>
          <p:cNvPr id="3" name="Inhaltsplatzhalter 2"/>
          <p:cNvSpPr>
            <a:spLocks noGrp="1"/>
          </p:cNvSpPr>
          <p:nvPr>
            <p:ph idx="1"/>
          </p:nvPr>
        </p:nvSpPr>
        <p:spPr>
          <a:xfrm>
            <a:off x="335359" y="1484784"/>
            <a:ext cx="11521679" cy="4608041"/>
          </a:xfrm>
        </p:spPr>
        <p:txBody>
          <a:bodyPr/>
          <a:lstStyle/>
          <a:p>
            <a:pPr lvl="0"/>
            <a:r>
              <a:rPr lang="de"/>
              <a:t>Textmasterformat bearbeiten</a:t>
            </a:r>
          </a:p>
          <a:p>
            <a:pPr lvl="1"/>
            <a:r>
              <a:rPr lang="de"/>
              <a:t>Zweite Ebene</a:t>
            </a:r>
          </a:p>
          <a:p>
            <a:pPr lvl="2"/>
            <a:r>
              <a:rPr lang="de"/>
              <a:t>Dritte Ebene</a:t>
            </a:r>
          </a:p>
          <a:p>
            <a:pPr lvl="3"/>
            <a:r>
              <a:rPr lang="de"/>
              <a:t>Vierte Ebene</a:t>
            </a:r>
          </a:p>
          <a:p>
            <a:pPr lvl="4"/>
            <a:r>
              <a:rPr lang="de"/>
              <a:t>Fünfte Ebene</a:t>
            </a:r>
          </a:p>
        </p:txBody>
      </p:sp>
    </p:spTree>
    <p:extLst>
      <p:ext uri="{BB962C8B-B14F-4D97-AF65-F5344CB8AC3E}">
        <p14:creationId xmlns:p14="http://schemas.microsoft.com/office/powerpoint/2010/main" val="350292001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General Slide 8">
  <p:cSld name="General Slide 8">
    <p:spTree>
      <p:nvGrpSpPr>
        <p:cNvPr id="1" name="Shape 2204"/>
        <p:cNvGrpSpPr/>
        <p:nvPr/>
      </p:nvGrpSpPr>
      <p:grpSpPr>
        <a:xfrm>
          <a:off x="0" y="0"/>
          <a:ext cx="0" cy="0"/>
          <a:chOff x="0" y="0"/>
          <a:chExt cx="0" cy="0"/>
        </a:xfrm>
      </p:grpSpPr>
      <p:pic>
        <p:nvPicPr>
          <p:cNvPr id="2205" name="Google Shape;2205;p307" title="Wave-200-1.png"/>
          <p:cNvPicPr preferRelativeResize="0"/>
          <p:nvPr/>
        </p:nvPicPr>
        <p:blipFill rotWithShape="1">
          <a:blip r:embed="rId2">
            <a:alphaModFix/>
          </a:blip>
          <a:srcRect l="35931" t="-127815" r="35621" b="-105296"/>
          <a:stretch/>
        </p:blipFill>
        <p:spPr>
          <a:xfrm>
            <a:off x="2554816" y="0"/>
            <a:ext cx="2082536" cy="6858000"/>
          </a:xfrm>
          <a:prstGeom prst="rect">
            <a:avLst/>
          </a:prstGeom>
          <a:noFill/>
          <a:ln>
            <a:noFill/>
          </a:ln>
        </p:spPr>
      </p:pic>
      <p:pic>
        <p:nvPicPr>
          <p:cNvPr id="2206" name="Google Shape;2206;p307" descr="preencoded.png"/>
          <p:cNvPicPr preferRelativeResize="0"/>
          <p:nvPr/>
        </p:nvPicPr>
        <p:blipFill rotWithShape="1">
          <a:blip r:embed="rId3">
            <a:alphaModFix/>
          </a:blip>
          <a:srcRect/>
          <a:stretch/>
        </p:blipFill>
        <p:spPr>
          <a:xfrm>
            <a:off x="-297116" y="0"/>
            <a:ext cx="4533795" cy="6858000"/>
          </a:xfrm>
          <a:prstGeom prst="rect">
            <a:avLst/>
          </a:prstGeom>
          <a:noFill/>
          <a:ln>
            <a:noFill/>
          </a:ln>
        </p:spPr>
      </p:pic>
      <p:sp>
        <p:nvSpPr>
          <p:cNvPr id="2207" name="Google Shape;2207;p307"/>
          <p:cNvSpPr/>
          <p:nvPr/>
        </p:nvSpPr>
        <p:spPr>
          <a:xfrm>
            <a:off x="8961083" y="6413500"/>
            <a:ext cx="292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2208" name="Google Shape;2208;p307" title="SR SAP Logo Inverse.png"/>
          <p:cNvPicPr preferRelativeResize="0"/>
          <p:nvPr/>
        </p:nvPicPr>
        <p:blipFill rotWithShape="1">
          <a:blip r:embed="rId4">
            <a:alphaModFix/>
          </a:blip>
          <a:srcRect/>
          <a:stretch/>
        </p:blipFill>
        <p:spPr>
          <a:xfrm>
            <a:off x="567267" y="504325"/>
            <a:ext cx="2116669" cy="417534"/>
          </a:xfrm>
          <a:prstGeom prst="rect">
            <a:avLst/>
          </a:prstGeom>
          <a:noFill/>
          <a:ln>
            <a:noFill/>
          </a:ln>
        </p:spPr>
      </p:pic>
    </p:spTree>
    <p:extLst>
      <p:ext uri="{BB962C8B-B14F-4D97-AF65-F5344CB8AC3E}">
        <p14:creationId xmlns:p14="http://schemas.microsoft.com/office/powerpoint/2010/main" val="396717521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General Slide 9">
  <p:cSld name="General Slide 9">
    <p:bg>
      <p:bgPr>
        <a:gradFill>
          <a:gsLst>
            <a:gs pos="0">
              <a:srgbClr val="0D141C"/>
            </a:gs>
            <a:gs pos="100000">
              <a:srgbClr val="0F2333"/>
            </a:gs>
          </a:gsLst>
          <a:lin ang="10801400" scaled="0"/>
        </a:gradFill>
        <a:effectLst/>
      </p:bgPr>
    </p:bg>
    <p:spTree>
      <p:nvGrpSpPr>
        <p:cNvPr id="1" name="Shape 2209"/>
        <p:cNvGrpSpPr/>
        <p:nvPr/>
      </p:nvGrpSpPr>
      <p:grpSpPr>
        <a:xfrm>
          <a:off x="0" y="0"/>
          <a:ext cx="0" cy="0"/>
          <a:chOff x="0" y="0"/>
          <a:chExt cx="0" cy="0"/>
        </a:xfrm>
      </p:grpSpPr>
      <p:pic>
        <p:nvPicPr>
          <p:cNvPr id="2210" name="Google Shape;2210;p308" title="Property 1=Wave D.png"/>
          <p:cNvPicPr preferRelativeResize="0"/>
          <p:nvPr/>
        </p:nvPicPr>
        <p:blipFill rotWithShape="1">
          <a:blip r:embed="rId2">
            <a:alphaModFix/>
          </a:blip>
          <a:srcRect t="16680" b="16680"/>
          <a:stretch/>
        </p:blipFill>
        <p:spPr>
          <a:xfrm>
            <a:off x="1" y="581983"/>
            <a:ext cx="12192003" cy="2285021"/>
          </a:xfrm>
          <a:prstGeom prst="rect">
            <a:avLst/>
          </a:prstGeom>
          <a:noFill/>
          <a:ln>
            <a:noFill/>
          </a:ln>
        </p:spPr>
      </p:pic>
      <p:grpSp>
        <p:nvGrpSpPr>
          <p:cNvPr id="2211" name="Google Shape;2211;p308"/>
          <p:cNvGrpSpPr/>
          <p:nvPr/>
        </p:nvGrpSpPr>
        <p:grpSpPr>
          <a:xfrm>
            <a:off x="-200787" y="648302"/>
            <a:ext cx="12593577" cy="6439321"/>
            <a:chOff x="-121450" y="853814"/>
            <a:chExt cx="18336600" cy="9374011"/>
          </a:xfrm>
        </p:grpSpPr>
        <p:pic>
          <p:nvPicPr>
            <p:cNvPr id="2212" name="Google Shape;2212;p308" title="Property 1=Wave C.png"/>
            <p:cNvPicPr preferRelativeResize="0"/>
            <p:nvPr/>
          </p:nvPicPr>
          <p:blipFill rotWithShape="1">
            <a:blip r:embed="rId3">
              <a:alphaModFix/>
            </a:blip>
            <a:srcRect l="15883" r="15890"/>
            <a:stretch/>
          </p:blipFill>
          <p:spPr>
            <a:xfrm>
              <a:off x="-121450" y="853814"/>
              <a:ext cx="18288000" cy="7538786"/>
            </a:xfrm>
            <a:prstGeom prst="rect">
              <a:avLst/>
            </a:prstGeom>
            <a:noFill/>
            <a:ln>
              <a:noFill/>
            </a:ln>
          </p:spPr>
        </p:pic>
        <p:sp>
          <p:nvSpPr>
            <p:cNvPr id="2213" name="Google Shape;2213;p308"/>
            <p:cNvSpPr/>
            <p:nvPr/>
          </p:nvSpPr>
          <p:spPr>
            <a:xfrm>
              <a:off x="-72850" y="6800325"/>
              <a:ext cx="18288000" cy="3427500"/>
            </a:xfrm>
            <a:prstGeom prst="rect">
              <a:avLst/>
            </a:prstGeom>
            <a:solidFill>
              <a:srgbClr val="0E2333"/>
            </a:solidFill>
            <a:ln>
              <a:noFill/>
            </a:ln>
          </p:spPr>
          <p:txBody>
            <a:bodyPr spcFirstLastPara="1" wrap="square" lIns="91450" tIns="91450" rIns="91450" bIns="91450" anchor="ctr" anchorCtr="0">
              <a:noAutofit/>
            </a:bodyPr>
            <a:lstStyle/>
            <a:p>
              <a:pPr marL="0" lvl="0" indent="0" algn="ctr" rtl="0">
                <a:spcBef>
                  <a:spcPts val="0"/>
                </a:spcBef>
                <a:spcAft>
                  <a:spcPts val="0"/>
                </a:spcAft>
                <a:buNone/>
              </a:pPr>
              <a:endParaRPr sz="933">
                <a:latin typeface="Inter"/>
                <a:ea typeface="Inter"/>
                <a:cs typeface="Inter"/>
                <a:sym typeface="Inter"/>
              </a:endParaRPr>
            </a:p>
          </p:txBody>
        </p:sp>
      </p:grpSp>
      <p:sp>
        <p:nvSpPr>
          <p:cNvPr id="2214" name="Google Shape;2214;p308"/>
          <p:cNvSpPr/>
          <p:nvPr/>
        </p:nvSpPr>
        <p:spPr>
          <a:xfrm>
            <a:off x="9076983" y="6413500"/>
            <a:ext cx="2810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8EE8AA"/>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C0C3B9"/>
              </a:solidFill>
              <a:latin typeface="Calibri"/>
              <a:ea typeface="Calibri"/>
              <a:cs typeface="Calibri"/>
              <a:sym typeface="Calibri"/>
            </a:endParaRPr>
          </a:p>
        </p:txBody>
      </p:sp>
    </p:spTree>
    <p:extLst>
      <p:ext uri="{BB962C8B-B14F-4D97-AF65-F5344CB8AC3E}">
        <p14:creationId xmlns:p14="http://schemas.microsoft.com/office/powerpoint/2010/main" val="425607492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Blank Gradient - No Logo">
  <p:cSld name="Blank Gradient - No Logo">
    <p:bg>
      <p:bgPr>
        <a:gradFill>
          <a:gsLst>
            <a:gs pos="0">
              <a:srgbClr val="0D141C"/>
            </a:gs>
            <a:gs pos="100000">
              <a:srgbClr val="0F2333"/>
            </a:gs>
          </a:gsLst>
          <a:lin ang="0" scaled="0"/>
        </a:gradFill>
        <a:effectLst/>
      </p:bgPr>
    </p:bg>
    <p:spTree>
      <p:nvGrpSpPr>
        <p:cNvPr id="1" name="Shape 2215"/>
        <p:cNvGrpSpPr/>
        <p:nvPr/>
      </p:nvGrpSpPr>
      <p:grpSpPr>
        <a:xfrm>
          <a:off x="0" y="0"/>
          <a:ext cx="0" cy="0"/>
          <a:chOff x="0" y="0"/>
          <a:chExt cx="0" cy="0"/>
        </a:xfrm>
      </p:grpSpPr>
      <p:sp>
        <p:nvSpPr>
          <p:cNvPr id="2216" name="Google Shape;2216;p309"/>
          <p:cNvSpPr/>
          <p:nvPr/>
        </p:nvSpPr>
        <p:spPr>
          <a:xfrm>
            <a:off x="9076983" y="6413500"/>
            <a:ext cx="2810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8EE8AA"/>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C0C3B9"/>
              </a:solidFill>
              <a:latin typeface="Calibri"/>
              <a:ea typeface="Calibri"/>
              <a:cs typeface="Calibri"/>
              <a:sym typeface="Calibri"/>
            </a:endParaRPr>
          </a:p>
        </p:txBody>
      </p:sp>
    </p:spTree>
    <p:extLst>
      <p:ext uri="{BB962C8B-B14F-4D97-AF65-F5344CB8AC3E}">
        <p14:creationId xmlns:p14="http://schemas.microsoft.com/office/powerpoint/2010/main" val="104410838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hank You Slide">
  <p:cSld name="Thank You Slide">
    <p:bg>
      <p:bgPr>
        <a:gradFill>
          <a:gsLst>
            <a:gs pos="0">
              <a:srgbClr val="0D141C"/>
            </a:gs>
            <a:gs pos="100000">
              <a:srgbClr val="0F2333"/>
            </a:gs>
          </a:gsLst>
          <a:lin ang="10801400" scaled="0"/>
        </a:gradFill>
        <a:effectLst/>
      </p:bgPr>
    </p:bg>
    <p:spTree>
      <p:nvGrpSpPr>
        <p:cNvPr id="1" name="Shape 2217"/>
        <p:cNvGrpSpPr/>
        <p:nvPr/>
      </p:nvGrpSpPr>
      <p:grpSpPr>
        <a:xfrm>
          <a:off x="0" y="0"/>
          <a:ext cx="0" cy="0"/>
          <a:chOff x="0" y="0"/>
          <a:chExt cx="0" cy="0"/>
        </a:xfrm>
      </p:grpSpPr>
      <p:pic>
        <p:nvPicPr>
          <p:cNvPr id="2218" name="Google Shape;2218;p310" title="Green_Blur.png"/>
          <p:cNvPicPr preferRelativeResize="0"/>
          <p:nvPr/>
        </p:nvPicPr>
        <p:blipFill rotWithShape="1">
          <a:blip r:embed="rId2">
            <a:alphaModFix/>
          </a:blip>
          <a:srcRect r="21470" b="62256"/>
          <a:stretch/>
        </p:blipFill>
        <p:spPr>
          <a:xfrm>
            <a:off x="580567" y="2260933"/>
            <a:ext cx="11611437" cy="4597071"/>
          </a:xfrm>
          <a:prstGeom prst="rect">
            <a:avLst/>
          </a:prstGeom>
          <a:noFill/>
          <a:ln>
            <a:noFill/>
          </a:ln>
        </p:spPr>
      </p:pic>
      <p:pic>
        <p:nvPicPr>
          <p:cNvPr id="2219" name="Google Shape;2219;p310" title="Property 1=Wave C.png"/>
          <p:cNvPicPr preferRelativeResize="0"/>
          <p:nvPr/>
        </p:nvPicPr>
        <p:blipFill rotWithShape="1">
          <a:blip r:embed="rId3">
            <a:alphaModFix/>
          </a:blip>
          <a:srcRect t="20196" b="28137"/>
          <a:stretch/>
        </p:blipFill>
        <p:spPr>
          <a:xfrm>
            <a:off x="1" y="5086384"/>
            <a:ext cx="12192003" cy="1771617"/>
          </a:xfrm>
          <a:prstGeom prst="rect">
            <a:avLst/>
          </a:prstGeom>
          <a:noFill/>
          <a:ln>
            <a:noFill/>
          </a:ln>
        </p:spPr>
      </p:pic>
      <p:sp>
        <p:nvSpPr>
          <p:cNvPr id="2220" name="Google Shape;2220;p310"/>
          <p:cNvSpPr/>
          <p:nvPr/>
        </p:nvSpPr>
        <p:spPr>
          <a:xfrm>
            <a:off x="9040767" y="6413500"/>
            <a:ext cx="284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8EE8AA"/>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C0C3B9"/>
              </a:solidFill>
              <a:latin typeface="Calibri"/>
              <a:ea typeface="Calibri"/>
              <a:cs typeface="Calibri"/>
              <a:sym typeface="Calibri"/>
            </a:endParaRPr>
          </a:p>
        </p:txBody>
      </p:sp>
      <p:pic>
        <p:nvPicPr>
          <p:cNvPr id="2221" name="Google Shape;2221;p310" title="SR SAP Logo Inverse.png"/>
          <p:cNvPicPr preferRelativeResize="0"/>
          <p:nvPr/>
        </p:nvPicPr>
        <p:blipFill rotWithShape="1">
          <a:blip r:embed="rId4">
            <a:alphaModFix/>
          </a:blip>
          <a:srcRect/>
          <a:stretch/>
        </p:blipFill>
        <p:spPr>
          <a:xfrm>
            <a:off x="5072067" y="511108"/>
            <a:ext cx="2047850" cy="403967"/>
          </a:xfrm>
          <a:prstGeom prst="rect">
            <a:avLst/>
          </a:prstGeom>
          <a:noFill/>
          <a:ln>
            <a:noFill/>
          </a:ln>
        </p:spPr>
      </p:pic>
    </p:spTree>
    <p:extLst>
      <p:ext uri="{BB962C8B-B14F-4D97-AF65-F5344CB8AC3E}">
        <p14:creationId xmlns:p14="http://schemas.microsoft.com/office/powerpoint/2010/main" val="29764790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Diseño personalizado 1">
  <p:cSld name="Diseño personalizado 1">
    <p:spTree>
      <p:nvGrpSpPr>
        <p:cNvPr id="1" name="Shape 2222"/>
        <p:cNvGrpSpPr/>
        <p:nvPr/>
      </p:nvGrpSpPr>
      <p:grpSpPr>
        <a:xfrm>
          <a:off x="0" y="0"/>
          <a:ext cx="0" cy="0"/>
          <a:chOff x="0" y="0"/>
          <a:chExt cx="0" cy="0"/>
        </a:xfrm>
      </p:grpSpPr>
      <p:pic>
        <p:nvPicPr>
          <p:cNvPr id="2223" name="Google Shape;2223;p311" descr="preencoded.png"/>
          <p:cNvPicPr preferRelativeResize="0"/>
          <p:nvPr/>
        </p:nvPicPr>
        <p:blipFill rotWithShape="1">
          <a:blip r:embed="rId2">
            <a:alphaModFix/>
          </a:blip>
          <a:srcRect/>
          <a:stretch/>
        </p:blipFill>
        <p:spPr>
          <a:xfrm>
            <a:off x="1" y="0"/>
            <a:ext cx="12191999" cy="6858001"/>
          </a:xfrm>
          <a:prstGeom prst="rect">
            <a:avLst/>
          </a:prstGeom>
          <a:noFill/>
          <a:ln>
            <a:noFill/>
          </a:ln>
        </p:spPr>
      </p:pic>
      <p:pic>
        <p:nvPicPr>
          <p:cNvPr id="2224" name="Google Shape;2224;p311" descr="preencoded.png"/>
          <p:cNvPicPr preferRelativeResize="0"/>
          <p:nvPr/>
        </p:nvPicPr>
        <p:blipFill rotWithShape="1">
          <a:blip r:embed="rId3">
            <a:alphaModFix/>
          </a:blip>
          <a:srcRect/>
          <a:stretch/>
        </p:blipFill>
        <p:spPr>
          <a:xfrm>
            <a:off x="0" y="3092450"/>
            <a:ext cx="12192002" cy="3765550"/>
          </a:xfrm>
          <a:prstGeom prst="rect">
            <a:avLst/>
          </a:prstGeom>
          <a:noFill/>
          <a:ln>
            <a:noFill/>
          </a:ln>
        </p:spPr>
      </p:pic>
    </p:spTree>
    <p:extLst>
      <p:ext uri="{BB962C8B-B14F-4D97-AF65-F5344CB8AC3E}">
        <p14:creationId xmlns:p14="http://schemas.microsoft.com/office/powerpoint/2010/main" val="43552799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DEFAULT 1">
  <p:cSld name="DEFAULT 1">
    <p:bg>
      <p:bgPr>
        <a:solidFill>
          <a:schemeClr val="lt1"/>
        </a:solidFill>
        <a:effectLst/>
      </p:bgPr>
    </p:bg>
    <p:spTree>
      <p:nvGrpSpPr>
        <p:cNvPr id="1" name="Shape 2225"/>
        <p:cNvGrpSpPr/>
        <p:nvPr/>
      </p:nvGrpSpPr>
      <p:grpSpPr>
        <a:xfrm>
          <a:off x="0" y="0"/>
          <a:ext cx="0" cy="0"/>
          <a:chOff x="0" y="0"/>
          <a:chExt cx="0" cy="0"/>
        </a:xfrm>
      </p:grpSpPr>
    </p:spTree>
    <p:extLst>
      <p:ext uri="{BB962C8B-B14F-4D97-AF65-F5344CB8AC3E}">
        <p14:creationId xmlns:p14="http://schemas.microsoft.com/office/powerpoint/2010/main" val="29163350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618"/>
        <p:cNvGrpSpPr/>
        <p:nvPr/>
      </p:nvGrpSpPr>
      <p:grpSpPr>
        <a:xfrm>
          <a:off x="0" y="0"/>
          <a:ext cx="0" cy="0"/>
          <a:chOff x="0" y="0"/>
          <a:chExt cx="0" cy="0"/>
        </a:xfrm>
      </p:grpSpPr>
      <p:sp>
        <p:nvSpPr>
          <p:cNvPr id="1619" name="Google Shape;1619;p231"/>
          <p:cNvSpPr txBox="1">
            <a:spLocks noGrp="1"/>
          </p:cNvSpPr>
          <p:nvPr>
            <p:ph type="title"/>
          </p:nvPr>
        </p:nvSpPr>
        <p:spPr>
          <a:xfrm>
            <a:off x="1352017" y="931917"/>
            <a:ext cx="4638400" cy="385600"/>
          </a:xfrm>
          <a:prstGeom prst="rect">
            <a:avLst/>
          </a:prstGeom>
          <a:noFill/>
          <a:ln>
            <a:noFill/>
          </a:ln>
        </p:spPr>
        <p:txBody>
          <a:bodyPr spcFirstLastPara="1" wrap="square" lIns="91450" tIns="91450" rIns="91450" bIns="91450" anchor="t" anchorCtr="0">
            <a:noAutofit/>
          </a:bodyPr>
          <a:lstStyle>
            <a:lvl1pPr lvl="0" algn="l">
              <a:lnSpc>
                <a:spcPct val="100000"/>
              </a:lnSpc>
              <a:spcBef>
                <a:spcPts val="0"/>
              </a:spcBef>
              <a:spcAft>
                <a:spcPts val="0"/>
              </a:spcAft>
              <a:buSzPts val="1400"/>
              <a:buNone/>
              <a:defRPr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28763319"/>
      </p:ext>
    </p:extLst>
  </p:cSld>
  <p:clrMapOvr>
    <a:masterClrMapping/>
  </p:clrMapOvr>
  <p:extLst>
    <p:ext uri="{DCECCB84-F9BA-43D5-87BE-67443E8EF086}">
      <p15:sldGuideLst xmlns:p15="http://schemas.microsoft.com/office/powerpoint/2012/main">
        <p15:guide id="1" pos="606">
          <p15:clr>
            <a:srgbClr val="FBAE40"/>
          </p15:clr>
        </p15:guide>
        <p15:guide id="2" orient="horz" pos="634">
          <p15:clr>
            <a:srgbClr val="FBAE40"/>
          </p15:clr>
        </p15:guide>
        <p15:guide id="3" pos="14728">
          <p15:clr>
            <a:srgbClr val="FBAE40"/>
          </p15:clr>
        </p15:guide>
        <p15:guide id="4" orient="horz" pos="1102">
          <p15:clr>
            <a:srgbClr val="FBAE40"/>
          </p15:clr>
        </p15:guide>
        <p15:guide id="5" orient="horz" pos="7984">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620"/>
        <p:cNvGrpSpPr/>
        <p:nvPr/>
      </p:nvGrpSpPr>
      <p:grpSpPr>
        <a:xfrm>
          <a:off x="0" y="0"/>
          <a:ext cx="0" cy="0"/>
          <a:chOff x="0" y="0"/>
          <a:chExt cx="0" cy="0"/>
        </a:xfrm>
      </p:grpSpPr>
    </p:spTree>
    <p:extLst>
      <p:ext uri="{BB962C8B-B14F-4D97-AF65-F5344CB8AC3E}">
        <p14:creationId xmlns:p14="http://schemas.microsoft.com/office/powerpoint/2010/main" val="3383407573"/>
      </p:ext>
    </p:extLst>
  </p:cSld>
  <p:clrMapOvr>
    <a:masterClrMapping/>
  </p:clrMapOvr>
  <p:extLst>
    <p:ext uri="{DCECCB84-F9BA-43D5-87BE-67443E8EF086}">
      <p15:sldGuideLst xmlns:p15="http://schemas.microsoft.com/office/powerpoint/2012/main">
        <p15:guide id="1" orient="horz" pos="4320">
          <p15:clr>
            <a:srgbClr val="FBAE40"/>
          </p15:clr>
        </p15:guide>
        <p15:guide id="2" pos="7682">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21"/>
        <p:cNvGrpSpPr/>
        <p:nvPr/>
      </p:nvGrpSpPr>
      <p:grpSpPr>
        <a:xfrm>
          <a:off x="0" y="0"/>
          <a:ext cx="0" cy="0"/>
          <a:chOff x="0" y="0"/>
          <a:chExt cx="0" cy="0"/>
        </a:xfrm>
      </p:grpSpPr>
      <p:sp>
        <p:nvSpPr>
          <p:cNvPr id="1622" name="Google Shape;1622;p233"/>
          <p:cNvSpPr txBox="1">
            <a:spLocks noGrp="1"/>
          </p:cNvSpPr>
          <p:nvPr>
            <p:ph type="ctrTitle"/>
          </p:nvPr>
        </p:nvSpPr>
        <p:spPr>
          <a:xfrm>
            <a:off x="415611" y="992767"/>
            <a:ext cx="11360800" cy="2736800"/>
          </a:xfrm>
          <a:prstGeom prst="rect">
            <a:avLst/>
          </a:prstGeom>
          <a:noFill/>
          <a:ln>
            <a:noFill/>
          </a:ln>
        </p:spPr>
        <p:txBody>
          <a:bodyPr spcFirstLastPara="1" wrap="square" lIns="91450" tIns="91450" rIns="91450" bIns="91450" anchor="b" anchorCtr="0">
            <a:noAutofit/>
          </a:bodyPr>
          <a:lstStyle>
            <a:lvl1pPr lvl="0" algn="ctr">
              <a:lnSpc>
                <a:spcPct val="100000"/>
              </a:lnSpc>
              <a:spcBef>
                <a:spcPts val="0"/>
              </a:spcBef>
              <a:spcAft>
                <a:spcPts val="0"/>
              </a:spcAft>
              <a:buSzPts val="10400"/>
              <a:buNone/>
              <a:defRPr sz="6934"/>
            </a:lvl1pPr>
            <a:lvl2pPr lvl="1" algn="ctr">
              <a:lnSpc>
                <a:spcPct val="100000"/>
              </a:lnSpc>
              <a:spcBef>
                <a:spcPts val="0"/>
              </a:spcBef>
              <a:spcAft>
                <a:spcPts val="0"/>
              </a:spcAft>
              <a:buSzPts val="10400"/>
              <a:buNone/>
              <a:defRPr sz="6934"/>
            </a:lvl2pPr>
            <a:lvl3pPr lvl="2" algn="ctr">
              <a:lnSpc>
                <a:spcPct val="100000"/>
              </a:lnSpc>
              <a:spcBef>
                <a:spcPts val="0"/>
              </a:spcBef>
              <a:spcAft>
                <a:spcPts val="0"/>
              </a:spcAft>
              <a:buSzPts val="10400"/>
              <a:buNone/>
              <a:defRPr sz="6934"/>
            </a:lvl3pPr>
            <a:lvl4pPr lvl="3" algn="ctr">
              <a:lnSpc>
                <a:spcPct val="100000"/>
              </a:lnSpc>
              <a:spcBef>
                <a:spcPts val="0"/>
              </a:spcBef>
              <a:spcAft>
                <a:spcPts val="0"/>
              </a:spcAft>
              <a:buSzPts val="10400"/>
              <a:buNone/>
              <a:defRPr sz="6934"/>
            </a:lvl4pPr>
            <a:lvl5pPr lvl="4" algn="ctr">
              <a:lnSpc>
                <a:spcPct val="100000"/>
              </a:lnSpc>
              <a:spcBef>
                <a:spcPts val="0"/>
              </a:spcBef>
              <a:spcAft>
                <a:spcPts val="0"/>
              </a:spcAft>
              <a:buSzPts val="10400"/>
              <a:buNone/>
              <a:defRPr sz="6934"/>
            </a:lvl5pPr>
            <a:lvl6pPr lvl="5" algn="ctr">
              <a:lnSpc>
                <a:spcPct val="100000"/>
              </a:lnSpc>
              <a:spcBef>
                <a:spcPts val="0"/>
              </a:spcBef>
              <a:spcAft>
                <a:spcPts val="0"/>
              </a:spcAft>
              <a:buSzPts val="10400"/>
              <a:buNone/>
              <a:defRPr sz="6934"/>
            </a:lvl6pPr>
            <a:lvl7pPr lvl="6" algn="ctr">
              <a:lnSpc>
                <a:spcPct val="100000"/>
              </a:lnSpc>
              <a:spcBef>
                <a:spcPts val="0"/>
              </a:spcBef>
              <a:spcAft>
                <a:spcPts val="0"/>
              </a:spcAft>
              <a:buSzPts val="10400"/>
              <a:buNone/>
              <a:defRPr sz="6934"/>
            </a:lvl7pPr>
            <a:lvl8pPr lvl="7" algn="ctr">
              <a:lnSpc>
                <a:spcPct val="100000"/>
              </a:lnSpc>
              <a:spcBef>
                <a:spcPts val="0"/>
              </a:spcBef>
              <a:spcAft>
                <a:spcPts val="0"/>
              </a:spcAft>
              <a:buSzPts val="10400"/>
              <a:buNone/>
              <a:defRPr sz="6934"/>
            </a:lvl8pPr>
            <a:lvl9pPr lvl="8" algn="ctr">
              <a:lnSpc>
                <a:spcPct val="100000"/>
              </a:lnSpc>
              <a:spcBef>
                <a:spcPts val="0"/>
              </a:spcBef>
              <a:spcAft>
                <a:spcPts val="0"/>
              </a:spcAft>
              <a:buSzPts val="10400"/>
              <a:buNone/>
              <a:defRPr sz="6934"/>
            </a:lvl9pPr>
          </a:lstStyle>
          <a:p>
            <a:endParaRPr/>
          </a:p>
        </p:txBody>
      </p:sp>
      <p:sp>
        <p:nvSpPr>
          <p:cNvPr id="1623" name="Google Shape;1623;p233"/>
          <p:cNvSpPr txBox="1">
            <a:spLocks noGrp="1"/>
          </p:cNvSpPr>
          <p:nvPr>
            <p:ph type="subTitle" idx="1"/>
          </p:nvPr>
        </p:nvSpPr>
        <p:spPr>
          <a:xfrm>
            <a:off x="415600" y="3778833"/>
            <a:ext cx="11360800" cy="1056800"/>
          </a:xfrm>
          <a:prstGeom prst="rect">
            <a:avLst/>
          </a:prstGeom>
          <a:noFill/>
          <a:ln>
            <a:noFill/>
          </a:ln>
        </p:spPr>
        <p:txBody>
          <a:bodyPr spcFirstLastPara="1" wrap="square" lIns="91450" tIns="91450" rIns="91450" bIns="91450" anchor="t" anchorCtr="0">
            <a:noAutofit/>
          </a:bodyPr>
          <a:lstStyle>
            <a:lvl1pPr lvl="0" algn="ctr">
              <a:lnSpc>
                <a:spcPct val="100000"/>
              </a:lnSpc>
              <a:spcBef>
                <a:spcPts val="0"/>
              </a:spcBef>
              <a:spcAft>
                <a:spcPts val="0"/>
              </a:spcAft>
              <a:buSzPts val="5600"/>
              <a:buNone/>
              <a:defRPr sz="3734"/>
            </a:lvl1pPr>
            <a:lvl2pPr lvl="1" algn="ctr">
              <a:lnSpc>
                <a:spcPct val="100000"/>
              </a:lnSpc>
              <a:spcBef>
                <a:spcPts val="0"/>
              </a:spcBef>
              <a:spcAft>
                <a:spcPts val="0"/>
              </a:spcAft>
              <a:buSzPts val="5600"/>
              <a:buNone/>
              <a:defRPr sz="3734"/>
            </a:lvl2pPr>
            <a:lvl3pPr lvl="2" algn="ctr">
              <a:lnSpc>
                <a:spcPct val="100000"/>
              </a:lnSpc>
              <a:spcBef>
                <a:spcPts val="0"/>
              </a:spcBef>
              <a:spcAft>
                <a:spcPts val="0"/>
              </a:spcAft>
              <a:buSzPts val="5600"/>
              <a:buNone/>
              <a:defRPr sz="3734"/>
            </a:lvl3pPr>
            <a:lvl4pPr lvl="3" algn="ctr">
              <a:lnSpc>
                <a:spcPct val="100000"/>
              </a:lnSpc>
              <a:spcBef>
                <a:spcPts val="0"/>
              </a:spcBef>
              <a:spcAft>
                <a:spcPts val="0"/>
              </a:spcAft>
              <a:buSzPts val="5600"/>
              <a:buNone/>
              <a:defRPr sz="3734"/>
            </a:lvl4pPr>
            <a:lvl5pPr lvl="4" algn="ctr">
              <a:lnSpc>
                <a:spcPct val="100000"/>
              </a:lnSpc>
              <a:spcBef>
                <a:spcPts val="0"/>
              </a:spcBef>
              <a:spcAft>
                <a:spcPts val="0"/>
              </a:spcAft>
              <a:buSzPts val="5600"/>
              <a:buNone/>
              <a:defRPr sz="3734"/>
            </a:lvl5pPr>
            <a:lvl6pPr lvl="5" algn="ctr">
              <a:lnSpc>
                <a:spcPct val="100000"/>
              </a:lnSpc>
              <a:spcBef>
                <a:spcPts val="0"/>
              </a:spcBef>
              <a:spcAft>
                <a:spcPts val="0"/>
              </a:spcAft>
              <a:buSzPts val="5600"/>
              <a:buNone/>
              <a:defRPr sz="3734"/>
            </a:lvl6pPr>
            <a:lvl7pPr lvl="6" algn="ctr">
              <a:lnSpc>
                <a:spcPct val="100000"/>
              </a:lnSpc>
              <a:spcBef>
                <a:spcPts val="0"/>
              </a:spcBef>
              <a:spcAft>
                <a:spcPts val="0"/>
              </a:spcAft>
              <a:buSzPts val="5600"/>
              <a:buNone/>
              <a:defRPr sz="3734"/>
            </a:lvl7pPr>
            <a:lvl8pPr lvl="7" algn="ctr">
              <a:lnSpc>
                <a:spcPct val="100000"/>
              </a:lnSpc>
              <a:spcBef>
                <a:spcPts val="0"/>
              </a:spcBef>
              <a:spcAft>
                <a:spcPts val="0"/>
              </a:spcAft>
              <a:buSzPts val="5600"/>
              <a:buNone/>
              <a:defRPr sz="3734"/>
            </a:lvl8pPr>
            <a:lvl9pPr lvl="8" algn="ctr">
              <a:lnSpc>
                <a:spcPct val="100000"/>
              </a:lnSpc>
              <a:spcBef>
                <a:spcPts val="0"/>
              </a:spcBef>
              <a:spcAft>
                <a:spcPts val="0"/>
              </a:spcAft>
              <a:buSzPts val="5600"/>
              <a:buNone/>
              <a:defRPr sz="3734"/>
            </a:lvl9pPr>
          </a:lstStyle>
          <a:p>
            <a:endParaRPr/>
          </a:p>
        </p:txBody>
      </p:sp>
      <p:sp>
        <p:nvSpPr>
          <p:cNvPr id="1624" name="Google Shape;1624;p233"/>
          <p:cNvSpPr txBox="1">
            <a:spLocks noGrp="1"/>
          </p:cNvSpPr>
          <p:nvPr>
            <p:ph type="sldNum" idx="12"/>
          </p:nvPr>
        </p:nvSpPr>
        <p:spPr>
          <a:xfrm>
            <a:off x="11296611" y="6217623"/>
            <a:ext cx="731600" cy="524800"/>
          </a:xfrm>
          <a:prstGeom prst="rect">
            <a:avLst/>
          </a:prstGeom>
          <a:noFill/>
          <a:ln>
            <a:noFill/>
          </a:ln>
        </p:spPr>
        <p:txBody>
          <a:bodyPr spcFirstLastPara="1" wrap="square" lIns="182850" tIns="182850" rIns="182850" bIns="182850" anchor="ctr" anchorCtr="0">
            <a:noAutofit/>
          </a:bodyPr>
          <a:lstStyle>
            <a:lvl1pPr marL="0" marR="0" lvl="0" indent="0" algn="l">
              <a:lnSpc>
                <a:spcPct val="100000"/>
              </a:lnSpc>
              <a:spcBef>
                <a:spcPts val="0"/>
              </a:spcBef>
              <a:spcAft>
                <a:spcPts val="0"/>
              </a:spcAft>
              <a:buClr>
                <a:srgbClr val="000000"/>
              </a:buClr>
              <a:buSzPts val="2800"/>
              <a:buFont typeface="Arial"/>
              <a:buNone/>
              <a:defRPr sz="1867"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2800"/>
              <a:buFont typeface="Arial"/>
              <a:buNone/>
              <a:defRPr sz="1867"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2800"/>
              <a:buFont typeface="Arial"/>
              <a:buNone/>
              <a:defRPr sz="1867"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2800"/>
              <a:buFont typeface="Arial"/>
              <a:buNone/>
              <a:defRPr sz="1867"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2800"/>
              <a:buFont typeface="Arial"/>
              <a:buNone/>
              <a:defRPr sz="1867"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2800"/>
              <a:buFont typeface="Arial"/>
              <a:buNone/>
              <a:defRPr sz="1867"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2800"/>
              <a:buFont typeface="Arial"/>
              <a:buNone/>
              <a:defRPr sz="1867"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2800"/>
              <a:buFont typeface="Arial"/>
              <a:buNone/>
              <a:defRPr sz="1867"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2800"/>
              <a:buFont typeface="Arial"/>
              <a:buNone/>
              <a:defRPr sz="1867" b="0" i="0" u="none" strike="noStrike" cap="none">
                <a:solidFill>
                  <a:srgbClr val="000000"/>
                </a:solidFill>
                <a:latin typeface="Arial"/>
                <a:ea typeface="Arial"/>
                <a:cs typeface="Arial"/>
                <a:sym typeface="Arial"/>
              </a:defRPr>
            </a:lvl9pPr>
          </a:lstStyle>
          <a:p>
            <a:fld id="{00000000-1234-1234-1234-123412341234}" type="slidenum">
              <a:rPr lang="de-DE" smtClean="0"/>
              <a:pPr/>
              <a:t>‹Nr.›</a:t>
            </a:fld>
            <a:endParaRPr lang="de-DE"/>
          </a:p>
        </p:txBody>
      </p:sp>
    </p:spTree>
    <p:extLst>
      <p:ext uri="{BB962C8B-B14F-4D97-AF65-F5344CB8AC3E}">
        <p14:creationId xmlns:p14="http://schemas.microsoft.com/office/powerpoint/2010/main" val="82452551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625"/>
        <p:cNvGrpSpPr/>
        <p:nvPr/>
      </p:nvGrpSpPr>
      <p:grpSpPr>
        <a:xfrm>
          <a:off x="0" y="0"/>
          <a:ext cx="0" cy="0"/>
          <a:chOff x="0" y="0"/>
          <a:chExt cx="0" cy="0"/>
        </a:xfrm>
      </p:grpSpPr>
      <p:pic>
        <p:nvPicPr>
          <p:cNvPr id="1626" name="Google Shape;1626;p234" title="Property 1=Wave C.png"/>
          <p:cNvPicPr preferRelativeResize="0"/>
          <p:nvPr/>
        </p:nvPicPr>
        <p:blipFill rotWithShape="1">
          <a:blip r:embed="rId2">
            <a:alphaModFix/>
          </a:blip>
          <a:srcRect t="51248" b="20135"/>
          <a:stretch/>
        </p:blipFill>
        <p:spPr>
          <a:xfrm>
            <a:off x="1" y="-76200"/>
            <a:ext cx="12192003" cy="981268"/>
          </a:xfrm>
          <a:prstGeom prst="rect">
            <a:avLst/>
          </a:prstGeom>
          <a:noFill/>
          <a:ln>
            <a:noFill/>
          </a:ln>
        </p:spPr>
      </p:pic>
      <p:pic>
        <p:nvPicPr>
          <p:cNvPr id="1627" name="Google Shape;1627;p234" descr="preencoded.png"/>
          <p:cNvPicPr preferRelativeResize="0"/>
          <p:nvPr/>
        </p:nvPicPr>
        <p:blipFill rotWithShape="1">
          <a:blip r:embed="rId3">
            <a:alphaModFix/>
          </a:blip>
          <a:srcRect l="-926" r="-824"/>
          <a:stretch/>
        </p:blipFill>
        <p:spPr>
          <a:xfrm>
            <a:off x="-165100" y="0"/>
            <a:ext cx="12509509" cy="1409733"/>
          </a:xfrm>
          <a:prstGeom prst="rect">
            <a:avLst/>
          </a:prstGeom>
          <a:noFill/>
          <a:ln>
            <a:noFill/>
          </a:ln>
        </p:spPr>
      </p:pic>
      <p:pic>
        <p:nvPicPr>
          <p:cNvPr id="1628" name="Google Shape;1628;p234" title="SR SAP Logo.png"/>
          <p:cNvPicPr preferRelativeResize="0"/>
          <p:nvPr/>
        </p:nvPicPr>
        <p:blipFill rotWithShape="1">
          <a:blip r:embed="rId4">
            <a:alphaModFix/>
          </a:blip>
          <a:srcRect/>
          <a:stretch/>
        </p:blipFill>
        <p:spPr>
          <a:xfrm>
            <a:off x="9347200" y="381069"/>
            <a:ext cx="2031998" cy="397867"/>
          </a:xfrm>
          <a:prstGeom prst="rect">
            <a:avLst/>
          </a:prstGeom>
          <a:noFill/>
          <a:ln>
            <a:noFill/>
          </a:ln>
        </p:spPr>
      </p:pic>
      <p:sp>
        <p:nvSpPr>
          <p:cNvPr id="1629" name="Google Shape;1629;p234"/>
          <p:cNvSpPr/>
          <p:nvPr/>
        </p:nvSpPr>
        <p:spPr>
          <a:xfrm>
            <a:off x="9069751" y="6413500"/>
            <a:ext cx="28176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2800"/>
              <a:buFont typeface="Inter"/>
              <a:buNone/>
            </a:pPr>
            <a:r>
              <a:rPr lang="en" sz="933" b="0" i="0" u="none" strike="noStrike" cap="none">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spTree>
    <p:extLst>
      <p:ext uri="{BB962C8B-B14F-4D97-AF65-F5344CB8AC3E}">
        <p14:creationId xmlns:p14="http://schemas.microsoft.com/office/powerpoint/2010/main" val="3994106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
              <a:t>Titelmasterformat durch Klicken bearbeiten</a:t>
            </a:r>
          </a:p>
        </p:txBody>
      </p:sp>
    </p:spTree>
    <p:extLst>
      <p:ext uri="{BB962C8B-B14F-4D97-AF65-F5344CB8AC3E}">
        <p14:creationId xmlns:p14="http://schemas.microsoft.com/office/powerpoint/2010/main" val="289515457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SmartRecruiters - Brand Template (0)">
  <p:cSld name="SmartRecruiters - Brand Template (0)">
    <p:bg>
      <p:bgPr>
        <a:solidFill>
          <a:srgbClr val="FCFCF8"/>
        </a:solidFill>
        <a:effectLst/>
      </p:bgPr>
    </p:bg>
    <p:spTree>
      <p:nvGrpSpPr>
        <p:cNvPr id="1" name="Shape 1630"/>
        <p:cNvGrpSpPr/>
        <p:nvPr/>
      </p:nvGrpSpPr>
      <p:grpSpPr>
        <a:xfrm>
          <a:off x="0" y="0"/>
          <a:ext cx="0" cy="0"/>
          <a:chOff x="0" y="0"/>
          <a:chExt cx="0" cy="0"/>
        </a:xfrm>
      </p:grpSpPr>
      <p:sp>
        <p:nvSpPr>
          <p:cNvPr id="1631" name="Google Shape;1631;p235"/>
          <p:cNvSpPr txBox="1">
            <a:spLocks noGrp="1"/>
          </p:cNvSpPr>
          <p:nvPr>
            <p:ph type="title"/>
          </p:nvPr>
        </p:nvSpPr>
        <p:spPr>
          <a:xfrm>
            <a:off x="1352017" y="931917"/>
            <a:ext cx="4638400" cy="385600"/>
          </a:xfrm>
          <a:prstGeom prst="rect">
            <a:avLst/>
          </a:prstGeom>
          <a:noFill/>
          <a:ln>
            <a:noFill/>
          </a:ln>
        </p:spPr>
        <p:txBody>
          <a:bodyPr spcFirstLastPara="1" wrap="square" lIns="91450" tIns="91450" rIns="91450" bIns="91450" anchor="t" anchorCtr="0">
            <a:noAutofit/>
          </a:bodyPr>
          <a:lstStyle>
            <a:lvl1pPr lvl="0" algn="l">
              <a:lnSpc>
                <a:spcPct val="100000"/>
              </a:lnSpc>
              <a:spcBef>
                <a:spcPts val="0"/>
              </a:spcBef>
              <a:spcAft>
                <a:spcPts val="0"/>
              </a:spcAft>
              <a:buSzPts val="1400"/>
              <a:buFont typeface="Montserrat"/>
              <a:buNone/>
              <a:defRPr>
                <a:latin typeface="Montserrat"/>
                <a:ea typeface="Montserrat"/>
                <a:cs typeface="Montserrat"/>
                <a:sym typeface="Montserrat"/>
              </a:defRPr>
            </a:lvl1pPr>
            <a:lvl2pPr lvl="1" algn="l">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l">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l">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l">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l">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l">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l">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l">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632" name="Google Shape;1632;p235"/>
          <p:cNvSpPr txBox="1">
            <a:spLocks noGrp="1"/>
          </p:cNvSpPr>
          <p:nvPr>
            <p:ph type="subTitle" idx="1"/>
          </p:nvPr>
        </p:nvSpPr>
        <p:spPr>
          <a:xfrm>
            <a:off x="1352017" y="1702033"/>
            <a:ext cx="3376000" cy="917200"/>
          </a:xfrm>
          <a:prstGeom prst="rect">
            <a:avLst/>
          </a:prstGeom>
          <a:noFill/>
          <a:ln>
            <a:noFill/>
          </a:ln>
        </p:spPr>
        <p:txBody>
          <a:bodyPr spcFirstLastPara="1" wrap="square" lIns="91450" tIns="91450" rIns="91450" bIns="91450" anchor="t" anchorCtr="0">
            <a:noAutofit/>
          </a:bodyPr>
          <a:lstStyle>
            <a:lvl1pPr lvl="0" algn="l">
              <a:lnSpc>
                <a:spcPct val="100000"/>
              </a:lnSpc>
              <a:spcBef>
                <a:spcPts val="0"/>
              </a:spcBef>
              <a:spcAft>
                <a:spcPts val="0"/>
              </a:spcAft>
              <a:buSzPts val="1400"/>
              <a:buFont typeface="Montserrat"/>
              <a:buNone/>
              <a:defRPr>
                <a:latin typeface="Montserrat"/>
                <a:ea typeface="Montserrat"/>
                <a:cs typeface="Montserrat"/>
                <a:sym typeface="Montserrat"/>
              </a:defRPr>
            </a:lvl1pPr>
            <a:lvl2pPr lvl="1" algn="l">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l">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l">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l">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l">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l">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l">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l">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633" name="Google Shape;1633;p235"/>
          <p:cNvSpPr txBox="1">
            <a:spLocks noGrp="1"/>
          </p:cNvSpPr>
          <p:nvPr>
            <p:ph type="body" idx="2"/>
          </p:nvPr>
        </p:nvSpPr>
        <p:spPr>
          <a:xfrm>
            <a:off x="1348433" y="2334633"/>
            <a:ext cx="2751600" cy="2804800"/>
          </a:xfrm>
          <a:prstGeom prst="rect">
            <a:avLst/>
          </a:prstGeom>
          <a:noFill/>
          <a:ln>
            <a:noFill/>
          </a:ln>
        </p:spPr>
        <p:txBody>
          <a:bodyPr spcFirstLastPara="1" wrap="square" lIns="91450" tIns="91450" rIns="91450" bIns="91450" anchor="t" anchorCtr="0">
            <a:noAutofit/>
          </a:bodyPr>
          <a:lstStyle>
            <a:lvl1pPr marL="304815" lvl="0" indent="-211677" algn="l">
              <a:lnSpc>
                <a:spcPct val="100000"/>
              </a:lnSpc>
              <a:spcBef>
                <a:spcPts val="0"/>
              </a:spcBef>
              <a:spcAft>
                <a:spcPts val="0"/>
              </a:spcAft>
              <a:buSzPts val="1400"/>
              <a:buChar char="●"/>
              <a:defRPr/>
            </a:lvl1pPr>
            <a:lvl2pPr marL="609630" lvl="1" indent="-211677" algn="l">
              <a:lnSpc>
                <a:spcPct val="100000"/>
              </a:lnSpc>
              <a:spcBef>
                <a:spcPts val="0"/>
              </a:spcBef>
              <a:spcAft>
                <a:spcPts val="0"/>
              </a:spcAft>
              <a:buSzPts val="1400"/>
              <a:buChar char="○"/>
              <a:defRPr/>
            </a:lvl2pPr>
            <a:lvl3pPr marL="914446" lvl="2" indent="-211677" algn="l">
              <a:lnSpc>
                <a:spcPct val="100000"/>
              </a:lnSpc>
              <a:spcBef>
                <a:spcPts val="0"/>
              </a:spcBef>
              <a:spcAft>
                <a:spcPts val="0"/>
              </a:spcAft>
              <a:buSzPts val="1400"/>
              <a:buChar char="■"/>
              <a:defRPr/>
            </a:lvl3pPr>
            <a:lvl4pPr marL="1219261" lvl="3" indent="-211677" algn="l">
              <a:lnSpc>
                <a:spcPct val="100000"/>
              </a:lnSpc>
              <a:spcBef>
                <a:spcPts val="0"/>
              </a:spcBef>
              <a:spcAft>
                <a:spcPts val="0"/>
              </a:spcAft>
              <a:buSzPts val="1400"/>
              <a:buChar char="●"/>
              <a:defRPr/>
            </a:lvl4pPr>
            <a:lvl5pPr marL="1524076" lvl="4" indent="-211677" algn="l">
              <a:lnSpc>
                <a:spcPct val="100000"/>
              </a:lnSpc>
              <a:spcBef>
                <a:spcPts val="0"/>
              </a:spcBef>
              <a:spcAft>
                <a:spcPts val="0"/>
              </a:spcAft>
              <a:buSzPts val="1400"/>
              <a:buChar char="○"/>
              <a:defRPr/>
            </a:lvl5pPr>
            <a:lvl6pPr marL="1828891" lvl="5" indent="-211677" algn="l">
              <a:lnSpc>
                <a:spcPct val="100000"/>
              </a:lnSpc>
              <a:spcBef>
                <a:spcPts val="0"/>
              </a:spcBef>
              <a:spcAft>
                <a:spcPts val="0"/>
              </a:spcAft>
              <a:buSzPts val="1400"/>
              <a:buChar char="■"/>
              <a:defRPr/>
            </a:lvl6pPr>
            <a:lvl7pPr marL="2133707" lvl="6" indent="-211677" algn="l">
              <a:lnSpc>
                <a:spcPct val="100000"/>
              </a:lnSpc>
              <a:spcBef>
                <a:spcPts val="0"/>
              </a:spcBef>
              <a:spcAft>
                <a:spcPts val="0"/>
              </a:spcAft>
              <a:buSzPts val="1400"/>
              <a:buChar char="●"/>
              <a:defRPr/>
            </a:lvl7pPr>
            <a:lvl8pPr marL="2438522" lvl="7" indent="-211677" algn="l">
              <a:lnSpc>
                <a:spcPct val="100000"/>
              </a:lnSpc>
              <a:spcBef>
                <a:spcPts val="0"/>
              </a:spcBef>
              <a:spcAft>
                <a:spcPts val="0"/>
              </a:spcAft>
              <a:buSzPts val="1400"/>
              <a:buChar char="○"/>
              <a:defRPr/>
            </a:lvl8pPr>
            <a:lvl9pPr marL="2743337" lvl="8" indent="-211677" algn="l">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33295688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Cover with Image">
  <p:cSld name="Cover with Image">
    <p:spTree>
      <p:nvGrpSpPr>
        <p:cNvPr id="1" name="Shape 1634"/>
        <p:cNvGrpSpPr/>
        <p:nvPr/>
      </p:nvGrpSpPr>
      <p:grpSpPr>
        <a:xfrm>
          <a:off x="0" y="0"/>
          <a:ext cx="0" cy="0"/>
          <a:chOff x="0" y="0"/>
          <a:chExt cx="0" cy="0"/>
        </a:xfrm>
      </p:grpSpPr>
      <p:pic>
        <p:nvPicPr>
          <p:cNvPr id="1635" name="Google Shape;1635;p236" descr="preencoded.png"/>
          <p:cNvPicPr preferRelativeResize="0"/>
          <p:nvPr/>
        </p:nvPicPr>
        <p:blipFill rotWithShape="1">
          <a:blip r:embed="rId2">
            <a:alphaModFix/>
          </a:blip>
          <a:srcRect/>
          <a:stretch/>
        </p:blipFill>
        <p:spPr>
          <a:xfrm>
            <a:off x="6762750" y="0"/>
            <a:ext cx="2082533" cy="6858000"/>
          </a:xfrm>
          <a:prstGeom prst="rect">
            <a:avLst/>
          </a:prstGeom>
          <a:noFill/>
          <a:ln>
            <a:noFill/>
          </a:ln>
        </p:spPr>
      </p:pic>
      <p:pic>
        <p:nvPicPr>
          <p:cNvPr id="1636" name="Google Shape;1636;p236" descr="preencoded.png"/>
          <p:cNvPicPr preferRelativeResize="0"/>
          <p:nvPr/>
        </p:nvPicPr>
        <p:blipFill rotWithShape="1">
          <a:blip r:embed="rId3">
            <a:alphaModFix/>
          </a:blip>
          <a:srcRect/>
          <a:stretch/>
        </p:blipFill>
        <p:spPr>
          <a:xfrm>
            <a:off x="6140451" y="0"/>
            <a:ext cx="2617186" cy="6858000"/>
          </a:xfrm>
          <a:prstGeom prst="rect">
            <a:avLst/>
          </a:prstGeom>
          <a:noFill/>
          <a:ln>
            <a:noFill/>
          </a:ln>
        </p:spPr>
      </p:pic>
      <p:pic>
        <p:nvPicPr>
          <p:cNvPr id="1637" name="Google Shape;1637;p236" descr="preencoded.png"/>
          <p:cNvPicPr preferRelativeResize="0"/>
          <p:nvPr/>
        </p:nvPicPr>
        <p:blipFill rotWithShape="1">
          <a:blip r:embed="rId4">
            <a:alphaModFix/>
          </a:blip>
          <a:srcRect/>
          <a:stretch/>
        </p:blipFill>
        <p:spPr>
          <a:xfrm>
            <a:off x="1098551" y="501651"/>
            <a:ext cx="2032000" cy="206992"/>
          </a:xfrm>
          <a:prstGeom prst="rect">
            <a:avLst/>
          </a:prstGeom>
          <a:noFill/>
          <a:ln>
            <a:noFill/>
          </a:ln>
        </p:spPr>
      </p:pic>
      <p:sp>
        <p:nvSpPr>
          <p:cNvPr id="1638" name="Google Shape;1638;p236"/>
          <p:cNvSpPr/>
          <p:nvPr/>
        </p:nvSpPr>
        <p:spPr>
          <a:xfrm>
            <a:off x="8757633" y="5167"/>
            <a:ext cx="3434400" cy="6858000"/>
          </a:xfrm>
          <a:prstGeom prst="rect">
            <a:avLst/>
          </a:prstGeom>
          <a:solidFill>
            <a:schemeClr val="accent1"/>
          </a:solidFill>
          <a:ln>
            <a:noFill/>
          </a:ln>
        </p:spPr>
        <p:txBody>
          <a:bodyPr spcFirstLastPara="1" wrap="square" lIns="60967" tIns="60967" rIns="60967" bIns="60967"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933" b="0" i="0" u="none" strike="noStrike" cap="none">
              <a:solidFill>
                <a:srgbClr val="000000"/>
              </a:solidFill>
              <a:latin typeface="Inter"/>
              <a:ea typeface="Inter"/>
              <a:cs typeface="Inter"/>
              <a:sym typeface="Inter"/>
            </a:endParaRPr>
          </a:p>
        </p:txBody>
      </p:sp>
      <p:sp>
        <p:nvSpPr>
          <p:cNvPr id="1639" name="Google Shape;1639;p236"/>
          <p:cNvSpPr txBox="1">
            <a:spLocks noGrp="1"/>
          </p:cNvSpPr>
          <p:nvPr>
            <p:ph type="title"/>
          </p:nvPr>
        </p:nvSpPr>
        <p:spPr>
          <a:xfrm>
            <a:off x="1097280" y="1328928"/>
            <a:ext cx="5980400" cy="2688400"/>
          </a:xfrm>
          <a:prstGeom prst="rect">
            <a:avLst/>
          </a:prstGeom>
          <a:noFill/>
          <a:ln>
            <a:noFill/>
          </a:ln>
        </p:spPr>
        <p:txBody>
          <a:bodyPr spcFirstLastPara="1" wrap="square" lIns="0" tIns="0" rIns="0" bIns="0" anchor="t" anchorCtr="0">
            <a:noAutofit/>
          </a:bodyPr>
          <a:lstStyle>
            <a:lvl1pPr lvl="0" algn="l">
              <a:lnSpc>
                <a:spcPct val="78000"/>
              </a:lnSpc>
              <a:spcBef>
                <a:spcPts val="0"/>
              </a:spcBef>
              <a:spcAft>
                <a:spcPts val="0"/>
              </a:spcAft>
              <a:buClr>
                <a:schemeClr val="dk1"/>
              </a:buClr>
              <a:buSzPts val="9600"/>
              <a:buNone/>
              <a:defRPr sz="6400">
                <a:solidFill>
                  <a:schemeClr val="dk1"/>
                </a:solidFill>
              </a:defRPr>
            </a:lvl1pPr>
            <a:lvl2pPr lvl="1" algn="l">
              <a:lnSpc>
                <a:spcPct val="78000"/>
              </a:lnSpc>
              <a:spcBef>
                <a:spcPts val="0"/>
              </a:spcBef>
              <a:spcAft>
                <a:spcPts val="0"/>
              </a:spcAft>
              <a:buClr>
                <a:schemeClr val="dk1"/>
              </a:buClr>
              <a:buSzPts val="9600"/>
              <a:buNone/>
              <a:defRPr sz="6400">
                <a:solidFill>
                  <a:schemeClr val="dk1"/>
                </a:solidFill>
              </a:defRPr>
            </a:lvl2pPr>
            <a:lvl3pPr lvl="2" algn="l">
              <a:lnSpc>
                <a:spcPct val="78000"/>
              </a:lnSpc>
              <a:spcBef>
                <a:spcPts val="0"/>
              </a:spcBef>
              <a:spcAft>
                <a:spcPts val="0"/>
              </a:spcAft>
              <a:buClr>
                <a:schemeClr val="dk1"/>
              </a:buClr>
              <a:buSzPts val="9600"/>
              <a:buNone/>
              <a:defRPr sz="6400">
                <a:solidFill>
                  <a:schemeClr val="dk1"/>
                </a:solidFill>
              </a:defRPr>
            </a:lvl3pPr>
            <a:lvl4pPr lvl="3" algn="l">
              <a:lnSpc>
                <a:spcPct val="78000"/>
              </a:lnSpc>
              <a:spcBef>
                <a:spcPts val="0"/>
              </a:spcBef>
              <a:spcAft>
                <a:spcPts val="0"/>
              </a:spcAft>
              <a:buClr>
                <a:schemeClr val="dk1"/>
              </a:buClr>
              <a:buSzPts val="9600"/>
              <a:buNone/>
              <a:defRPr sz="6400">
                <a:solidFill>
                  <a:schemeClr val="dk1"/>
                </a:solidFill>
              </a:defRPr>
            </a:lvl4pPr>
            <a:lvl5pPr lvl="4" algn="l">
              <a:lnSpc>
                <a:spcPct val="78000"/>
              </a:lnSpc>
              <a:spcBef>
                <a:spcPts val="0"/>
              </a:spcBef>
              <a:spcAft>
                <a:spcPts val="0"/>
              </a:spcAft>
              <a:buClr>
                <a:schemeClr val="dk1"/>
              </a:buClr>
              <a:buSzPts val="9600"/>
              <a:buNone/>
              <a:defRPr sz="6400">
                <a:solidFill>
                  <a:schemeClr val="dk1"/>
                </a:solidFill>
              </a:defRPr>
            </a:lvl5pPr>
            <a:lvl6pPr lvl="5" algn="l">
              <a:lnSpc>
                <a:spcPct val="78000"/>
              </a:lnSpc>
              <a:spcBef>
                <a:spcPts val="0"/>
              </a:spcBef>
              <a:spcAft>
                <a:spcPts val="0"/>
              </a:spcAft>
              <a:buClr>
                <a:schemeClr val="dk1"/>
              </a:buClr>
              <a:buSzPts val="9600"/>
              <a:buNone/>
              <a:defRPr sz="6400">
                <a:solidFill>
                  <a:schemeClr val="dk1"/>
                </a:solidFill>
              </a:defRPr>
            </a:lvl6pPr>
            <a:lvl7pPr lvl="6" algn="l">
              <a:lnSpc>
                <a:spcPct val="78000"/>
              </a:lnSpc>
              <a:spcBef>
                <a:spcPts val="0"/>
              </a:spcBef>
              <a:spcAft>
                <a:spcPts val="0"/>
              </a:spcAft>
              <a:buClr>
                <a:schemeClr val="dk1"/>
              </a:buClr>
              <a:buSzPts val="9600"/>
              <a:buNone/>
              <a:defRPr sz="6400">
                <a:solidFill>
                  <a:schemeClr val="dk1"/>
                </a:solidFill>
              </a:defRPr>
            </a:lvl7pPr>
            <a:lvl8pPr lvl="7" algn="l">
              <a:lnSpc>
                <a:spcPct val="78000"/>
              </a:lnSpc>
              <a:spcBef>
                <a:spcPts val="0"/>
              </a:spcBef>
              <a:spcAft>
                <a:spcPts val="0"/>
              </a:spcAft>
              <a:buClr>
                <a:schemeClr val="dk1"/>
              </a:buClr>
              <a:buSzPts val="9600"/>
              <a:buNone/>
              <a:defRPr sz="6400">
                <a:solidFill>
                  <a:schemeClr val="dk1"/>
                </a:solidFill>
              </a:defRPr>
            </a:lvl8pPr>
            <a:lvl9pPr lvl="8" algn="l">
              <a:lnSpc>
                <a:spcPct val="78000"/>
              </a:lnSpc>
              <a:spcBef>
                <a:spcPts val="0"/>
              </a:spcBef>
              <a:spcAft>
                <a:spcPts val="0"/>
              </a:spcAft>
              <a:buClr>
                <a:schemeClr val="dk1"/>
              </a:buClr>
              <a:buSzPts val="9600"/>
              <a:buNone/>
              <a:defRPr sz="6400">
                <a:solidFill>
                  <a:schemeClr val="dk1"/>
                </a:solidFill>
              </a:defRPr>
            </a:lvl9pPr>
          </a:lstStyle>
          <a:p>
            <a:endParaRPr/>
          </a:p>
        </p:txBody>
      </p:sp>
      <p:sp>
        <p:nvSpPr>
          <p:cNvPr id="1640" name="Google Shape;1640;p236"/>
          <p:cNvSpPr txBox="1">
            <a:spLocks noGrp="1"/>
          </p:cNvSpPr>
          <p:nvPr>
            <p:ph type="title" idx="2"/>
          </p:nvPr>
        </p:nvSpPr>
        <p:spPr>
          <a:xfrm>
            <a:off x="1097280" y="4620768"/>
            <a:ext cx="6012400" cy="4876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dk1"/>
              </a:buClr>
              <a:buSzPts val="4800"/>
              <a:buNone/>
              <a:defRPr sz="3200">
                <a:solidFill>
                  <a:schemeClr val="dk1"/>
                </a:solidFill>
              </a:defRPr>
            </a:lvl1pPr>
            <a:lvl2pPr lvl="1" algn="l">
              <a:lnSpc>
                <a:spcPct val="85000"/>
              </a:lnSpc>
              <a:spcBef>
                <a:spcPts val="0"/>
              </a:spcBef>
              <a:spcAft>
                <a:spcPts val="0"/>
              </a:spcAft>
              <a:buClr>
                <a:schemeClr val="dk1"/>
              </a:buClr>
              <a:buSzPts val="4800"/>
              <a:buNone/>
              <a:defRPr sz="3200">
                <a:solidFill>
                  <a:schemeClr val="dk1"/>
                </a:solidFill>
              </a:defRPr>
            </a:lvl2pPr>
            <a:lvl3pPr lvl="2" algn="l">
              <a:lnSpc>
                <a:spcPct val="85000"/>
              </a:lnSpc>
              <a:spcBef>
                <a:spcPts val="0"/>
              </a:spcBef>
              <a:spcAft>
                <a:spcPts val="0"/>
              </a:spcAft>
              <a:buClr>
                <a:schemeClr val="dk1"/>
              </a:buClr>
              <a:buSzPts val="4800"/>
              <a:buNone/>
              <a:defRPr sz="3200">
                <a:solidFill>
                  <a:schemeClr val="dk1"/>
                </a:solidFill>
              </a:defRPr>
            </a:lvl3pPr>
            <a:lvl4pPr lvl="3" algn="l">
              <a:lnSpc>
                <a:spcPct val="85000"/>
              </a:lnSpc>
              <a:spcBef>
                <a:spcPts val="0"/>
              </a:spcBef>
              <a:spcAft>
                <a:spcPts val="0"/>
              </a:spcAft>
              <a:buClr>
                <a:schemeClr val="dk1"/>
              </a:buClr>
              <a:buSzPts val="4800"/>
              <a:buNone/>
              <a:defRPr sz="3200">
                <a:solidFill>
                  <a:schemeClr val="dk1"/>
                </a:solidFill>
              </a:defRPr>
            </a:lvl4pPr>
            <a:lvl5pPr lvl="4" algn="l">
              <a:lnSpc>
                <a:spcPct val="85000"/>
              </a:lnSpc>
              <a:spcBef>
                <a:spcPts val="0"/>
              </a:spcBef>
              <a:spcAft>
                <a:spcPts val="0"/>
              </a:spcAft>
              <a:buClr>
                <a:schemeClr val="dk1"/>
              </a:buClr>
              <a:buSzPts val="4800"/>
              <a:buNone/>
              <a:defRPr sz="3200">
                <a:solidFill>
                  <a:schemeClr val="dk1"/>
                </a:solidFill>
              </a:defRPr>
            </a:lvl5pPr>
            <a:lvl6pPr lvl="5" algn="l">
              <a:lnSpc>
                <a:spcPct val="85000"/>
              </a:lnSpc>
              <a:spcBef>
                <a:spcPts val="0"/>
              </a:spcBef>
              <a:spcAft>
                <a:spcPts val="0"/>
              </a:spcAft>
              <a:buClr>
                <a:schemeClr val="dk1"/>
              </a:buClr>
              <a:buSzPts val="4800"/>
              <a:buNone/>
              <a:defRPr sz="3200">
                <a:solidFill>
                  <a:schemeClr val="dk1"/>
                </a:solidFill>
              </a:defRPr>
            </a:lvl6pPr>
            <a:lvl7pPr lvl="6" algn="l">
              <a:lnSpc>
                <a:spcPct val="85000"/>
              </a:lnSpc>
              <a:spcBef>
                <a:spcPts val="0"/>
              </a:spcBef>
              <a:spcAft>
                <a:spcPts val="0"/>
              </a:spcAft>
              <a:buClr>
                <a:schemeClr val="dk1"/>
              </a:buClr>
              <a:buSzPts val="4800"/>
              <a:buNone/>
              <a:defRPr sz="3200">
                <a:solidFill>
                  <a:schemeClr val="dk1"/>
                </a:solidFill>
              </a:defRPr>
            </a:lvl7pPr>
            <a:lvl8pPr lvl="7" algn="l">
              <a:lnSpc>
                <a:spcPct val="85000"/>
              </a:lnSpc>
              <a:spcBef>
                <a:spcPts val="0"/>
              </a:spcBef>
              <a:spcAft>
                <a:spcPts val="0"/>
              </a:spcAft>
              <a:buClr>
                <a:schemeClr val="dk1"/>
              </a:buClr>
              <a:buSzPts val="4800"/>
              <a:buNone/>
              <a:defRPr sz="3200">
                <a:solidFill>
                  <a:schemeClr val="dk1"/>
                </a:solidFill>
              </a:defRPr>
            </a:lvl8pPr>
            <a:lvl9pPr lvl="8" algn="l">
              <a:lnSpc>
                <a:spcPct val="85000"/>
              </a:lnSpc>
              <a:spcBef>
                <a:spcPts val="0"/>
              </a:spcBef>
              <a:spcAft>
                <a:spcPts val="0"/>
              </a:spcAft>
              <a:buClr>
                <a:schemeClr val="dk1"/>
              </a:buClr>
              <a:buSzPts val="4800"/>
              <a:buNone/>
              <a:defRPr sz="3200">
                <a:solidFill>
                  <a:schemeClr val="dk1"/>
                </a:solidFill>
              </a:defRPr>
            </a:lvl9pPr>
          </a:lstStyle>
          <a:p>
            <a:endParaRPr/>
          </a:p>
        </p:txBody>
      </p:sp>
      <p:sp>
        <p:nvSpPr>
          <p:cNvPr id="1641" name="Google Shape;1641;p236"/>
          <p:cNvSpPr txBox="1">
            <a:spLocks noGrp="1"/>
          </p:cNvSpPr>
          <p:nvPr>
            <p:ph type="title" idx="3"/>
          </p:nvPr>
        </p:nvSpPr>
        <p:spPr>
          <a:xfrm>
            <a:off x="1095351" y="5151120"/>
            <a:ext cx="4739600" cy="3048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dk2"/>
              </a:buClr>
              <a:buSzPts val="3000"/>
              <a:buNone/>
              <a:defRPr sz="2000" b="1">
                <a:solidFill>
                  <a:schemeClr val="dk2"/>
                </a:solidFill>
              </a:defRPr>
            </a:lvl1pPr>
            <a:lvl2pPr lvl="1" algn="l">
              <a:lnSpc>
                <a:spcPct val="85000"/>
              </a:lnSpc>
              <a:spcBef>
                <a:spcPts val="0"/>
              </a:spcBef>
              <a:spcAft>
                <a:spcPts val="0"/>
              </a:spcAft>
              <a:buClr>
                <a:schemeClr val="dk2"/>
              </a:buClr>
              <a:buSzPts val="3000"/>
              <a:buNone/>
              <a:defRPr sz="2000" b="1">
                <a:solidFill>
                  <a:schemeClr val="dk2"/>
                </a:solidFill>
              </a:defRPr>
            </a:lvl2pPr>
            <a:lvl3pPr lvl="2" algn="l">
              <a:lnSpc>
                <a:spcPct val="85000"/>
              </a:lnSpc>
              <a:spcBef>
                <a:spcPts val="0"/>
              </a:spcBef>
              <a:spcAft>
                <a:spcPts val="0"/>
              </a:spcAft>
              <a:buClr>
                <a:schemeClr val="dk2"/>
              </a:buClr>
              <a:buSzPts val="3000"/>
              <a:buNone/>
              <a:defRPr sz="2000" b="1">
                <a:solidFill>
                  <a:schemeClr val="dk2"/>
                </a:solidFill>
              </a:defRPr>
            </a:lvl3pPr>
            <a:lvl4pPr lvl="3" algn="l">
              <a:lnSpc>
                <a:spcPct val="85000"/>
              </a:lnSpc>
              <a:spcBef>
                <a:spcPts val="0"/>
              </a:spcBef>
              <a:spcAft>
                <a:spcPts val="0"/>
              </a:spcAft>
              <a:buClr>
                <a:schemeClr val="dk2"/>
              </a:buClr>
              <a:buSzPts val="3000"/>
              <a:buNone/>
              <a:defRPr sz="2000" b="1">
                <a:solidFill>
                  <a:schemeClr val="dk2"/>
                </a:solidFill>
              </a:defRPr>
            </a:lvl4pPr>
            <a:lvl5pPr lvl="4" algn="l">
              <a:lnSpc>
                <a:spcPct val="85000"/>
              </a:lnSpc>
              <a:spcBef>
                <a:spcPts val="0"/>
              </a:spcBef>
              <a:spcAft>
                <a:spcPts val="0"/>
              </a:spcAft>
              <a:buClr>
                <a:schemeClr val="dk2"/>
              </a:buClr>
              <a:buSzPts val="3000"/>
              <a:buNone/>
              <a:defRPr sz="2000" b="1">
                <a:solidFill>
                  <a:schemeClr val="dk2"/>
                </a:solidFill>
              </a:defRPr>
            </a:lvl5pPr>
            <a:lvl6pPr lvl="5" algn="l">
              <a:lnSpc>
                <a:spcPct val="85000"/>
              </a:lnSpc>
              <a:spcBef>
                <a:spcPts val="0"/>
              </a:spcBef>
              <a:spcAft>
                <a:spcPts val="0"/>
              </a:spcAft>
              <a:buClr>
                <a:schemeClr val="dk2"/>
              </a:buClr>
              <a:buSzPts val="3000"/>
              <a:buNone/>
              <a:defRPr sz="2000" b="1">
                <a:solidFill>
                  <a:schemeClr val="dk2"/>
                </a:solidFill>
              </a:defRPr>
            </a:lvl6pPr>
            <a:lvl7pPr lvl="6" algn="l">
              <a:lnSpc>
                <a:spcPct val="85000"/>
              </a:lnSpc>
              <a:spcBef>
                <a:spcPts val="0"/>
              </a:spcBef>
              <a:spcAft>
                <a:spcPts val="0"/>
              </a:spcAft>
              <a:buClr>
                <a:schemeClr val="dk2"/>
              </a:buClr>
              <a:buSzPts val="3000"/>
              <a:buNone/>
              <a:defRPr sz="2000" b="1">
                <a:solidFill>
                  <a:schemeClr val="dk2"/>
                </a:solidFill>
              </a:defRPr>
            </a:lvl7pPr>
            <a:lvl8pPr lvl="7" algn="l">
              <a:lnSpc>
                <a:spcPct val="85000"/>
              </a:lnSpc>
              <a:spcBef>
                <a:spcPts val="0"/>
              </a:spcBef>
              <a:spcAft>
                <a:spcPts val="0"/>
              </a:spcAft>
              <a:buClr>
                <a:schemeClr val="dk2"/>
              </a:buClr>
              <a:buSzPts val="3000"/>
              <a:buNone/>
              <a:defRPr sz="2000" b="1">
                <a:solidFill>
                  <a:schemeClr val="dk2"/>
                </a:solidFill>
              </a:defRPr>
            </a:lvl8pPr>
            <a:lvl9pPr lvl="8" algn="l">
              <a:lnSpc>
                <a:spcPct val="85000"/>
              </a:lnSpc>
              <a:spcBef>
                <a:spcPts val="0"/>
              </a:spcBef>
              <a:spcAft>
                <a:spcPts val="0"/>
              </a:spcAft>
              <a:buClr>
                <a:schemeClr val="dk2"/>
              </a:buClr>
              <a:buSzPts val="3000"/>
              <a:buNone/>
              <a:defRPr sz="2000" b="1">
                <a:solidFill>
                  <a:schemeClr val="dk2"/>
                </a:solidFill>
              </a:defRPr>
            </a:lvl9pPr>
          </a:lstStyle>
          <a:p>
            <a:endParaRPr/>
          </a:p>
        </p:txBody>
      </p:sp>
      <p:sp>
        <p:nvSpPr>
          <p:cNvPr id="1642" name="Google Shape;1642;p236"/>
          <p:cNvSpPr txBox="1">
            <a:spLocks noGrp="1"/>
          </p:cNvSpPr>
          <p:nvPr>
            <p:ph type="title" idx="4"/>
          </p:nvPr>
        </p:nvSpPr>
        <p:spPr>
          <a:xfrm>
            <a:off x="1095351" y="6065520"/>
            <a:ext cx="3129600" cy="2860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400"/>
              <a:buNone/>
              <a:defRPr sz="1600">
                <a:solidFill>
                  <a:schemeClr val="dk1"/>
                </a:solidFill>
              </a:defRPr>
            </a:lvl1pPr>
            <a:lvl2pPr lvl="1" algn="l">
              <a:lnSpc>
                <a:spcPct val="99000"/>
              </a:lnSpc>
              <a:spcBef>
                <a:spcPts val="0"/>
              </a:spcBef>
              <a:spcAft>
                <a:spcPts val="0"/>
              </a:spcAft>
              <a:buClr>
                <a:schemeClr val="dk1"/>
              </a:buClr>
              <a:buSzPts val="2400"/>
              <a:buNone/>
              <a:defRPr sz="1600">
                <a:solidFill>
                  <a:schemeClr val="dk1"/>
                </a:solidFill>
              </a:defRPr>
            </a:lvl2pPr>
            <a:lvl3pPr lvl="2" algn="l">
              <a:lnSpc>
                <a:spcPct val="99000"/>
              </a:lnSpc>
              <a:spcBef>
                <a:spcPts val="0"/>
              </a:spcBef>
              <a:spcAft>
                <a:spcPts val="0"/>
              </a:spcAft>
              <a:buClr>
                <a:schemeClr val="dk1"/>
              </a:buClr>
              <a:buSzPts val="2400"/>
              <a:buNone/>
              <a:defRPr sz="1600">
                <a:solidFill>
                  <a:schemeClr val="dk1"/>
                </a:solidFill>
              </a:defRPr>
            </a:lvl3pPr>
            <a:lvl4pPr lvl="3" algn="l">
              <a:lnSpc>
                <a:spcPct val="99000"/>
              </a:lnSpc>
              <a:spcBef>
                <a:spcPts val="0"/>
              </a:spcBef>
              <a:spcAft>
                <a:spcPts val="0"/>
              </a:spcAft>
              <a:buClr>
                <a:schemeClr val="dk1"/>
              </a:buClr>
              <a:buSzPts val="2400"/>
              <a:buNone/>
              <a:defRPr sz="1600">
                <a:solidFill>
                  <a:schemeClr val="dk1"/>
                </a:solidFill>
              </a:defRPr>
            </a:lvl4pPr>
            <a:lvl5pPr lvl="4" algn="l">
              <a:lnSpc>
                <a:spcPct val="99000"/>
              </a:lnSpc>
              <a:spcBef>
                <a:spcPts val="0"/>
              </a:spcBef>
              <a:spcAft>
                <a:spcPts val="0"/>
              </a:spcAft>
              <a:buClr>
                <a:schemeClr val="dk1"/>
              </a:buClr>
              <a:buSzPts val="2400"/>
              <a:buNone/>
              <a:defRPr sz="1600">
                <a:solidFill>
                  <a:schemeClr val="dk1"/>
                </a:solidFill>
              </a:defRPr>
            </a:lvl5pPr>
            <a:lvl6pPr lvl="5" algn="l">
              <a:lnSpc>
                <a:spcPct val="99000"/>
              </a:lnSpc>
              <a:spcBef>
                <a:spcPts val="0"/>
              </a:spcBef>
              <a:spcAft>
                <a:spcPts val="0"/>
              </a:spcAft>
              <a:buClr>
                <a:schemeClr val="dk1"/>
              </a:buClr>
              <a:buSzPts val="2400"/>
              <a:buNone/>
              <a:defRPr sz="1600">
                <a:solidFill>
                  <a:schemeClr val="dk1"/>
                </a:solidFill>
              </a:defRPr>
            </a:lvl6pPr>
            <a:lvl7pPr lvl="6" algn="l">
              <a:lnSpc>
                <a:spcPct val="99000"/>
              </a:lnSpc>
              <a:spcBef>
                <a:spcPts val="0"/>
              </a:spcBef>
              <a:spcAft>
                <a:spcPts val="0"/>
              </a:spcAft>
              <a:buClr>
                <a:schemeClr val="dk1"/>
              </a:buClr>
              <a:buSzPts val="2400"/>
              <a:buNone/>
              <a:defRPr sz="1600">
                <a:solidFill>
                  <a:schemeClr val="dk1"/>
                </a:solidFill>
              </a:defRPr>
            </a:lvl7pPr>
            <a:lvl8pPr lvl="7" algn="l">
              <a:lnSpc>
                <a:spcPct val="99000"/>
              </a:lnSpc>
              <a:spcBef>
                <a:spcPts val="0"/>
              </a:spcBef>
              <a:spcAft>
                <a:spcPts val="0"/>
              </a:spcAft>
              <a:buClr>
                <a:schemeClr val="dk1"/>
              </a:buClr>
              <a:buSzPts val="2400"/>
              <a:buNone/>
              <a:defRPr sz="1600">
                <a:solidFill>
                  <a:schemeClr val="dk1"/>
                </a:solidFill>
              </a:defRPr>
            </a:lvl8pPr>
            <a:lvl9pPr lvl="8" algn="l">
              <a:lnSpc>
                <a:spcPct val="99000"/>
              </a:lnSpc>
              <a:spcBef>
                <a:spcPts val="0"/>
              </a:spcBef>
              <a:spcAft>
                <a:spcPts val="0"/>
              </a:spcAft>
              <a:buClr>
                <a:schemeClr val="dk1"/>
              </a:buClr>
              <a:buSzPts val="2400"/>
              <a:buNone/>
              <a:defRPr sz="1600">
                <a:solidFill>
                  <a:schemeClr val="dk1"/>
                </a:solidFill>
              </a:defRPr>
            </a:lvl9pPr>
          </a:lstStyle>
          <a:p>
            <a:endParaRPr/>
          </a:p>
        </p:txBody>
      </p:sp>
    </p:spTree>
    <p:extLst>
      <p:ext uri="{BB962C8B-B14F-4D97-AF65-F5344CB8AC3E}">
        <p14:creationId xmlns:p14="http://schemas.microsoft.com/office/powerpoint/2010/main" val="397386931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Cover">
  <p:cSld name="Cover">
    <p:bg>
      <p:bgPr>
        <a:solidFill>
          <a:srgbClr val="8EE8AA"/>
        </a:solidFill>
        <a:effectLst/>
      </p:bgPr>
    </p:bg>
    <p:spTree>
      <p:nvGrpSpPr>
        <p:cNvPr id="1" name="Shape 1643"/>
        <p:cNvGrpSpPr/>
        <p:nvPr/>
      </p:nvGrpSpPr>
      <p:grpSpPr>
        <a:xfrm>
          <a:off x="0" y="0"/>
          <a:ext cx="0" cy="0"/>
          <a:chOff x="0" y="0"/>
          <a:chExt cx="0" cy="0"/>
        </a:xfrm>
      </p:grpSpPr>
      <p:pic>
        <p:nvPicPr>
          <p:cNvPr id="1644" name="Google Shape;1644;p237" descr="preencoded.png"/>
          <p:cNvPicPr preferRelativeResize="0"/>
          <p:nvPr/>
        </p:nvPicPr>
        <p:blipFill rotWithShape="1">
          <a:blip r:embed="rId2">
            <a:alphaModFix/>
          </a:blip>
          <a:srcRect/>
          <a:stretch/>
        </p:blipFill>
        <p:spPr>
          <a:xfrm>
            <a:off x="-19844" y="4711701"/>
            <a:ext cx="12192009" cy="2146299"/>
          </a:xfrm>
          <a:prstGeom prst="rect">
            <a:avLst/>
          </a:prstGeom>
          <a:noFill/>
          <a:ln>
            <a:noFill/>
          </a:ln>
        </p:spPr>
      </p:pic>
      <p:pic>
        <p:nvPicPr>
          <p:cNvPr id="1645" name="Google Shape;1645;p237" descr="preencoded.png"/>
          <p:cNvPicPr preferRelativeResize="0"/>
          <p:nvPr/>
        </p:nvPicPr>
        <p:blipFill rotWithShape="1">
          <a:blip r:embed="rId3">
            <a:alphaModFix/>
          </a:blip>
          <a:srcRect/>
          <a:stretch/>
        </p:blipFill>
        <p:spPr>
          <a:xfrm>
            <a:off x="-19849" y="0"/>
            <a:ext cx="12211852" cy="6858001"/>
          </a:xfrm>
          <a:prstGeom prst="rect">
            <a:avLst/>
          </a:prstGeom>
          <a:noFill/>
          <a:ln>
            <a:noFill/>
          </a:ln>
        </p:spPr>
      </p:pic>
      <p:pic>
        <p:nvPicPr>
          <p:cNvPr id="1646" name="Google Shape;1646;p237" descr="preencoded.png"/>
          <p:cNvPicPr preferRelativeResize="0"/>
          <p:nvPr/>
        </p:nvPicPr>
        <p:blipFill rotWithShape="1">
          <a:blip r:embed="rId4">
            <a:alphaModFix/>
          </a:blip>
          <a:srcRect/>
          <a:stretch/>
        </p:blipFill>
        <p:spPr>
          <a:xfrm>
            <a:off x="1676400" y="1054100"/>
            <a:ext cx="3048000" cy="310488"/>
          </a:xfrm>
          <a:prstGeom prst="rect">
            <a:avLst/>
          </a:prstGeom>
          <a:noFill/>
          <a:ln>
            <a:noFill/>
          </a:ln>
        </p:spPr>
      </p:pic>
      <p:sp>
        <p:nvSpPr>
          <p:cNvPr id="1647" name="Google Shape;1647;p237"/>
          <p:cNvSpPr txBox="1">
            <a:spLocks noGrp="1"/>
          </p:cNvSpPr>
          <p:nvPr>
            <p:ph type="subTitle" idx="1"/>
          </p:nvPr>
        </p:nvSpPr>
        <p:spPr>
          <a:xfrm>
            <a:off x="1676400" y="4391377"/>
            <a:ext cx="10515600" cy="487600"/>
          </a:xfrm>
          <a:prstGeom prst="rect">
            <a:avLst/>
          </a:prstGeom>
          <a:noFill/>
          <a:ln>
            <a:noFill/>
          </a:ln>
        </p:spPr>
        <p:txBody>
          <a:bodyPr spcFirstLastPara="1" wrap="square" lIns="0" tIns="0" rIns="0" bIns="0" anchor="ctr" anchorCtr="0">
            <a:noAutofit/>
          </a:bodyPr>
          <a:lstStyle>
            <a:lvl1pPr lvl="0" algn="l">
              <a:lnSpc>
                <a:spcPct val="85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1pPr>
            <a:lvl2pPr lvl="1" algn="ctr">
              <a:lnSpc>
                <a:spcPct val="85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2pPr>
            <a:lvl3pPr lvl="2" algn="ctr">
              <a:lnSpc>
                <a:spcPct val="85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3pPr>
            <a:lvl4pPr lvl="3" algn="ctr">
              <a:lnSpc>
                <a:spcPct val="85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4pPr>
            <a:lvl5pPr lvl="4" algn="ctr">
              <a:lnSpc>
                <a:spcPct val="85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5pPr>
            <a:lvl6pPr lvl="5" algn="ctr">
              <a:lnSpc>
                <a:spcPct val="85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6pPr>
            <a:lvl7pPr lvl="6" algn="ctr">
              <a:lnSpc>
                <a:spcPct val="85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7pPr>
            <a:lvl8pPr lvl="7" algn="ctr">
              <a:lnSpc>
                <a:spcPct val="85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8pPr>
            <a:lvl9pPr lvl="8" algn="ctr">
              <a:lnSpc>
                <a:spcPct val="85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9pPr>
          </a:lstStyle>
          <a:p>
            <a:endParaRPr/>
          </a:p>
        </p:txBody>
      </p:sp>
      <p:sp>
        <p:nvSpPr>
          <p:cNvPr id="1648" name="Google Shape;1648;p237"/>
          <p:cNvSpPr txBox="1">
            <a:spLocks noGrp="1"/>
          </p:cNvSpPr>
          <p:nvPr>
            <p:ph type="subTitle" idx="2"/>
          </p:nvPr>
        </p:nvSpPr>
        <p:spPr>
          <a:xfrm>
            <a:off x="1676400" y="4929739"/>
            <a:ext cx="6685600" cy="304800"/>
          </a:xfrm>
          <a:prstGeom prst="rect">
            <a:avLst/>
          </a:prstGeom>
          <a:noFill/>
          <a:ln>
            <a:noFill/>
          </a:ln>
        </p:spPr>
        <p:txBody>
          <a:bodyPr spcFirstLastPara="1" wrap="square" lIns="0" tIns="0" rIns="0" bIns="0" anchor="ctr" anchorCtr="0">
            <a:noAutofit/>
          </a:bodyPr>
          <a:lstStyle>
            <a:lvl1pPr lvl="0" algn="l">
              <a:lnSpc>
                <a:spcPct val="85000"/>
              </a:lnSpc>
              <a:spcBef>
                <a:spcPts val="0"/>
              </a:spcBef>
              <a:spcAft>
                <a:spcPts val="0"/>
              </a:spcAft>
              <a:buClr>
                <a:schemeClr val="accent2"/>
              </a:buClr>
              <a:buSzPts val="3000"/>
              <a:buFont typeface="Montserrat"/>
              <a:buNone/>
              <a:defRPr sz="2000" b="1">
                <a:solidFill>
                  <a:schemeClr val="accent2"/>
                </a:solidFill>
                <a:latin typeface="Montserrat"/>
                <a:ea typeface="Montserrat"/>
                <a:cs typeface="Montserrat"/>
                <a:sym typeface="Montserrat"/>
              </a:defRPr>
            </a:lvl1pPr>
            <a:lvl2pPr lvl="1" algn="ctr">
              <a:lnSpc>
                <a:spcPct val="85000"/>
              </a:lnSpc>
              <a:spcBef>
                <a:spcPts val="0"/>
              </a:spcBef>
              <a:spcAft>
                <a:spcPts val="0"/>
              </a:spcAft>
              <a:buClr>
                <a:schemeClr val="accent2"/>
              </a:buClr>
              <a:buSzPts val="3000"/>
              <a:buFont typeface="Montserrat"/>
              <a:buNone/>
              <a:defRPr sz="2000">
                <a:solidFill>
                  <a:schemeClr val="accent2"/>
                </a:solidFill>
                <a:latin typeface="Montserrat"/>
                <a:ea typeface="Montserrat"/>
                <a:cs typeface="Montserrat"/>
                <a:sym typeface="Montserrat"/>
              </a:defRPr>
            </a:lvl2pPr>
            <a:lvl3pPr lvl="2" algn="ctr">
              <a:lnSpc>
                <a:spcPct val="85000"/>
              </a:lnSpc>
              <a:spcBef>
                <a:spcPts val="0"/>
              </a:spcBef>
              <a:spcAft>
                <a:spcPts val="0"/>
              </a:spcAft>
              <a:buClr>
                <a:schemeClr val="accent2"/>
              </a:buClr>
              <a:buSzPts val="3000"/>
              <a:buFont typeface="Montserrat"/>
              <a:buNone/>
              <a:defRPr sz="2000">
                <a:solidFill>
                  <a:schemeClr val="accent2"/>
                </a:solidFill>
                <a:latin typeface="Montserrat"/>
                <a:ea typeface="Montserrat"/>
                <a:cs typeface="Montserrat"/>
                <a:sym typeface="Montserrat"/>
              </a:defRPr>
            </a:lvl3pPr>
            <a:lvl4pPr lvl="3" algn="ctr">
              <a:lnSpc>
                <a:spcPct val="85000"/>
              </a:lnSpc>
              <a:spcBef>
                <a:spcPts val="0"/>
              </a:spcBef>
              <a:spcAft>
                <a:spcPts val="0"/>
              </a:spcAft>
              <a:buClr>
                <a:schemeClr val="accent2"/>
              </a:buClr>
              <a:buSzPts val="3000"/>
              <a:buFont typeface="Montserrat"/>
              <a:buNone/>
              <a:defRPr sz="2000">
                <a:solidFill>
                  <a:schemeClr val="accent2"/>
                </a:solidFill>
                <a:latin typeface="Montserrat"/>
                <a:ea typeface="Montserrat"/>
                <a:cs typeface="Montserrat"/>
                <a:sym typeface="Montserrat"/>
              </a:defRPr>
            </a:lvl4pPr>
            <a:lvl5pPr lvl="4" algn="ctr">
              <a:lnSpc>
                <a:spcPct val="85000"/>
              </a:lnSpc>
              <a:spcBef>
                <a:spcPts val="0"/>
              </a:spcBef>
              <a:spcAft>
                <a:spcPts val="0"/>
              </a:spcAft>
              <a:buClr>
                <a:schemeClr val="accent2"/>
              </a:buClr>
              <a:buSzPts val="3000"/>
              <a:buFont typeface="Montserrat"/>
              <a:buNone/>
              <a:defRPr sz="2000">
                <a:solidFill>
                  <a:schemeClr val="accent2"/>
                </a:solidFill>
                <a:latin typeface="Montserrat"/>
                <a:ea typeface="Montserrat"/>
                <a:cs typeface="Montserrat"/>
                <a:sym typeface="Montserrat"/>
              </a:defRPr>
            </a:lvl5pPr>
            <a:lvl6pPr lvl="5" algn="ctr">
              <a:lnSpc>
                <a:spcPct val="85000"/>
              </a:lnSpc>
              <a:spcBef>
                <a:spcPts val="0"/>
              </a:spcBef>
              <a:spcAft>
                <a:spcPts val="0"/>
              </a:spcAft>
              <a:buClr>
                <a:schemeClr val="accent2"/>
              </a:buClr>
              <a:buSzPts val="3000"/>
              <a:buFont typeface="Montserrat"/>
              <a:buNone/>
              <a:defRPr sz="2000">
                <a:solidFill>
                  <a:schemeClr val="accent2"/>
                </a:solidFill>
                <a:latin typeface="Montserrat"/>
                <a:ea typeface="Montserrat"/>
                <a:cs typeface="Montserrat"/>
                <a:sym typeface="Montserrat"/>
              </a:defRPr>
            </a:lvl6pPr>
            <a:lvl7pPr lvl="6" algn="ctr">
              <a:lnSpc>
                <a:spcPct val="85000"/>
              </a:lnSpc>
              <a:spcBef>
                <a:spcPts val="0"/>
              </a:spcBef>
              <a:spcAft>
                <a:spcPts val="0"/>
              </a:spcAft>
              <a:buClr>
                <a:schemeClr val="accent2"/>
              </a:buClr>
              <a:buSzPts val="3000"/>
              <a:buFont typeface="Montserrat"/>
              <a:buNone/>
              <a:defRPr sz="2000">
                <a:solidFill>
                  <a:schemeClr val="accent2"/>
                </a:solidFill>
                <a:latin typeface="Montserrat"/>
                <a:ea typeface="Montserrat"/>
                <a:cs typeface="Montserrat"/>
                <a:sym typeface="Montserrat"/>
              </a:defRPr>
            </a:lvl7pPr>
            <a:lvl8pPr lvl="7" algn="ctr">
              <a:lnSpc>
                <a:spcPct val="85000"/>
              </a:lnSpc>
              <a:spcBef>
                <a:spcPts val="0"/>
              </a:spcBef>
              <a:spcAft>
                <a:spcPts val="0"/>
              </a:spcAft>
              <a:buClr>
                <a:schemeClr val="accent2"/>
              </a:buClr>
              <a:buSzPts val="3000"/>
              <a:buFont typeface="Montserrat"/>
              <a:buNone/>
              <a:defRPr sz="2000">
                <a:solidFill>
                  <a:schemeClr val="accent2"/>
                </a:solidFill>
                <a:latin typeface="Montserrat"/>
                <a:ea typeface="Montserrat"/>
                <a:cs typeface="Montserrat"/>
                <a:sym typeface="Montserrat"/>
              </a:defRPr>
            </a:lvl8pPr>
            <a:lvl9pPr lvl="8" algn="ctr">
              <a:lnSpc>
                <a:spcPct val="85000"/>
              </a:lnSpc>
              <a:spcBef>
                <a:spcPts val="0"/>
              </a:spcBef>
              <a:spcAft>
                <a:spcPts val="0"/>
              </a:spcAft>
              <a:buClr>
                <a:schemeClr val="accent2"/>
              </a:buClr>
              <a:buSzPts val="3000"/>
              <a:buFont typeface="Montserrat"/>
              <a:buNone/>
              <a:defRPr sz="2000">
                <a:solidFill>
                  <a:schemeClr val="accent2"/>
                </a:solidFill>
                <a:latin typeface="Montserrat"/>
                <a:ea typeface="Montserrat"/>
                <a:cs typeface="Montserrat"/>
                <a:sym typeface="Montserrat"/>
              </a:defRPr>
            </a:lvl9pPr>
          </a:lstStyle>
          <a:p>
            <a:endParaRPr/>
          </a:p>
        </p:txBody>
      </p:sp>
      <p:sp>
        <p:nvSpPr>
          <p:cNvPr id="1649" name="Google Shape;1649;p237"/>
          <p:cNvSpPr txBox="1">
            <a:spLocks noGrp="1"/>
          </p:cNvSpPr>
          <p:nvPr>
            <p:ph type="subTitle" idx="3"/>
          </p:nvPr>
        </p:nvSpPr>
        <p:spPr>
          <a:xfrm>
            <a:off x="1676400" y="5844139"/>
            <a:ext cx="3640800" cy="286800"/>
          </a:xfrm>
          <a:prstGeom prst="rect">
            <a:avLst/>
          </a:prstGeom>
          <a:noFill/>
          <a:ln>
            <a:noFill/>
          </a:ln>
        </p:spPr>
        <p:txBody>
          <a:bodyPr spcFirstLastPara="1" wrap="square" lIns="0" tIns="0" rIns="0" bIns="0" anchor="ctr" anchorCtr="0">
            <a:noAutofit/>
          </a:bodyPr>
          <a:lstStyle>
            <a:lvl1pPr lvl="0" algn="l">
              <a:lnSpc>
                <a:spcPct val="99000"/>
              </a:lnSpc>
              <a:spcBef>
                <a:spcPts val="0"/>
              </a:spcBef>
              <a:spcAft>
                <a:spcPts val="0"/>
              </a:spcAft>
              <a:buClr>
                <a:schemeClr val="accent2"/>
              </a:buClr>
              <a:buSzPts val="2400"/>
              <a:buFont typeface="Montserrat Medium"/>
              <a:buNone/>
              <a:defRPr sz="1600">
                <a:solidFill>
                  <a:schemeClr val="accent2"/>
                </a:solidFill>
                <a:latin typeface="Montserrat Medium"/>
                <a:ea typeface="Montserrat Medium"/>
                <a:cs typeface="Montserrat Medium"/>
                <a:sym typeface="Montserrat Medium"/>
              </a:defRPr>
            </a:lvl1pPr>
            <a:lvl2pPr lvl="1" algn="ctr">
              <a:lnSpc>
                <a:spcPct val="99000"/>
              </a:lnSpc>
              <a:spcBef>
                <a:spcPts val="0"/>
              </a:spcBef>
              <a:spcAft>
                <a:spcPts val="0"/>
              </a:spcAft>
              <a:buClr>
                <a:schemeClr val="accent2"/>
              </a:buClr>
              <a:buSzPts val="2400"/>
              <a:buFont typeface="Montserrat"/>
              <a:buNone/>
              <a:defRPr sz="1600">
                <a:solidFill>
                  <a:schemeClr val="accent2"/>
                </a:solidFill>
                <a:latin typeface="Montserrat"/>
                <a:ea typeface="Montserrat"/>
                <a:cs typeface="Montserrat"/>
                <a:sym typeface="Montserrat"/>
              </a:defRPr>
            </a:lvl2pPr>
            <a:lvl3pPr lvl="2" algn="ctr">
              <a:lnSpc>
                <a:spcPct val="99000"/>
              </a:lnSpc>
              <a:spcBef>
                <a:spcPts val="0"/>
              </a:spcBef>
              <a:spcAft>
                <a:spcPts val="0"/>
              </a:spcAft>
              <a:buClr>
                <a:schemeClr val="accent2"/>
              </a:buClr>
              <a:buSzPts val="2400"/>
              <a:buFont typeface="Montserrat"/>
              <a:buNone/>
              <a:defRPr sz="1600">
                <a:solidFill>
                  <a:schemeClr val="accent2"/>
                </a:solidFill>
                <a:latin typeface="Montserrat"/>
                <a:ea typeface="Montserrat"/>
                <a:cs typeface="Montserrat"/>
                <a:sym typeface="Montserrat"/>
              </a:defRPr>
            </a:lvl3pPr>
            <a:lvl4pPr lvl="3" algn="ctr">
              <a:lnSpc>
                <a:spcPct val="99000"/>
              </a:lnSpc>
              <a:spcBef>
                <a:spcPts val="0"/>
              </a:spcBef>
              <a:spcAft>
                <a:spcPts val="0"/>
              </a:spcAft>
              <a:buClr>
                <a:schemeClr val="accent2"/>
              </a:buClr>
              <a:buSzPts val="2400"/>
              <a:buFont typeface="Montserrat"/>
              <a:buNone/>
              <a:defRPr sz="1600">
                <a:solidFill>
                  <a:schemeClr val="accent2"/>
                </a:solidFill>
                <a:latin typeface="Montserrat"/>
                <a:ea typeface="Montserrat"/>
                <a:cs typeface="Montserrat"/>
                <a:sym typeface="Montserrat"/>
              </a:defRPr>
            </a:lvl4pPr>
            <a:lvl5pPr lvl="4" algn="ctr">
              <a:lnSpc>
                <a:spcPct val="99000"/>
              </a:lnSpc>
              <a:spcBef>
                <a:spcPts val="0"/>
              </a:spcBef>
              <a:spcAft>
                <a:spcPts val="0"/>
              </a:spcAft>
              <a:buClr>
                <a:schemeClr val="accent2"/>
              </a:buClr>
              <a:buSzPts val="2400"/>
              <a:buFont typeface="Montserrat"/>
              <a:buNone/>
              <a:defRPr sz="1600">
                <a:solidFill>
                  <a:schemeClr val="accent2"/>
                </a:solidFill>
                <a:latin typeface="Montserrat"/>
                <a:ea typeface="Montserrat"/>
                <a:cs typeface="Montserrat"/>
                <a:sym typeface="Montserrat"/>
              </a:defRPr>
            </a:lvl5pPr>
            <a:lvl6pPr lvl="5" algn="ctr">
              <a:lnSpc>
                <a:spcPct val="99000"/>
              </a:lnSpc>
              <a:spcBef>
                <a:spcPts val="0"/>
              </a:spcBef>
              <a:spcAft>
                <a:spcPts val="0"/>
              </a:spcAft>
              <a:buClr>
                <a:schemeClr val="accent2"/>
              </a:buClr>
              <a:buSzPts val="2400"/>
              <a:buFont typeface="Montserrat"/>
              <a:buNone/>
              <a:defRPr sz="1600">
                <a:solidFill>
                  <a:schemeClr val="accent2"/>
                </a:solidFill>
                <a:latin typeface="Montserrat"/>
                <a:ea typeface="Montserrat"/>
                <a:cs typeface="Montserrat"/>
                <a:sym typeface="Montserrat"/>
              </a:defRPr>
            </a:lvl6pPr>
            <a:lvl7pPr lvl="6" algn="ctr">
              <a:lnSpc>
                <a:spcPct val="99000"/>
              </a:lnSpc>
              <a:spcBef>
                <a:spcPts val="0"/>
              </a:spcBef>
              <a:spcAft>
                <a:spcPts val="0"/>
              </a:spcAft>
              <a:buClr>
                <a:schemeClr val="accent2"/>
              </a:buClr>
              <a:buSzPts val="2400"/>
              <a:buFont typeface="Montserrat"/>
              <a:buNone/>
              <a:defRPr sz="1600">
                <a:solidFill>
                  <a:schemeClr val="accent2"/>
                </a:solidFill>
                <a:latin typeface="Montserrat"/>
                <a:ea typeface="Montserrat"/>
                <a:cs typeface="Montserrat"/>
                <a:sym typeface="Montserrat"/>
              </a:defRPr>
            </a:lvl7pPr>
            <a:lvl8pPr lvl="7" algn="ctr">
              <a:lnSpc>
                <a:spcPct val="99000"/>
              </a:lnSpc>
              <a:spcBef>
                <a:spcPts val="0"/>
              </a:spcBef>
              <a:spcAft>
                <a:spcPts val="0"/>
              </a:spcAft>
              <a:buClr>
                <a:schemeClr val="accent2"/>
              </a:buClr>
              <a:buSzPts val="2400"/>
              <a:buFont typeface="Montserrat"/>
              <a:buNone/>
              <a:defRPr sz="1600">
                <a:solidFill>
                  <a:schemeClr val="accent2"/>
                </a:solidFill>
                <a:latin typeface="Montserrat"/>
                <a:ea typeface="Montserrat"/>
                <a:cs typeface="Montserrat"/>
                <a:sym typeface="Montserrat"/>
              </a:defRPr>
            </a:lvl8pPr>
            <a:lvl9pPr lvl="8" algn="ctr">
              <a:lnSpc>
                <a:spcPct val="99000"/>
              </a:lnSpc>
              <a:spcBef>
                <a:spcPts val="0"/>
              </a:spcBef>
              <a:spcAft>
                <a:spcPts val="0"/>
              </a:spcAft>
              <a:buClr>
                <a:schemeClr val="accent2"/>
              </a:buClr>
              <a:buSzPts val="2400"/>
              <a:buFont typeface="Montserrat"/>
              <a:buNone/>
              <a:defRPr sz="1600">
                <a:solidFill>
                  <a:schemeClr val="accent2"/>
                </a:solidFill>
                <a:latin typeface="Montserrat"/>
                <a:ea typeface="Montserrat"/>
                <a:cs typeface="Montserrat"/>
                <a:sym typeface="Montserrat"/>
              </a:defRPr>
            </a:lvl9pPr>
          </a:lstStyle>
          <a:p>
            <a:endParaRPr/>
          </a:p>
        </p:txBody>
      </p:sp>
      <p:sp>
        <p:nvSpPr>
          <p:cNvPr id="1650" name="Google Shape;1650;p237"/>
          <p:cNvSpPr txBox="1">
            <a:spLocks noGrp="1"/>
          </p:cNvSpPr>
          <p:nvPr>
            <p:ph type="title"/>
          </p:nvPr>
        </p:nvSpPr>
        <p:spPr>
          <a:xfrm>
            <a:off x="1676400" y="2225040"/>
            <a:ext cx="10016000" cy="1792400"/>
          </a:xfrm>
          <a:prstGeom prst="rect">
            <a:avLst/>
          </a:prstGeom>
          <a:noFill/>
          <a:ln>
            <a:noFill/>
          </a:ln>
        </p:spPr>
        <p:txBody>
          <a:bodyPr spcFirstLastPara="1" wrap="square" lIns="0" tIns="0" rIns="0" bIns="0" anchor="t" anchorCtr="0">
            <a:noAutofit/>
          </a:bodyPr>
          <a:lstStyle>
            <a:lvl1pPr lvl="0" algn="l">
              <a:lnSpc>
                <a:spcPct val="78000"/>
              </a:lnSpc>
              <a:spcBef>
                <a:spcPts val="0"/>
              </a:spcBef>
              <a:spcAft>
                <a:spcPts val="0"/>
              </a:spcAft>
              <a:buClr>
                <a:schemeClr val="dk1"/>
              </a:buClr>
              <a:buSzPts val="9600"/>
              <a:buNone/>
              <a:defRPr sz="6400">
                <a:solidFill>
                  <a:schemeClr val="dk1"/>
                </a:solidFill>
              </a:defRPr>
            </a:lvl1pPr>
            <a:lvl2pPr lvl="1" algn="l">
              <a:lnSpc>
                <a:spcPct val="78000"/>
              </a:lnSpc>
              <a:spcBef>
                <a:spcPts val="0"/>
              </a:spcBef>
              <a:spcAft>
                <a:spcPts val="0"/>
              </a:spcAft>
              <a:buClr>
                <a:schemeClr val="dk1"/>
              </a:buClr>
              <a:buSzPts val="9600"/>
              <a:buFont typeface="Montserrat"/>
              <a:buNone/>
              <a:defRPr sz="6400" b="1">
                <a:solidFill>
                  <a:schemeClr val="dk1"/>
                </a:solidFill>
                <a:latin typeface="Montserrat"/>
                <a:ea typeface="Montserrat"/>
                <a:cs typeface="Montserrat"/>
                <a:sym typeface="Montserrat"/>
              </a:defRPr>
            </a:lvl2pPr>
            <a:lvl3pPr lvl="2" algn="l">
              <a:lnSpc>
                <a:spcPct val="78000"/>
              </a:lnSpc>
              <a:spcBef>
                <a:spcPts val="0"/>
              </a:spcBef>
              <a:spcAft>
                <a:spcPts val="0"/>
              </a:spcAft>
              <a:buClr>
                <a:schemeClr val="dk1"/>
              </a:buClr>
              <a:buSzPts val="9600"/>
              <a:buFont typeface="Montserrat"/>
              <a:buNone/>
              <a:defRPr sz="6400" b="1">
                <a:solidFill>
                  <a:schemeClr val="dk1"/>
                </a:solidFill>
                <a:latin typeface="Montserrat"/>
                <a:ea typeface="Montserrat"/>
                <a:cs typeface="Montserrat"/>
                <a:sym typeface="Montserrat"/>
              </a:defRPr>
            </a:lvl3pPr>
            <a:lvl4pPr lvl="3" algn="l">
              <a:lnSpc>
                <a:spcPct val="78000"/>
              </a:lnSpc>
              <a:spcBef>
                <a:spcPts val="0"/>
              </a:spcBef>
              <a:spcAft>
                <a:spcPts val="0"/>
              </a:spcAft>
              <a:buClr>
                <a:schemeClr val="dk1"/>
              </a:buClr>
              <a:buSzPts val="9600"/>
              <a:buFont typeface="Montserrat"/>
              <a:buNone/>
              <a:defRPr sz="6400" b="1">
                <a:solidFill>
                  <a:schemeClr val="dk1"/>
                </a:solidFill>
                <a:latin typeface="Montserrat"/>
                <a:ea typeface="Montserrat"/>
                <a:cs typeface="Montserrat"/>
                <a:sym typeface="Montserrat"/>
              </a:defRPr>
            </a:lvl4pPr>
            <a:lvl5pPr lvl="4" algn="l">
              <a:lnSpc>
                <a:spcPct val="78000"/>
              </a:lnSpc>
              <a:spcBef>
                <a:spcPts val="0"/>
              </a:spcBef>
              <a:spcAft>
                <a:spcPts val="0"/>
              </a:spcAft>
              <a:buClr>
                <a:schemeClr val="dk1"/>
              </a:buClr>
              <a:buSzPts val="9600"/>
              <a:buFont typeface="Montserrat"/>
              <a:buNone/>
              <a:defRPr sz="6400" b="1">
                <a:solidFill>
                  <a:schemeClr val="dk1"/>
                </a:solidFill>
                <a:latin typeface="Montserrat"/>
                <a:ea typeface="Montserrat"/>
                <a:cs typeface="Montserrat"/>
                <a:sym typeface="Montserrat"/>
              </a:defRPr>
            </a:lvl5pPr>
            <a:lvl6pPr lvl="5" algn="l">
              <a:lnSpc>
                <a:spcPct val="78000"/>
              </a:lnSpc>
              <a:spcBef>
                <a:spcPts val="0"/>
              </a:spcBef>
              <a:spcAft>
                <a:spcPts val="0"/>
              </a:spcAft>
              <a:buClr>
                <a:schemeClr val="dk1"/>
              </a:buClr>
              <a:buSzPts val="9600"/>
              <a:buFont typeface="Montserrat"/>
              <a:buNone/>
              <a:defRPr sz="6400" b="1">
                <a:solidFill>
                  <a:schemeClr val="dk1"/>
                </a:solidFill>
                <a:latin typeface="Montserrat"/>
                <a:ea typeface="Montserrat"/>
                <a:cs typeface="Montserrat"/>
                <a:sym typeface="Montserrat"/>
              </a:defRPr>
            </a:lvl6pPr>
            <a:lvl7pPr lvl="6" algn="l">
              <a:lnSpc>
                <a:spcPct val="78000"/>
              </a:lnSpc>
              <a:spcBef>
                <a:spcPts val="0"/>
              </a:spcBef>
              <a:spcAft>
                <a:spcPts val="0"/>
              </a:spcAft>
              <a:buClr>
                <a:schemeClr val="dk1"/>
              </a:buClr>
              <a:buSzPts val="9600"/>
              <a:buFont typeface="Montserrat"/>
              <a:buNone/>
              <a:defRPr sz="6400" b="1">
                <a:solidFill>
                  <a:schemeClr val="dk1"/>
                </a:solidFill>
                <a:latin typeface="Montserrat"/>
                <a:ea typeface="Montserrat"/>
                <a:cs typeface="Montserrat"/>
                <a:sym typeface="Montserrat"/>
              </a:defRPr>
            </a:lvl7pPr>
            <a:lvl8pPr lvl="7" algn="l">
              <a:lnSpc>
                <a:spcPct val="78000"/>
              </a:lnSpc>
              <a:spcBef>
                <a:spcPts val="0"/>
              </a:spcBef>
              <a:spcAft>
                <a:spcPts val="0"/>
              </a:spcAft>
              <a:buClr>
                <a:schemeClr val="dk1"/>
              </a:buClr>
              <a:buSzPts val="9600"/>
              <a:buFont typeface="Montserrat"/>
              <a:buNone/>
              <a:defRPr sz="6400" b="1">
                <a:solidFill>
                  <a:schemeClr val="dk1"/>
                </a:solidFill>
                <a:latin typeface="Montserrat"/>
                <a:ea typeface="Montserrat"/>
                <a:cs typeface="Montserrat"/>
                <a:sym typeface="Montserrat"/>
              </a:defRPr>
            </a:lvl8pPr>
            <a:lvl9pPr lvl="8" algn="l">
              <a:lnSpc>
                <a:spcPct val="78000"/>
              </a:lnSpc>
              <a:spcBef>
                <a:spcPts val="0"/>
              </a:spcBef>
              <a:spcAft>
                <a:spcPts val="0"/>
              </a:spcAft>
              <a:buClr>
                <a:schemeClr val="dk1"/>
              </a:buClr>
              <a:buSzPts val="9600"/>
              <a:buFont typeface="Montserrat"/>
              <a:buNone/>
              <a:defRPr sz="6400" b="1">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44501076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Presentation Card">
  <p:cSld name="Presentation Card">
    <p:spTree>
      <p:nvGrpSpPr>
        <p:cNvPr id="1" name="Shape 1651"/>
        <p:cNvGrpSpPr/>
        <p:nvPr/>
      </p:nvGrpSpPr>
      <p:grpSpPr>
        <a:xfrm>
          <a:off x="0" y="0"/>
          <a:ext cx="0" cy="0"/>
          <a:chOff x="0" y="0"/>
          <a:chExt cx="0" cy="0"/>
        </a:xfrm>
      </p:grpSpPr>
      <p:pic>
        <p:nvPicPr>
          <p:cNvPr id="1652" name="Google Shape;1652;p238" descr="preencoded.png"/>
          <p:cNvPicPr preferRelativeResize="0"/>
          <p:nvPr/>
        </p:nvPicPr>
        <p:blipFill rotWithShape="1">
          <a:blip r:embed="rId2">
            <a:alphaModFix/>
          </a:blip>
          <a:srcRect/>
          <a:stretch/>
        </p:blipFill>
        <p:spPr>
          <a:xfrm>
            <a:off x="1" y="0"/>
            <a:ext cx="4962087" cy="2956491"/>
          </a:xfrm>
          <a:prstGeom prst="rect">
            <a:avLst/>
          </a:prstGeom>
          <a:noFill/>
          <a:ln>
            <a:noFill/>
          </a:ln>
        </p:spPr>
      </p:pic>
      <p:pic>
        <p:nvPicPr>
          <p:cNvPr id="1653" name="Google Shape;1653;p238" descr="preencoded.png"/>
          <p:cNvPicPr preferRelativeResize="0"/>
          <p:nvPr/>
        </p:nvPicPr>
        <p:blipFill rotWithShape="1">
          <a:blip r:embed="rId3">
            <a:alphaModFix/>
          </a:blip>
          <a:srcRect/>
          <a:stretch/>
        </p:blipFill>
        <p:spPr>
          <a:xfrm>
            <a:off x="0" y="0"/>
            <a:ext cx="4657285" cy="3270497"/>
          </a:xfrm>
          <a:prstGeom prst="rect">
            <a:avLst/>
          </a:prstGeom>
          <a:noFill/>
          <a:ln>
            <a:noFill/>
          </a:ln>
        </p:spPr>
      </p:pic>
      <p:pic>
        <p:nvPicPr>
          <p:cNvPr id="1654" name="Google Shape;1654;p238" descr="preencoded.png"/>
          <p:cNvPicPr preferRelativeResize="0"/>
          <p:nvPr/>
        </p:nvPicPr>
        <p:blipFill rotWithShape="1">
          <a:blip r:embed="rId4">
            <a:alphaModFix/>
          </a:blip>
          <a:srcRect/>
          <a:stretch/>
        </p:blipFill>
        <p:spPr>
          <a:xfrm>
            <a:off x="-25400" y="4121151"/>
            <a:ext cx="12192009" cy="2736851"/>
          </a:xfrm>
          <a:prstGeom prst="rect">
            <a:avLst/>
          </a:prstGeom>
          <a:noFill/>
          <a:ln>
            <a:noFill/>
          </a:ln>
        </p:spPr>
      </p:pic>
      <p:pic>
        <p:nvPicPr>
          <p:cNvPr id="1655" name="Google Shape;1655;p238" descr="preencoded.png"/>
          <p:cNvPicPr preferRelativeResize="0"/>
          <p:nvPr/>
        </p:nvPicPr>
        <p:blipFill rotWithShape="1">
          <a:blip r:embed="rId5">
            <a:alphaModFix/>
          </a:blip>
          <a:srcRect/>
          <a:stretch/>
        </p:blipFill>
        <p:spPr>
          <a:xfrm>
            <a:off x="-25400" y="4510844"/>
            <a:ext cx="12192000" cy="2347157"/>
          </a:xfrm>
          <a:prstGeom prst="rect">
            <a:avLst/>
          </a:prstGeom>
          <a:noFill/>
          <a:ln>
            <a:noFill/>
          </a:ln>
        </p:spPr>
      </p:pic>
      <p:pic>
        <p:nvPicPr>
          <p:cNvPr id="1656" name="Google Shape;1656;p238" descr="preencoded.png"/>
          <p:cNvPicPr preferRelativeResize="0"/>
          <p:nvPr/>
        </p:nvPicPr>
        <p:blipFill rotWithShape="1">
          <a:blip r:embed="rId6">
            <a:alphaModFix/>
          </a:blip>
          <a:srcRect/>
          <a:stretch/>
        </p:blipFill>
        <p:spPr>
          <a:xfrm>
            <a:off x="9347200" y="406400"/>
            <a:ext cx="2032000" cy="206992"/>
          </a:xfrm>
          <a:prstGeom prst="rect">
            <a:avLst/>
          </a:prstGeom>
          <a:noFill/>
          <a:ln>
            <a:noFill/>
          </a:ln>
        </p:spPr>
      </p:pic>
      <p:pic>
        <p:nvPicPr>
          <p:cNvPr id="1657" name="Google Shape;1657;p238" descr="preencoded.png"/>
          <p:cNvPicPr preferRelativeResize="0"/>
          <p:nvPr/>
        </p:nvPicPr>
        <p:blipFill rotWithShape="1">
          <a:blip r:embed="rId7">
            <a:alphaModFix/>
          </a:blip>
          <a:srcRect/>
          <a:stretch/>
        </p:blipFill>
        <p:spPr>
          <a:xfrm>
            <a:off x="383748" y="1865868"/>
            <a:ext cx="93084" cy="99404"/>
          </a:xfrm>
          <a:prstGeom prst="rect">
            <a:avLst/>
          </a:prstGeom>
          <a:noFill/>
          <a:ln>
            <a:noFill/>
          </a:ln>
        </p:spPr>
      </p:pic>
      <p:pic>
        <p:nvPicPr>
          <p:cNvPr id="1658" name="Google Shape;1658;p238" descr="preencoded.png"/>
          <p:cNvPicPr preferRelativeResize="0"/>
          <p:nvPr/>
        </p:nvPicPr>
        <p:blipFill rotWithShape="1">
          <a:blip r:embed="rId8">
            <a:alphaModFix/>
          </a:blip>
          <a:srcRect/>
          <a:stretch/>
        </p:blipFill>
        <p:spPr>
          <a:xfrm>
            <a:off x="1074043" y="1352159"/>
            <a:ext cx="110408" cy="110408"/>
          </a:xfrm>
          <a:prstGeom prst="rect">
            <a:avLst/>
          </a:prstGeom>
          <a:noFill/>
          <a:ln>
            <a:noFill/>
          </a:ln>
        </p:spPr>
      </p:pic>
      <p:pic>
        <p:nvPicPr>
          <p:cNvPr id="1659" name="Google Shape;1659;p238" descr="preencoded.png"/>
          <p:cNvPicPr preferRelativeResize="0"/>
          <p:nvPr/>
        </p:nvPicPr>
        <p:blipFill rotWithShape="1">
          <a:blip r:embed="rId9">
            <a:alphaModFix/>
          </a:blip>
          <a:srcRect/>
          <a:stretch/>
        </p:blipFill>
        <p:spPr>
          <a:xfrm>
            <a:off x="1017853" y="1946136"/>
            <a:ext cx="107459" cy="102991"/>
          </a:xfrm>
          <a:prstGeom prst="rect">
            <a:avLst/>
          </a:prstGeom>
          <a:noFill/>
          <a:ln>
            <a:noFill/>
          </a:ln>
        </p:spPr>
      </p:pic>
      <p:pic>
        <p:nvPicPr>
          <p:cNvPr id="1660" name="Google Shape;1660;p238" descr="preencoded.png"/>
          <p:cNvPicPr preferRelativeResize="0"/>
          <p:nvPr/>
        </p:nvPicPr>
        <p:blipFill rotWithShape="1">
          <a:blip r:embed="rId10">
            <a:alphaModFix/>
          </a:blip>
          <a:srcRect/>
          <a:stretch/>
        </p:blipFill>
        <p:spPr>
          <a:xfrm>
            <a:off x="374651" y="431800"/>
            <a:ext cx="107459" cy="102991"/>
          </a:xfrm>
          <a:prstGeom prst="rect">
            <a:avLst/>
          </a:prstGeom>
          <a:noFill/>
          <a:ln>
            <a:noFill/>
          </a:ln>
        </p:spPr>
      </p:pic>
      <p:pic>
        <p:nvPicPr>
          <p:cNvPr id="1661" name="Google Shape;1661;p238" descr="preencoded.png"/>
          <p:cNvPicPr preferRelativeResize="0"/>
          <p:nvPr/>
        </p:nvPicPr>
        <p:blipFill rotWithShape="1">
          <a:blip r:embed="rId11">
            <a:alphaModFix/>
          </a:blip>
          <a:srcRect/>
          <a:stretch/>
        </p:blipFill>
        <p:spPr>
          <a:xfrm>
            <a:off x="1258659" y="1007011"/>
            <a:ext cx="111439" cy="113445"/>
          </a:xfrm>
          <a:prstGeom prst="rect">
            <a:avLst/>
          </a:prstGeom>
          <a:noFill/>
          <a:ln>
            <a:noFill/>
          </a:ln>
        </p:spPr>
      </p:pic>
      <p:pic>
        <p:nvPicPr>
          <p:cNvPr id="1662" name="Google Shape;1662;p238" descr="preencoded.png"/>
          <p:cNvPicPr preferRelativeResize="0"/>
          <p:nvPr/>
        </p:nvPicPr>
        <p:blipFill rotWithShape="1">
          <a:blip r:embed="rId12">
            <a:alphaModFix/>
          </a:blip>
          <a:srcRect/>
          <a:stretch/>
        </p:blipFill>
        <p:spPr>
          <a:xfrm>
            <a:off x="279400" y="958849"/>
            <a:ext cx="104904" cy="104904"/>
          </a:xfrm>
          <a:prstGeom prst="rect">
            <a:avLst/>
          </a:prstGeom>
          <a:noFill/>
          <a:ln>
            <a:noFill/>
          </a:ln>
        </p:spPr>
      </p:pic>
      <p:pic>
        <p:nvPicPr>
          <p:cNvPr id="1663" name="Google Shape;1663;p238" descr="preencoded.png"/>
          <p:cNvPicPr preferRelativeResize="0"/>
          <p:nvPr/>
        </p:nvPicPr>
        <p:blipFill rotWithShape="1">
          <a:blip r:embed="rId13">
            <a:alphaModFix/>
          </a:blip>
          <a:srcRect/>
          <a:stretch/>
        </p:blipFill>
        <p:spPr>
          <a:xfrm>
            <a:off x="1595779" y="1239784"/>
            <a:ext cx="112371" cy="112371"/>
          </a:xfrm>
          <a:prstGeom prst="rect">
            <a:avLst/>
          </a:prstGeom>
          <a:noFill/>
          <a:ln>
            <a:noFill/>
          </a:ln>
        </p:spPr>
      </p:pic>
      <p:pic>
        <p:nvPicPr>
          <p:cNvPr id="1664" name="Google Shape;1664;p238" descr="preencoded.png"/>
          <p:cNvPicPr preferRelativeResize="0"/>
          <p:nvPr/>
        </p:nvPicPr>
        <p:blipFill rotWithShape="1">
          <a:blip r:embed="rId14">
            <a:alphaModFix/>
          </a:blip>
          <a:srcRect/>
          <a:stretch/>
        </p:blipFill>
        <p:spPr>
          <a:xfrm>
            <a:off x="480064" y="2780912"/>
            <a:ext cx="102905" cy="102905"/>
          </a:xfrm>
          <a:prstGeom prst="rect">
            <a:avLst/>
          </a:prstGeom>
          <a:noFill/>
          <a:ln>
            <a:noFill/>
          </a:ln>
        </p:spPr>
      </p:pic>
      <p:sp>
        <p:nvSpPr>
          <p:cNvPr id="1665" name="Google Shape;1665;p238"/>
          <p:cNvSpPr/>
          <p:nvPr/>
        </p:nvSpPr>
        <p:spPr>
          <a:xfrm>
            <a:off x="304800" y="6413500"/>
            <a:ext cx="2216400" cy="140000"/>
          </a:xfrm>
          <a:prstGeom prst="rect">
            <a:avLst/>
          </a:prstGeom>
          <a:noFill/>
          <a:ln>
            <a:noFill/>
          </a:ln>
        </p:spPr>
        <p:txBody>
          <a:bodyPr spcFirstLastPara="1" wrap="square" lIns="0" tIns="0" rIns="0" bIns="0" anchor="b" anchorCtr="0">
            <a:noAutofit/>
          </a:bodyPr>
          <a:lstStyle/>
          <a:p>
            <a:pPr marL="0" marR="0" lvl="0" indent="0" algn="l" rtl="0">
              <a:lnSpc>
                <a:spcPct val="103851"/>
              </a:lnSpc>
              <a:spcBef>
                <a:spcPts val="0"/>
              </a:spcBef>
              <a:spcAft>
                <a:spcPts val="0"/>
              </a:spcAft>
              <a:buClr>
                <a:srgbClr val="8EE8AA"/>
              </a:buClr>
              <a:buSzPts val="1400"/>
              <a:buFont typeface="Inter"/>
              <a:buNone/>
            </a:pPr>
            <a:r>
              <a:rPr lang="en" sz="933" b="0" i="0" u="none" strike="noStrike" cap="none">
                <a:solidFill>
                  <a:srgbClr val="8EE8AA"/>
                </a:solidFill>
                <a:latin typeface="Inter"/>
                <a:ea typeface="Inter"/>
                <a:cs typeface="Inter"/>
                <a:sym typeface="Inter"/>
              </a:rPr>
              <a:t>Copyright © 2024 SmartRecruiters, Inc. </a:t>
            </a:r>
            <a:endParaRPr sz="933" b="0" i="0" u="none" strike="noStrike" cap="none">
              <a:solidFill>
                <a:schemeClr val="dk1"/>
              </a:solidFill>
              <a:latin typeface="Inter"/>
              <a:ea typeface="Inter"/>
              <a:cs typeface="Inter"/>
              <a:sym typeface="Inter"/>
            </a:endParaRPr>
          </a:p>
        </p:txBody>
      </p:sp>
      <p:sp>
        <p:nvSpPr>
          <p:cNvPr id="1666" name="Google Shape;1666;p238"/>
          <p:cNvSpPr>
            <a:spLocks noGrp="1"/>
          </p:cNvSpPr>
          <p:nvPr>
            <p:ph type="pic" idx="2"/>
          </p:nvPr>
        </p:nvSpPr>
        <p:spPr>
          <a:xfrm>
            <a:off x="990600" y="1588339"/>
            <a:ext cx="3048000" cy="3048000"/>
          </a:xfrm>
          <a:prstGeom prst="ellipse">
            <a:avLst/>
          </a:prstGeom>
          <a:noFill/>
          <a:ln>
            <a:noFill/>
          </a:ln>
        </p:spPr>
      </p:sp>
      <p:sp>
        <p:nvSpPr>
          <p:cNvPr id="1667" name="Google Shape;1667;p238"/>
          <p:cNvSpPr txBox="1">
            <a:spLocks noGrp="1"/>
          </p:cNvSpPr>
          <p:nvPr>
            <p:ph type="subTitle" idx="1"/>
          </p:nvPr>
        </p:nvSpPr>
        <p:spPr>
          <a:xfrm>
            <a:off x="4754887" y="2889500"/>
            <a:ext cx="6835200" cy="4876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accent6"/>
              </a:buClr>
              <a:buSzPts val="4800"/>
              <a:buFont typeface="Montserrat"/>
              <a:buNone/>
              <a:defRPr sz="3200">
                <a:solidFill>
                  <a:schemeClr val="accent6"/>
                </a:solidFill>
                <a:latin typeface="Montserrat"/>
                <a:ea typeface="Montserrat"/>
                <a:cs typeface="Montserrat"/>
                <a:sym typeface="Montserrat"/>
              </a:defRPr>
            </a:lvl1pPr>
            <a:lvl2pPr lvl="1" algn="l">
              <a:lnSpc>
                <a:spcPct val="80000"/>
              </a:lnSpc>
              <a:spcBef>
                <a:spcPts val="0"/>
              </a:spcBef>
              <a:spcAft>
                <a:spcPts val="0"/>
              </a:spcAft>
              <a:buClr>
                <a:schemeClr val="accent6"/>
              </a:buClr>
              <a:buSzPts val="4800"/>
              <a:buFont typeface="Montserrat"/>
              <a:buNone/>
              <a:defRPr sz="3200">
                <a:solidFill>
                  <a:schemeClr val="accent6"/>
                </a:solidFill>
                <a:latin typeface="Montserrat"/>
                <a:ea typeface="Montserrat"/>
                <a:cs typeface="Montserrat"/>
                <a:sym typeface="Montserrat"/>
              </a:defRPr>
            </a:lvl2pPr>
            <a:lvl3pPr lvl="2" algn="l">
              <a:lnSpc>
                <a:spcPct val="80000"/>
              </a:lnSpc>
              <a:spcBef>
                <a:spcPts val="0"/>
              </a:spcBef>
              <a:spcAft>
                <a:spcPts val="0"/>
              </a:spcAft>
              <a:buClr>
                <a:schemeClr val="accent6"/>
              </a:buClr>
              <a:buSzPts val="4800"/>
              <a:buFont typeface="Montserrat"/>
              <a:buNone/>
              <a:defRPr sz="3200">
                <a:solidFill>
                  <a:schemeClr val="accent6"/>
                </a:solidFill>
                <a:latin typeface="Montserrat"/>
                <a:ea typeface="Montserrat"/>
                <a:cs typeface="Montserrat"/>
                <a:sym typeface="Montserrat"/>
              </a:defRPr>
            </a:lvl3pPr>
            <a:lvl4pPr lvl="3" algn="l">
              <a:lnSpc>
                <a:spcPct val="80000"/>
              </a:lnSpc>
              <a:spcBef>
                <a:spcPts val="0"/>
              </a:spcBef>
              <a:spcAft>
                <a:spcPts val="0"/>
              </a:spcAft>
              <a:buClr>
                <a:schemeClr val="accent6"/>
              </a:buClr>
              <a:buSzPts val="4800"/>
              <a:buFont typeface="Montserrat"/>
              <a:buNone/>
              <a:defRPr sz="3200">
                <a:solidFill>
                  <a:schemeClr val="accent6"/>
                </a:solidFill>
                <a:latin typeface="Montserrat"/>
                <a:ea typeface="Montserrat"/>
                <a:cs typeface="Montserrat"/>
                <a:sym typeface="Montserrat"/>
              </a:defRPr>
            </a:lvl4pPr>
            <a:lvl5pPr lvl="4" algn="l">
              <a:lnSpc>
                <a:spcPct val="80000"/>
              </a:lnSpc>
              <a:spcBef>
                <a:spcPts val="0"/>
              </a:spcBef>
              <a:spcAft>
                <a:spcPts val="0"/>
              </a:spcAft>
              <a:buClr>
                <a:schemeClr val="accent6"/>
              </a:buClr>
              <a:buSzPts val="4800"/>
              <a:buFont typeface="Montserrat"/>
              <a:buNone/>
              <a:defRPr sz="3200">
                <a:solidFill>
                  <a:schemeClr val="accent6"/>
                </a:solidFill>
                <a:latin typeface="Montserrat"/>
                <a:ea typeface="Montserrat"/>
                <a:cs typeface="Montserrat"/>
                <a:sym typeface="Montserrat"/>
              </a:defRPr>
            </a:lvl5pPr>
            <a:lvl6pPr lvl="5" algn="l">
              <a:lnSpc>
                <a:spcPct val="80000"/>
              </a:lnSpc>
              <a:spcBef>
                <a:spcPts val="0"/>
              </a:spcBef>
              <a:spcAft>
                <a:spcPts val="0"/>
              </a:spcAft>
              <a:buClr>
                <a:schemeClr val="accent6"/>
              </a:buClr>
              <a:buSzPts val="4800"/>
              <a:buFont typeface="Montserrat"/>
              <a:buNone/>
              <a:defRPr sz="3200">
                <a:solidFill>
                  <a:schemeClr val="accent6"/>
                </a:solidFill>
                <a:latin typeface="Montserrat"/>
                <a:ea typeface="Montserrat"/>
                <a:cs typeface="Montserrat"/>
                <a:sym typeface="Montserrat"/>
              </a:defRPr>
            </a:lvl6pPr>
            <a:lvl7pPr lvl="6" algn="l">
              <a:lnSpc>
                <a:spcPct val="80000"/>
              </a:lnSpc>
              <a:spcBef>
                <a:spcPts val="0"/>
              </a:spcBef>
              <a:spcAft>
                <a:spcPts val="0"/>
              </a:spcAft>
              <a:buClr>
                <a:schemeClr val="accent6"/>
              </a:buClr>
              <a:buSzPts val="4800"/>
              <a:buFont typeface="Montserrat"/>
              <a:buNone/>
              <a:defRPr sz="3200">
                <a:solidFill>
                  <a:schemeClr val="accent6"/>
                </a:solidFill>
                <a:latin typeface="Montserrat"/>
                <a:ea typeface="Montserrat"/>
                <a:cs typeface="Montserrat"/>
                <a:sym typeface="Montserrat"/>
              </a:defRPr>
            </a:lvl7pPr>
            <a:lvl8pPr lvl="7" algn="l">
              <a:lnSpc>
                <a:spcPct val="80000"/>
              </a:lnSpc>
              <a:spcBef>
                <a:spcPts val="0"/>
              </a:spcBef>
              <a:spcAft>
                <a:spcPts val="0"/>
              </a:spcAft>
              <a:buClr>
                <a:schemeClr val="accent6"/>
              </a:buClr>
              <a:buSzPts val="4800"/>
              <a:buFont typeface="Montserrat"/>
              <a:buNone/>
              <a:defRPr sz="3200">
                <a:solidFill>
                  <a:schemeClr val="accent6"/>
                </a:solidFill>
                <a:latin typeface="Montserrat"/>
                <a:ea typeface="Montserrat"/>
                <a:cs typeface="Montserrat"/>
                <a:sym typeface="Montserrat"/>
              </a:defRPr>
            </a:lvl8pPr>
            <a:lvl9pPr lvl="8" algn="l">
              <a:lnSpc>
                <a:spcPct val="80000"/>
              </a:lnSpc>
              <a:spcBef>
                <a:spcPts val="0"/>
              </a:spcBef>
              <a:spcAft>
                <a:spcPts val="0"/>
              </a:spcAft>
              <a:buClr>
                <a:schemeClr val="accent6"/>
              </a:buClr>
              <a:buSzPts val="4800"/>
              <a:buFont typeface="Montserrat"/>
              <a:buNone/>
              <a:defRPr sz="3200">
                <a:solidFill>
                  <a:schemeClr val="accent6"/>
                </a:solidFill>
                <a:latin typeface="Montserrat"/>
                <a:ea typeface="Montserrat"/>
                <a:cs typeface="Montserrat"/>
                <a:sym typeface="Montserrat"/>
              </a:defRPr>
            </a:lvl9pPr>
          </a:lstStyle>
          <a:p>
            <a:endParaRPr/>
          </a:p>
        </p:txBody>
      </p:sp>
      <p:sp>
        <p:nvSpPr>
          <p:cNvPr id="1668" name="Google Shape;1668;p238"/>
          <p:cNvSpPr txBox="1">
            <a:spLocks noGrp="1"/>
          </p:cNvSpPr>
          <p:nvPr>
            <p:ph type="subTitle" idx="3"/>
          </p:nvPr>
        </p:nvSpPr>
        <p:spPr>
          <a:xfrm>
            <a:off x="4754880" y="3980688"/>
            <a:ext cx="4278000" cy="2860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accent6"/>
              </a:buClr>
              <a:buSzPts val="2400"/>
              <a:buFont typeface="Montserrat Medium"/>
              <a:buNone/>
              <a:defRPr sz="1600">
                <a:solidFill>
                  <a:schemeClr val="accent6"/>
                </a:solidFill>
                <a:latin typeface="Montserrat Medium"/>
                <a:ea typeface="Montserrat Medium"/>
                <a:cs typeface="Montserrat Medium"/>
                <a:sym typeface="Montserrat Medium"/>
              </a:defRPr>
            </a:lvl1pPr>
            <a:lvl2pPr lvl="1" algn="l">
              <a:lnSpc>
                <a:spcPct val="99000"/>
              </a:lnSpc>
              <a:spcBef>
                <a:spcPts val="0"/>
              </a:spcBef>
              <a:spcAft>
                <a:spcPts val="0"/>
              </a:spcAft>
              <a:buClr>
                <a:schemeClr val="accent6"/>
              </a:buClr>
              <a:buSzPts val="1400"/>
              <a:buFont typeface="Montserrat"/>
              <a:buNone/>
              <a:defRPr>
                <a:solidFill>
                  <a:schemeClr val="accent6"/>
                </a:solidFill>
                <a:latin typeface="Montserrat"/>
                <a:ea typeface="Montserrat"/>
                <a:cs typeface="Montserrat"/>
                <a:sym typeface="Montserrat"/>
              </a:defRPr>
            </a:lvl2pPr>
            <a:lvl3pPr lvl="2" algn="l">
              <a:lnSpc>
                <a:spcPct val="99000"/>
              </a:lnSpc>
              <a:spcBef>
                <a:spcPts val="0"/>
              </a:spcBef>
              <a:spcAft>
                <a:spcPts val="0"/>
              </a:spcAft>
              <a:buClr>
                <a:schemeClr val="accent6"/>
              </a:buClr>
              <a:buSzPts val="1400"/>
              <a:buFont typeface="Montserrat"/>
              <a:buNone/>
              <a:defRPr>
                <a:solidFill>
                  <a:schemeClr val="accent6"/>
                </a:solidFill>
                <a:latin typeface="Montserrat"/>
                <a:ea typeface="Montserrat"/>
                <a:cs typeface="Montserrat"/>
                <a:sym typeface="Montserrat"/>
              </a:defRPr>
            </a:lvl3pPr>
            <a:lvl4pPr lvl="3" algn="l">
              <a:lnSpc>
                <a:spcPct val="99000"/>
              </a:lnSpc>
              <a:spcBef>
                <a:spcPts val="0"/>
              </a:spcBef>
              <a:spcAft>
                <a:spcPts val="0"/>
              </a:spcAft>
              <a:buClr>
                <a:schemeClr val="accent6"/>
              </a:buClr>
              <a:buSzPts val="1400"/>
              <a:buFont typeface="Montserrat"/>
              <a:buNone/>
              <a:defRPr>
                <a:solidFill>
                  <a:schemeClr val="accent6"/>
                </a:solidFill>
                <a:latin typeface="Montserrat"/>
                <a:ea typeface="Montserrat"/>
                <a:cs typeface="Montserrat"/>
                <a:sym typeface="Montserrat"/>
              </a:defRPr>
            </a:lvl4pPr>
            <a:lvl5pPr lvl="4" algn="l">
              <a:lnSpc>
                <a:spcPct val="99000"/>
              </a:lnSpc>
              <a:spcBef>
                <a:spcPts val="0"/>
              </a:spcBef>
              <a:spcAft>
                <a:spcPts val="0"/>
              </a:spcAft>
              <a:buClr>
                <a:schemeClr val="accent6"/>
              </a:buClr>
              <a:buSzPts val="1400"/>
              <a:buFont typeface="Montserrat"/>
              <a:buNone/>
              <a:defRPr>
                <a:solidFill>
                  <a:schemeClr val="accent6"/>
                </a:solidFill>
                <a:latin typeface="Montserrat"/>
                <a:ea typeface="Montserrat"/>
                <a:cs typeface="Montserrat"/>
                <a:sym typeface="Montserrat"/>
              </a:defRPr>
            </a:lvl5pPr>
            <a:lvl6pPr lvl="5" algn="l">
              <a:lnSpc>
                <a:spcPct val="99000"/>
              </a:lnSpc>
              <a:spcBef>
                <a:spcPts val="0"/>
              </a:spcBef>
              <a:spcAft>
                <a:spcPts val="0"/>
              </a:spcAft>
              <a:buClr>
                <a:schemeClr val="accent6"/>
              </a:buClr>
              <a:buSzPts val="1400"/>
              <a:buFont typeface="Montserrat"/>
              <a:buNone/>
              <a:defRPr>
                <a:solidFill>
                  <a:schemeClr val="accent6"/>
                </a:solidFill>
                <a:latin typeface="Montserrat"/>
                <a:ea typeface="Montserrat"/>
                <a:cs typeface="Montserrat"/>
                <a:sym typeface="Montserrat"/>
              </a:defRPr>
            </a:lvl6pPr>
            <a:lvl7pPr lvl="6" algn="l">
              <a:lnSpc>
                <a:spcPct val="99000"/>
              </a:lnSpc>
              <a:spcBef>
                <a:spcPts val="0"/>
              </a:spcBef>
              <a:spcAft>
                <a:spcPts val="0"/>
              </a:spcAft>
              <a:buClr>
                <a:schemeClr val="accent6"/>
              </a:buClr>
              <a:buSzPts val="1400"/>
              <a:buFont typeface="Montserrat"/>
              <a:buNone/>
              <a:defRPr>
                <a:solidFill>
                  <a:schemeClr val="accent6"/>
                </a:solidFill>
                <a:latin typeface="Montserrat"/>
                <a:ea typeface="Montserrat"/>
                <a:cs typeface="Montserrat"/>
                <a:sym typeface="Montserrat"/>
              </a:defRPr>
            </a:lvl7pPr>
            <a:lvl8pPr lvl="7" algn="l">
              <a:lnSpc>
                <a:spcPct val="99000"/>
              </a:lnSpc>
              <a:spcBef>
                <a:spcPts val="0"/>
              </a:spcBef>
              <a:spcAft>
                <a:spcPts val="0"/>
              </a:spcAft>
              <a:buClr>
                <a:schemeClr val="accent6"/>
              </a:buClr>
              <a:buSzPts val="1400"/>
              <a:buFont typeface="Montserrat"/>
              <a:buNone/>
              <a:defRPr>
                <a:solidFill>
                  <a:schemeClr val="accent6"/>
                </a:solidFill>
                <a:latin typeface="Montserrat"/>
                <a:ea typeface="Montserrat"/>
                <a:cs typeface="Montserrat"/>
                <a:sym typeface="Montserrat"/>
              </a:defRPr>
            </a:lvl8pPr>
            <a:lvl9pPr lvl="8" algn="l">
              <a:lnSpc>
                <a:spcPct val="99000"/>
              </a:lnSpc>
              <a:spcBef>
                <a:spcPts val="0"/>
              </a:spcBef>
              <a:spcAft>
                <a:spcPts val="0"/>
              </a:spcAft>
              <a:buClr>
                <a:schemeClr val="accent6"/>
              </a:buClr>
              <a:buSzPts val="1400"/>
              <a:buFont typeface="Montserrat"/>
              <a:buNone/>
              <a:defRPr>
                <a:solidFill>
                  <a:schemeClr val="accent6"/>
                </a:solidFill>
                <a:latin typeface="Montserrat"/>
                <a:ea typeface="Montserrat"/>
                <a:cs typeface="Montserrat"/>
                <a:sym typeface="Montserrat"/>
              </a:defRPr>
            </a:lvl9pPr>
          </a:lstStyle>
          <a:p>
            <a:endParaRPr/>
          </a:p>
        </p:txBody>
      </p:sp>
      <p:sp>
        <p:nvSpPr>
          <p:cNvPr id="1669" name="Google Shape;1669;p238"/>
          <p:cNvSpPr txBox="1">
            <a:spLocks noGrp="1"/>
          </p:cNvSpPr>
          <p:nvPr>
            <p:ph type="subTitle" idx="4"/>
          </p:nvPr>
        </p:nvSpPr>
        <p:spPr>
          <a:xfrm>
            <a:off x="5116751" y="4356955"/>
            <a:ext cx="5804000" cy="368400"/>
          </a:xfrm>
          <a:prstGeom prst="rect">
            <a:avLst/>
          </a:prstGeom>
          <a:noFill/>
          <a:ln>
            <a:noFill/>
          </a:ln>
        </p:spPr>
        <p:txBody>
          <a:bodyPr spcFirstLastPara="1" wrap="square" lIns="91450" tIns="91450" rIns="91450" bIns="91450" anchor="ctr" anchorCtr="0">
            <a:noAutofit/>
          </a:bodyPr>
          <a:lstStyle>
            <a:lvl1pPr lvl="0" algn="l">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1pPr>
            <a:lvl2pPr lvl="1" algn="l">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2pPr>
            <a:lvl3pPr lvl="2" algn="l">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3pPr>
            <a:lvl4pPr lvl="3" algn="l">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4pPr>
            <a:lvl5pPr lvl="4" algn="l">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5pPr>
            <a:lvl6pPr lvl="5" algn="l">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6pPr>
            <a:lvl7pPr lvl="6" algn="l">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7pPr>
            <a:lvl8pPr lvl="7" algn="l">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8pPr>
            <a:lvl9pPr lvl="8" algn="l">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9pPr>
          </a:lstStyle>
          <a:p>
            <a:endParaRPr/>
          </a:p>
        </p:txBody>
      </p:sp>
      <p:pic>
        <p:nvPicPr>
          <p:cNvPr id="1670" name="Google Shape;1670;p238" descr="preencoded.png"/>
          <p:cNvPicPr preferRelativeResize="0"/>
          <p:nvPr/>
        </p:nvPicPr>
        <p:blipFill rotWithShape="1">
          <a:blip r:embed="rId15">
            <a:alphaModFix/>
          </a:blip>
          <a:srcRect/>
          <a:stretch/>
        </p:blipFill>
        <p:spPr>
          <a:xfrm>
            <a:off x="4796984" y="4460000"/>
            <a:ext cx="165100" cy="165100"/>
          </a:xfrm>
          <a:prstGeom prst="rect">
            <a:avLst/>
          </a:prstGeom>
          <a:noFill/>
          <a:ln>
            <a:noFill/>
          </a:ln>
        </p:spPr>
      </p:pic>
      <p:sp>
        <p:nvSpPr>
          <p:cNvPr id="1671" name="Google Shape;1671;p238"/>
          <p:cNvSpPr txBox="1">
            <a:spLocks noGrp="1"/>
          </p:cNvSpPr>
          <p:nvPr>
            <p:ph type="subTitle" idx="5"/>
          </p:nvPr>
        </p:nvSpPr>
        <p:spPr>
          <a:xfrm>
            <a:off x="5116751" y="4775955"/>
            <a:ext cx="5804000" cy="368400"/>
          </a:xfrm>
          <a:prstGeom prst="rect">
            <a:avLst/>
          </a:prstGeom>
          <a:noFill/>
          <a:ln>
            <a:noFill/>
          </a:ln>
        </p:spPr>
        <p:txBody>
          <a:bodyPr spcFirstLastPara="1" wrap="square" lIns="91450" tIns="91450" rIns="91450" bIns="91450" anchor="ctr" anchorCtr="0">
            <a:noAutofit/>
          </a:bodyPr>
          <a:lstStyle>
            <a:lvl1pPr lvl="0" algn="l">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1pPr>
            <a:lvl2pPr lvl="1" algn="l">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2pPr>
            <a:lvl3pPr lvl="2" algn="l">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3pPr>
            <a:lvl4pPr lvl="3" algn="l">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4pPr>
            <a:lvl5pPr lvl="4" algn="l">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5pPr>
            <a:lvl6pPr lvl="5" algn="l">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6pPr>
            <a:lvl7pPr lvl="6" algn="l">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7pPr>
            <a:lvl8pPr lvl="7" algn="l">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8pPr>
            <a:lvl9pPr lvl="8" algn="l">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9pPr>
          </a:lstStyle>
          <a:p>
            <a:endParaRPr/>
          </a:p>
        </p:txBody>
      </p:sp>
      <p:pic>
        <p:nvPicPr>
          <p:cNvPr id="1672" name="Google Shape;1672;p238" descr="preencoded.png"/>
          <p:cNvPicPr preferRelativeResize="0"/>
          <p:nvPr/>
        </p:nvPicPr>
        <p:blipFill rotWithShape="1">
          <a:blip r:embed="rId15">
            <a:alphaModFix/>
          </a:blip>
          <a:srcRect/>
          <a:stretch/>
        </p:blipFill>
        <p:spPr>
          <a:xfrm>
            <a:off x="4796984" y="4879000"/>
            <a:ext cx="165100" cy="165100"/>
          </a:xfrm>
          <a:prstGeom prst="rect">
            <a:avLst/>
          </a:prstGeom>
          <a:noFill/>
          <a:ln>
            <a:noFill/>
          </a:ln>
        </p:spPr>
      </p:pic>
      <p:sp>
        <p:nvSpPr>
          <p:cNvPr id="1673" name="Google Shape;1673;p238"/>
          <p:cNvSpPr txBox="1">
            <a:spLocks noGrp="1"/>
          </p:cNvSpPr>
          <p:nvPr>
            <p:ph type="subTitle" idx="6"/>
          </p:nvPr>
        </p:nvSpPr>
        <p:spPr>
          <a:xfrm>
            <a:off x="5116751" y="5180655"/>
            <a:ext cx="5804000" cy="368400"/>
          </a:xfrm>
          <a:prstGeom prst="rect">
            <a:avLst/>
          </a:prstGeom>
          <a:noFill/>
          <a:ln>
            <a:noFill/>
          </a:ln>
        </p:spPr>
        <p:txBody>
          <a:bodyPr spcFirstLastPara="1" wrap="square" lIns="91450" tIns="91450" rIns="91450" bIns="91450" anchor="ctr" anchorCtr="0">
            <a:noAutofit/>
          </a:bodyPr>
          <a:lstStyle>
            <a:lvl1pPr lvl="0" algn="l">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1pPr>
            <a:lvl2pPr lvl="1" algn="l">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2pPr>
            <a:lvl3pPr lvl="2" algn="l">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3pPr>
            <a:lvl4pPr lvl="3" algn="l">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4pPr>
            <a:lvl5pPr lvl="4" algn="l">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5pPr>
            <a:lvl6pPr lvl="5" algn="l">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6pPr>
            <a:lvl7pPr lvl="6" algn="l">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7pPr>
            <a:lvl8pPr lvl="7" algn="l">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8pPr>
            <a:lvl9pPr lvl="8" algn="l">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9pPr>
          </a:lstStyle>
          <a:p>
            <a:endParaRPr/>
          </a:p>
        </p:txBody>
      </p:sp>
      <p:pic>
        <p:nvPicPr>
          <p:cNvPr id="1674" name="Google Shape;1674;p238" descr="preencoded.png"/>
          <p:cNvPicPr preferRelativeResize="0"/>
          <p:nvPr/>
        </p:nvPicPr>
        <p:blipFill rotWithShape="1">
          <a:blip r:embed="rId15">
            <a:alphaModFix/>
          </a:blip>
          <a:srcRect/>
          <a:stretch/>
        </p:blipFill>
        <p:spPr>
          <a:xfrm>
            <a:off x="4796984" y="5283700"/>
            <a:ext cx="165100" cy="165100"/>
          </a:xfrm>
          <a:prstGeom prst="rect">
            <a:avLst/>
          </a:prstGeom>
          <a:noFill/>
          <a:ln>
            <a:noFill/>
          </a:ln>
        </p:spPr>
      </p:pic>
      <p:sp>
        <p:nvSpPr>
          <p:cNvPr id="1675" name="Google Shape;1675;p238"/>
          <p:cNvSpPr txBox="1">
            <a:spLocks noGrp="1"/>
          </p:cNvSpPr>
          <p:nvPr>
            <p:ph type="title"/>
          </p:nvPr>
        </p:nvSpPr>
        <p:spPr>
          <a:xfrm>
            <a:off x="4754880" y="1928481"/>
            <a:ext cx="20604400" cy="896400"/>
          </a:xfrm>
          <a:prstGeom prst="rect">
            <a:avLst/>
          </a:prstGeom>
          <a:noFill/>
          <a:ln>
            <a:noFill/>
          </a:ln>
        </p:spPr>
        <p:txBody>
          <a:bodyPr spcFirstLastPara="1" wrap="square" lIns="0" tIns="0" rIns="0" bIns="0" anchor="ctr" anchorCtr="0">
            <a:noAutofit/>
          </a:bodyPr>
          <a:lstStyle>
            <a:lvl1pPr lvl="0" algn="l">
              <a:lnSpc>
                <a:spcPct val="78000"/>
              </a:lnSpc>
              <a:spcBef>
                <a:spcPts val="0"/>
              </a:spcBef>
              <a:spcAft>
                <a:spcPts val="0"/>
              </a:spcAft>
              <a:buClr>
                <a:schemeClr val="dk1"/>
              </a:buClr>
              <a:buSzPts val="9600"/>
              <a:buFont typeface="Montserrat Medium"/>
              <a:buNone/>
              <a:defRPr sz="6400">
                <a:solidFill>
                  <a:schemeClr val="dk1"/>
                </a:solidFill>
                <a:latin typeface="Montserrat Medium"/>
                <a:ea typeface="Montserrat Medium"/>
                <a:cs typeface="Montserrat Medium"/>
                <a:sym typeface="Montserrat Medium"/>
              </a:defRPr>
            </a:lvl1pPr>
            <a:lvl2pPr lvl="1" algn="l">
              <a:lnSpc>
                <a:spcPct val="78000"/>
              </a:lnSpc>
              <a:spcBef>
                <a:spcPts val="0"/>
              </a:spcBef>
              <a:spcAft>
                <a:spcPts val="0"/>
              </a:spcAft>
              <a:buClr>
                <a:schemeClr val="dk1"/>
              </a:buClr>
              <a:buSzPts val="9600"/>
              <a:buFont typeface="Montserrat"/>
              <a:buNone/>
              <a:defRPr sz="6400">
                <a:solidFill>
                  <a:schemeClr val="dk1"/>
                </a:solidFill>
                <a:latin typeface="Montserrat"/>
                <a:ea typeface="Montserrat"/>
                <a:cs typeface="Montserrat"/>
                <a:sym typeface="Montserrat"/>
              </a:defRPr>
            </a:lvl2pPr>
            <a:lvl3pPr lvl="2" algn="l">
              <a:lnSpc>
                <a:spcPct val="78000"/>
              </a:lnSpc>
              <a:spcBef>
                <a:spcPts val="0"/>
              </a:spcBef>
              <a:spcAft>
                <a:spcPts val="0"/>
              </a:spcAft>
              <a:buClr>
                <a:schemeClr val="dk1"/>
              </a:buClr>
              <a:buSzPts val="9600"/>
              <a:buFont typeface="Montserrat"/>
              <a:buNone/>
              <a:defRPr sz="6400">
                <a:solidFill>
                  <a:schemeClr val="dk1"/>
                </a:solidFill>
                <a:latin typeface="Montserrat"/>
                <a:ea typeface="Montserrat"/>
                <a:cs typeface="Montserrat"/>
                <a:sym typeface="Montserrat"/>
              </a:defRPr>
            </a:lvl3pPr>
            <a:lvl4pPr lvl="3" algn="l">
              <a:lnSpc>
                <a:spcPct val="78000"/>
              </a:lnSpc>
              <a:spcBef>
                <a:spcPts val="0"/>
              </a:spcBef>
              <a:spcAft>
                <a:spcPts val="0"/>
              </a:spcAft>
              <a:buClr>
                <a:schemeClr val="dk1"/>
              </a:buClr>
              <a:buSzPts val="9600"/>
              <a:buFont typeface="Montserrat"/>
              <a:buNone/>
              <a:defRPr sz="6400">
                <a:solidFill>
                  <a:schemeClr val="dk1"/>
                </a:solidFill>
                <a:latin typeface="Montserrat"/>
                <a:ea typeface="Montserrat"/>
                <a:cs typeface="Montserrat"/>
                <a:sym typeface="Montserrat"/>
              </a:defRPr>
            </a:lvl4pPr>
            <a:lvl5pPr lvl="4" algn="l">
              <a:lnSpc>
                <a:spcPct val="78000"/>
              </a:lnSpc>
              <a:spcBef>
                <a:spcPts val="0"/>
              </a:spcBef>
              <a:spcAft>
                <a:spcPts val="0"/>
              </a:spcAft>
              <a:buClr>
                <a:schemeClr val="dk1"/>
              </a:buClr>
              <a:buSzPts val="9600"/>
              <a:buFont typeface="Montserrat"/>
              <a:buNone/>
              <a:defRPr sz="6400">
                <a:solidFill>
                  <a:schemeClr val="dk1"/>
                </a:solidFill>
                <a:latin typeface="Montserrat"/>
                <a:ea typeface="Montserrat"/>
                <a:cs typeface="Montserrat"/>
                <a:sym typeface="Montserrat"/>
              </a:defRPr>
            </a:lvl5pPr>
            <a:lvl6pPr lvl="5" algn="l">
              <a:lnSpc>
                <a:spcPct val="78000"/>
              </a:lnSpc>
              <a:spcBef>
                <a:spcPts val="0"/>
              </a:spcBef>
              <a:spcAft>
                <a:spcPts val="0"/>
              </a:spcAft>
              <a:buClr>
                <a:schemeClr val="dk1"/>
              </a:buClr>
              <a:buSzPts val="9600"/>
              <a:buFont typeface="Montserrat"/>
              <a:buNone/>
              <a:defRPr sz="6400">
                <a:solidFill>
                  <a:schemeClr val="dk1"/>
                </a:solidFill>
                <a:latin typeface="Montserrat"/>
                <a:ea typeface="Montserrat"/>
                <a:cs typeface="Montserrat"/>
                <a:sym typeface="Montserrat"/>
              </a:defRPr>
            </a:lvl6pPr>
            <a:lvl7pPr lvl="6" algn="l">
              <a:lnSpc>
                <a:spcPct val="78000"/>
              </a:lnSpc>
              <a:spcBef>
                <a:spcPts val="0"/>
              </a:spcBef>
              <a:spcAft>
                <a:spcPts val="0"/>
              </a:spcAft>
              <a:buClr>
                <a:schemeClr val="dk1"/>
              </a:buClr>
              <a:buSzPts val="9600"/>
              <a:buFont typeface="Montserrat"/>
              <a:buNone/>
              <a:defRPr sz="6400">
                <a:solidFill>
                  <a:schemeClr val="dk1"/>
                </a:solidFill>
                <a:latin typeface="Montserrat"/>
                <a:ea typeface="Montserrat"/>
                <a:cs typeface="Montserrat"/>
                <a:sym typeface="Montserrat"/>
              </a:defRPr>
            </a:lvl7pPr>
            <a:lvl8pPr lvl="7" algn="l">
              <a:lnSpc>
                <a:spcPct val="78000"/>
              </a:lnSpc>
              <a:spcBef>
                <a:spcPts val="0"/>
              </a:spcBef>
              <a:spcAft>
                <a:spcPts val="0"/>
              </a:spcAft>
              <a:buClr>
                <a:schemeClr val="dk1"/>
              </a:buClr>
              <a:buSzPts val="9600"/>
              <a:buFont typeface="Montserrat"/>
              <a:buNone/>
              <a:defRPr sz="6400">
                <a:solidFill>
                  <a:schemeClr val="dk1"/>
                </a:solidFill>
                <a:latin typeface="Montserrat"/>
                <a:ea typeface="Montserrat"/>
                <a:cs typeface="Montserrat"/>
                <a:sym typeface="Montserrat"/>
              </a:defRPr>
            </a:lvl8pPr>
            <a:lvl9pPr lvl="8" algn="l">
              <a:lnSpc>
                <a:spcPct val="78000"/>
              </a:lnSpc>
              <a:spcBef>
                <a:spcPts val="0"/>
              </a:spcBef>
              <a:spcAft>
                <a:spcPts val="0"/>
              </a:spcAft>
              <a:buClr>
                <a:schemeClr val="dk1"/>
              </a:buClr>
              <a:buSzPts val="9600"/>
              <a:buFont typeface="Montserrat"/>
              <a:buNone/>
              <a:defRPr sz="6400">
                <a:solidFill>
                  <a:schemeClr val="dk1"/>
                </a:solidFill>
                <a:latin typeface="Montserrat"/>
                <a:ea typeface="Montserrat"/>
                <a:cs typeface="Montserrat"/>
                <a:sym typeface="Montserrat"/>
              </a:defRPr>
            </a:lvl9pPr>
          </a:lstStyle>
          <a:p>
            <a:endParaRPr/>
          </a:p>
        </p:txBody>
      </p:sp>
      <p:sp>
        <p:nvSpPr>
          <p:cNvPr id="1676" name="Google Shape;1676;p238"/>
          <p:cNvSpPr txBox="1">
            <a:spLocks noGrp="1"/>
          </p:cNvSpPr>
          <p:nvPr>
            <p:ph type="title" idx="7"/>
          </p:nvPr>
        </p:nvSpPr>
        <p:spPr>
          <a:xfrm>
            <a:off x="4754880" y="906272"/>
            <a:ext cx="15416400" cy="670800"/>
          </a:xfrm>
          <a:prstGeom prst="rect">
            <a:avLst/>
          </a:prstGeom>
          <a:noFill/>
          <a:ln>
            <a:noFill/>
          </a:ln>
        </p:spPr>
        <p:txBody>
          <a:bodyPr spcFirstLastPara="1" wrap="square" lIns="0" tIns="0" rIns="0" bIns="0" anchor="ctr" anchorCtr="0">
            <a:noAutofit/>
          </a:bodyPr>
          <a:lstStyle>
            <a:lvl1pPr lvl="0" algn="l">
              <a:lnSpc>
                <a:spcPct val="78000"/>
              </a:lnSpc>
              <a:spcBef>
                <a:spcPts val="0"/>
              </a:spcBef>
              <a:spcAft>
                <a:spcPts val="0"/>
              </a:spcAft>
              <a:buClr>
                <a:schemeClr val="accent1"/>
              </a:buClr>
              <a:buSzPts val="7200"/>
              <a:buFont typeface="Montserrat"/>
              <a:buNone/>
              <a:defRPr sz="4800" b="1" i="1">
                <a:solidFill>
                  <a:schemeClr val="accent1"/>
                </a:solidFill>
                <a:latin typeface="Montserrat"/>
                <a:ea typeface="Montserrat"/>
                <a:cs typeface="Montserrat"/>
                <a:sym typeface="Montserrat"/>
              </a:defRPr>
            </a:lvl1pPr>
            <a:lvl2pPr lvl="1" algn="l">
              <a:lnSpc>
                <a:spcPct val="78000"/>
              </a:lnSpc>
              <a:spcBef>
                <a:spcPts val="0"/>
              </a:spcBef>
              <a:spcAft>
                <a:spcPts val="0"/>
              </a:spcAft>
              <a:buClr>
                <a:schemeClr val="accent1"/>
              </a:buClr>
              <a:buSzPts val="9600"/>
              <a:buFont typeface="Montserrat"/>
              <a:buNone/>
              <a:defRPr sz="6400">
                <a:solidFill>
                  <a:schemeClr val="accent1"/>
                </a:solidFill>
                <a:latin typeface="Montserrat"/>
                <a:ea typeface="Montserrat"/>
                <a:cs typeface="Montserrat"/>
                <a:sym typeface="Montserrat"/>
              </a:defRPr>
            </a:lvl2pPr>
            <a:lvl3pPr lvl="2" algn="l">
              <a:lnSpc>
                <a:spcPct val="78000"/>
              </a:lnSpc>
              <a:spcBef>
                <a:spcPts val="0"/>
              </a:spcBef>
              <a:spcAft>
                <a:spcPts val="0"/>
              </a:spcAft>
              <a:buClr>
                <a:schemeClr val="accent1"/>
              </a:buClr>
              <a:buSzPts val="9600"/>
              <a:buFont typeface="Montserrat"/>
              <a:buNone/>
              <a:defRPr sz="6400">
                <a:solidFill>
                  <a:schemeClr val="accent1"/>
                </a:solidFill>
                <a:latin typeface="Montserrat"/>
                <a:ea typeface="Montserrat"/>
                <a:cs typeface="Montserrat"/>
                <a:sym typeface="Montserrat"/>
              </a:defRPr>
            </a:lvl3pPr>
            <a:lvl4pPr lvl="3" algn="l">
              <a:lnSpc>
                <a:spcPct val="78000"/>
              </a:lnSpc>
              <a:spcBef>
                <a:spcPts val="0"/>
              </a:spcBef>
              <a:spcAft>
                <a:spcPts val="0"/>
              </a:spcAft>
              <a:buClr>
                <a:schemeClr val="accent1"/>
              </a:buClr>
              <a:buSzPts val="9600"/>
              <a:buFont typeface="Montserrat"/>
              <a:buNone/>
              <a:defRPr sz="6400">
                <a:solidFill>
                  <a:schemeClr val="accent1"/>
                </a:solidFill>
                <a:latin typeface="Montserrat"/>
                <a:ea typeface="Montserrat"/>
                <a:cs typeface="Montserrat"/>
                <a:sym typeface="Montserrat"/>
              </a:defRPr>
            </a:lvl4pPr>
            <a:lvl5pPr lvl="4" algn="l">
              <a:lnSpc>
                <a:spcPct val="78000"/>
              </a:lnSpc>
              <a:spcBef>
                <a:spcPts val="0"/>
              </a:spcBef>
              <a:spcAft>
                <a:spcPts val="0"/>
              </a:spcAft>
              <a:buClr>
                <a:schemeClr val="accent1"/>
              </a:buClr>
              <a:buSzPts val="9600"/>
              <a:buFont typeface="Montserrat"/>
              <a:buNone/>
              <a:defRPr sz="6400">
                <a:solidFill>
                  <a:schemeClr val="accent1"/>
                </a:solidFill>
                <a:latin typeface="Montserrat"/>
                <a:ea typeface="Montserrat"/>
                <a:cs typeface="Montserrat"/>
                <a:sym typeface="Montserrat"/>
              </a:defRPr>
            </a:lvl5pPr>
            <a:lvl6pPr lvl="5" algn="l">
              <a:lnSpc>
                <a:spcPct val="78000"/>
              </a:lnSpc>
              <a:spcBef>
                <a:spcPts val="0"/>
              </a:spcBef>
              <a:spcAft>
                <a:spcPts val="0"/>
              </a:spcAft>
              <a:buClr>
                <a:schemeClr val="accent1"/>
              </a:buClr>
              <a:buSzPts val="9600"/>
              <a:buFont typeface="Montserrat"/>
              <a:buNone/>
              <a:defRPr sz="6400">
                <a:solidFill>
                  <a:schemeClr val="accent1"/>
                </a:solidFill>
                <a:latin typeface="Montserrat"/>
                <a:ea typeface="Montserrat"/>
                <a:cs typeface="Montserrat"/>
                <a:sym typeface="Montserrat"/>
              </a:defRPr>
            </a:lvl6pPr>
            <a:lvl7pPr lvl="6" algn="l">
              <a:lnSpc>
                <a:spcPct val="78000"/>
              </a:lnSpc>
              <a:spcBef>
                <a:spcPts val="0"/>
              </a:spcBef>
              <a:spcAft>
                <a:spcPts val="0"/>
              </a:spcAft>
              <a:buClr>
                <a:schemeClr val="accent1"/>
              </a:buClr>
              <a:buSzPts val="9600"/>
              <a:buFont typeface="Montserrat"/>
              <a:buNone/>
              <a:defRPr sz="6400">
                <a:solidFill>
                  <a:schemeClr val="accent1"/>
                </a:solidFill>
                <a:latin typeface="Montserrat"/>
                <a:ea typeface="Montserrat"/>
                <a:cs typeface="Montserrat"/>
                <a:sym typeface="Montserrat"/>
              </a:defRPr>
            </a:lvl7pPr>
            <a:lvl8pPr lvl="7" algn="l">
              <a:lnSpc>
                <a:spcPct val="78000"/>
              </a:lnSpc>
              <a:spcBef>
                <a:spcPts val="0"/>
              </a:spcBef>
              <a:spcAft>
                <a:spcPts val="0"/>
              </a:spcAft>
              <a:buClr>
                <a:schemeClr val="accent1"/>
              </a:buClr>
              <a:buSzPts val="9600"/>
              <a:buFont typeface="Montserrat"/>
              <a:buNone/>
              <a:defRPr sz="6400">
                <a:solidFill>
                  <a:schemeClr val="accent1"/>
                </a:solidFill>
                <a:latin typeface="Montserrat"/>
                <a:ea typeface="Montserrat"/>
                <a:cs typeface="Montserrat"/>
                <a:sym typeface="Montserrat"/>
              </a:defRPr>
            </a:lvl8pPr>
            <a:lvl9pPr lvl="8" algn="l">
              <a:lnSpc>
                <a:spcPct val="78000"/>
              </a:lnSpc>
              <a:spcBef>
                <a:spcPts val="0"/>
              </a:spcBef>
              <a:spcAft>
                <a:spcPts val="0"/>
              </a:spcAft>
              <a:buClr>
                <a:schemeClr val="accent1"/>
              </a:buClr>
              <a:buSzPts val="9600"/>
              <a:buFont typeface="Montserrat"/>
              <a:buNone/>
              <a:defRPr sz="6400">
                <a:solidFill>
                  <a:schemeClr val="accent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8437781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Intro Page">
  <p:cSld name="Intro Page">
    <p:spTree>
      <p:nvGrpSpPr>
        <p:cNvPr id="1" name="Shape 1677"/>
        <p:cNvGrpSpPr/>
        <p:nvPr/>
      </p:nvGrpSpPr>
      <p:grpSpPr>
        <a:xfrm>
          <a:off x="0" y="0"/>
          <a:ext cx="0" cy="0"/>
          <a:chOff x="0" y="0"/>
          <a:chExt cx="0" cy="0"/>
        </a:xfrm>
      </p:grpSpPr>
      <p:pic>
        <p:nvPicPr>
          <p:cNvPr id="1678" name="Google Shape;1678;p239" descr="preencoded.png"/>
          <p:cNvPicPr preferRelativeResize="0"/>
          <p:nvPr/>
        </p:nvPicPr>
        <p:blipFill rotWithShape="1">
          <a:blip r:embed="rId2">
            <a:alphaModFix/>
          </a:blip>
          <a:srcRect/>
          <a:stretch/>
        </p:blipFill>
        <p:spPr>
          <a:xfrm>
            <a:off x="9347200" y="406400"/>
            <a:ext cx="2032000" cy="206992"/>
          </a:xfrm>
          <a:prstGeom prst="rect">
            <a:avLst/>
          </a:prstGeom>
          <a:noFill/>
          <a:ln>
            <a:noFill/>
          </a:ln>
        </p:spPr>
      </p:pic>
      <p:pic>
        <p:nvPicPr>
          <p:cNvPr id="1679" name="Google Shape;1679;p239" descr="preencoded.png"/>
          <p:cNvPicPr preferRelativeResize="0"/>
          <p:nvPr/>
        </p:nvPicPr>
        <p:blipFill rotWithShape="1">
          <a:blip r:embed="rId3">
            <a:alphaModFix/>
          </a:blip>
          <a:srcRect/>
          <a:stretch/>
        </p:blipFill>
        <p:spPr>
          <a:xfrm>
            <a:off x="0" y="3378200"/>
            <a:ext cx="12192009" cy="3479799"/>
          </a:xfrm>
          <a:prstGeom prst="rect">
            <a:avLst/>
          </a:prstGeom>
          <a:noFill/>
          <a:ln>
            <a:noFill/>
          </a:ln>
        </p:spPr>
      </p:pic>
      <p:pic>
        <p:nvPicPr>
          <p:cNvPr id="1680" name="Google Shape;1680;p239" descr="preencoded.png"/>
          <p:cNvPicPr preferRelativeResize="0"/>
          <p:nvPr/>
        </p:nvPicPr>
        <p:blipFill rotWithShape="1">
          <a:blip r:embed="rId4">
            <a:alphaModFix/>
          </a:blip>
          <a:srcRect/>
          <a:stretch/>
        </p:blipFill>
        <p:spPr>
          <a:xfrm>
            <a:off x="0" y="3613151"/>
            <a:ext cx="12192000" cy="3244852"/>
          </a:xfrm>
          <a:prstGeom prst="rect">
            <a:avLst/>
          </a:prstGeom>
          <a:noFill/>
          <a:ln>
            <a:noFill/>
          </a:ln>
        </p:spPr>
      </p:pic>
      <p:pic>
        <p:nvPicPr>
          <p:cNvPr id="1681" name="Google Shape;1681;p239" descr="preencoded.png"/>
          <p:cNvPicPr preferRelativeResize="0"/>
          <p:nvPr/>
        </p:nvPicPr>
        <p:blipFill rotWithShape="1">
          <a:blip r:embed="rId5">
            <a:alphaModFix/>
          </a:blip>
          <a:srcRect/>
          <a:stretch/>
        </p:blipFill>
        <p:spPr>
          <a:xfrm>
            <a:off x="0" y="4319487"/>
            <a:ext cx="12192000" cy="2328913"/>
          </a:xfrm>
          <a:prstGeom prst="rect">
            <a:avLst/>
          </a:prstGeom>
          <a:noFill/>
          <a:ln>
            <a:noFill/>
          </a:ln>
        </p:spPr>
      </p:pic>
      <p:sp>
        <p:nvSpPr>
          <p:cNvPr id="1682" name="Google Shape;1682;p239"/>
          <p:cNvSpPr/>
          <p:nvPr/>
        </p:nvSpPr>
        <p:spPr>
          <a:xfrm>
            <a:off x="9671051"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4BD675"/>
              </a:buClr>
              <a:buSzPts val="1400"/>
              <a:buFont typeface="Inter"/>
              <a:buNone/>
            </a:pPr>
            <a:r>
              <a:rPr lang="en" sz="933" b="0" i="0" u="none" strike="noStrike" cap="none">
                <a:solidFill>
                  <a:srgbClr val="4BD675"/>
                </a:solidFill>
                <a:latin typeface="Inter"/>
                <a:ea typeface="Inter"/>
                <a:cs typeface="Inter"/>
                <a:sym typeface="Inter"/>
              </a:rPr>
              <a:t>Copyright © 2024 SmartRecruiters, Inc. </a:t>
            </a:r>
            <a:endParaRPr sz="933" b="0" i="0" u="none" strike="noStrike" cap="none">
              <a:solidFill>
                <a:schemeClr val="dk1"/>
              </a:solidFill>
              <a:latin typeface="Inter"/>
              <a:ea typeface="Inter"/>
              <a:cs typeface="Inter"/>
              <a:sym typeface="Inter"/>
            </a:endParaRPr>
          </a:p>
        </p:txBody>
      </p:sp>
      <p:sp>
        <p:nvSpPr>
          <p:cNvPr id="1683" name="Google Shape;1683;p239"/>
          <p:cNvSpPr txBox="1">
            <a:spLocks noGrp="1"/>
          </p:cNvSpPr>
          <p:nvPr>
            <p:ph type="subTitle" idx="1"/>
          </p:nvPr>
        </p:nvSpPr>
        <p:spPr>
          <a:xfrm>
            <a:off x="2023872" y="865632"/>
            <a:ext cx="4003200" cy="268400"/>
          </a:xfrm>
          <a:prstGeom prst="rect">
            <a:avLst/>
          </a:prstGeom>
          <a:noFill/>
          <a:ln>
            <a:noFill/>
          </a:ln>
        </p:spPr>
        <p:txBody>
          <a:bodyPr spcFirstLastPara="1" wrap="square" lIns="0" tIns="0" rIns="0" bIns="0" anchor="t" anchorCtr="0">
            <a:normAutofit/>
          </a:bodyPr>
          <a:lstStyle>
            <a:lvl1pPr lvl="0" algn="l">
              <a:lnSpc>
                <a:spcPct val="99000"/>
              </a:lnSpc>
              <a:spcBef>
                <a:spcPts val="0"/>
              </a:spcBef>
              <a:spcAft>
                <a:spcPts val="0"/>
              </a:spcAft>
              <a:buClr>
                <a:schemeClr val="accent6"/>
              </a:buClr>
              <a:buSzPts val="2200"/>
              <a:buFont typeface="Montserrat Medium"/>
              <a:buNone/>
              <a:defRPr sz="1467">
                <a:solidFill>
                  <a:schemeClr val="accent6"/>
                </a:solidFill>
                <a:latin typeface="Montserrat Medium"/>
                <a:ea typeface="Montserrat Medium"/>
                <a:cs typeface="Montserrat Medium"/>
                <a:sym typeface="Montserrat Medium"/>
              </a:defRPr>
            </a:lvl1pPr>
            <a:lvl2pPr lvl="1" algn="l">
              <a:lnSpc>
                <a:spcPct val="99000"/>
              </a:lnSpc>
              <a:spcBef>
                <a:spcPts val="0"/>
              </a:spcBef>
              <a:spcAft>
                <a:spcPts val="0"/>
              </a:spcAft>
              <a:buClr>
                <a:schemeClr val="accent6"/>
              </a:buClr>
              <a:buSzPts val="2200"/>
              <a:buFont typeface="Montserrat Medium"/>
              <a:buNone/>
              <a:defRPr sz="1467">
                <a:solidFill>
                  <a:schemeClr val="accent6"/>
                </a:solidFill>
                <a:latin typeface="Montserrat Medium"/>
                <a:ea typeface="Montserrat Medium"/>
                <a:cs typeface="Montserrat Medium"/>
                <a:sym typeface="Montserrat Medium"/>
              </a:defRPr>
            </a:lvl2pPr>
            <a:lvl3pPr lvl="2" algn="l">
              <a:lnSpc>
                <a:spcPct val="99000"/>
              </a:lnSpc>
              <a:spcBef>
                <a:spcPts val="0"/>
              </a:spcBef>
              <a:spcAft>
                <a:spcPts val="0"/>
              </a:spcAft>
              <a:buClr>
                <a:schemeClr val="accent6"/>
              </a:buClr>
              <a:buSzPts val="2200"/>
              <a:buFont typeface="Montserrat Medium"/>
              <a:buNone/>
              <a:defRPr sz="1467">
                <a:solidFill>
                  <a:schemeClr val="accent6"/>
                </a:solidFill>
                <a:latin typeface="Montserrat Medium"/>
                <a:ea typeface="Montserrat Medium"/>
                <a:cs typeface="Montserrat Medium"/>
                <a:sym typeface="Montserrat Medium"/>
              </a:defRPr>
            </a:lvl3pPr>
            <a:lvl4pPr lvl="3" algn="l">
              <a:lnSpc>
                <a:spcPct val="99000"/>
              </a:lnSpc>
              <a:spcBef>
                <a:spcPts val="0"/>
              </a:spcBef>
              <a:spcAft>
                <a:spcPts val="0"/>
              </a:spcAft>
              <a:buClr>
                <a:schemeClr val="accent6"/>
              </a:buClr>
              <a:buSzPts val="2200"/>
              <a:buFont typeface="Montserrat Medium"/>
              <a:buNone/>
              <a:defRPr sz="1467">
                <a:solidFill>
                  <a:schemeClr val="accent6"/>
                </a:solidFill>
                <a:latin typeface="Montserrat Medium"/>
                <a:ea typeface="Montserrat Medium"/>
                <a:cs typeface="Montserrat Medium"/>
                <a:sym typeface="Montserrat Medium"/>
              </a:defRPr>
            </a:lvl4pPr>
            <a:lvl5pPr lvl="4" algn="l">
              <a:lnSpc>
                <a:spcPct val="99000"/>
              </a:lnSpc>
              <a:spcBef>
                <a:spcPts val="0"/>
              </a:spcBef>
              <a:spcAft>
                <a:spcPts val="0"/>
              </a:spcAft>
              <a:buClr>
                <a:schemeClr val="accent6"/>
              </a:buClr>
              <a:buSzPts val="2200"/>
              <a:buFont typeface="Montserrat Medium"/>
              <a:buNone/>
              <a:defRPr sz="1467">
                <a:solidFill>
                  <a:schemeClr val="accent6"/>
                </a:solidFill>
                <a:latin typeface="Montserrat Medium"/>
                <a:ea typeface="Montserrat Medium"/>
                <a:cs typeface="Montserrat Medium"/>
                <a:sym typeface="Montserrat Medium"/>
              </a:defRPr>
            </a:lvl5pPr>
            <a:lvl6pPr lvl="5" algn="l">
              <a:lnSpc>
                <a:spcPct val="99000"/>
              </a:lnSpc>
              <a:spcBef>
                <a:spcPts val="0"/>
              </a:spcBef>
              <a:spcAft>
                <a:spcPts val="0"/>
              </a:spcAft>
              <a:buClr>
                <a:schemeClr val="accent6"/>
              </a:buClr>
              <a:buSzPts val="2200"/>
              <a:buFont typeface="Montserrat Medium"/>
              <a:buNone/>
              <a:defRPr sz="1467">
                <a:solidFill>
                  <a:schemeClr val="accent6"/>
                </a:solidFill>
                <a:latin typeface="Montserrat Medium"/>
                <a:ea typeface="Montserrat Medium"/>
                <a:cs typeface="Montserrat Medium"/>
                <a:sym typeface="Montserrat Medium"/>
              </a:defRPr>
            </a:lvl6pPr>
            <a:lvl7pPr lvl="6" algn="l">
              <a:lnSpc>
                <a:spcPct val="99000"/>
              </a:lnSpc>
              <a:spcBef>
                <a:spcPts val="0"/>
              </a:spcBef>
              <a:spcAft>
                <a:spcPts val="0"/>
              </a:spcAft>
              <a:buClr>
                <a:schemeClr val="accent6"/>
              </a:buClr>
              <a:buSzPts val="2200"/>
              <a:buFont typeface="Montserrat Medium"/>
              <a:buNone/>
              <a:defRPr sz="1467">
                <a:solidFill>
                  <a:schemeClr val="accent6"/>
                </a:solidFill>
                <a:latin typeface="Montserrat Medium"/>
                <a:ea typeface="Montserrat Medium"/>
                <a:cs typeface="Montserrat Medium"/>
                <a:sym typeface="Montserrat Medium"/>
              </a:defRPr>
            </a:lvl7pPr>
            <a:lvl8pPr lvl="7" algn="l">
              <a:lnSpc>
                <a:spcPct val="99000"/>
              </a:lnSpc>
              <a:spcBef>
                <a:spcPts val="0"/>
              </a:spcBef>
              <a:spcAft>
                <a:spcPts val="0"/>
              </a:spcAft>
              <a:buClr>
                <a:schemeClr val="accent6"/>
              </a:buClr>
              <a:buSzPts val="2200"/>
              <a:buFont typeface="Montserrat Medium"/>
              <a:buNone/>
              <a:defRPr sz="1467">
                <a:solidFill>
                  <a:schemeClr val="accent6"/>
                </a:solidFill>
                <a:latin typeface="Montserrat Medium"/>
                <a:ea typeface="Montserrat Medium"/>
                <a:cs typeface="Montserrat Medium"/>
                <a:sym typeface="Montserrat Medium"/>
              </a:defRPr>
            </a:lvl8pPr>
            <a:lvl9pPr lvl="8" algn="l">
              <a:lnSpc>
                <a:spcPct val="99000"/>
              </a:lnSpc>
              <a:spcBef>
                <a:spcPts val="0"/>
              </a:spcBef>
              <a:spcAft>
                <a:spcPts val="0"/>
              </a:spcAft>
              <a:buClr>
                <a:schemeClr val="accent6"/>
              </a:buClr>
              <a:buSzPts val="2200"/>
              <a:buFont typeface="Montserrat Medium"/>
              <a:buNone/>
              <a:defRPr sz="1467">
                <a:solidFill>
                  <a:schemeClr val="accent6"/>
                </a:solidFill>
                <a:latin typeface="Montserrat Medium"/>
                <a:ea typeface="Montserrat Medium"/>
                <a:cs typeface="Montserrat Medium"/>
                <a:sym typeface="Montserrat Medium"/>
              </a:defRPr>
            </a:lvl9pPr>
          </a:lstStyle>
          <a:p>
            <a:endParaRPr/>
          </a:p>
        </p:txBody>
      </p:sp>
      <p:sp>
        <p:nvSpPr>
          <p:cNvPr id="1684" name="Google Shape;1684;p239"/>
          <p:cNvSpPr txBox="1">
            <a:spLocks noGrp="1"/>
          </p:cNvSpPr>
          <p:nvPr>
            <p:ph type="subTitle" idx="2"/>
          </p:nvPr>
        </p:nvSpPr>
        <p:spPr>
          <a:xfrm>
            <a:off x="1999488" y="1335024"/>
            <a:ext cx="7537600" cy="39136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dk1"/>
              </a:buClr>
              <a:buSzPts val="2400"/>
              <a:buFont typeface="Inter"/>
              <a:buNone/>
              <a:defRPr sz="1600">
                <a:solidFill>
                  <a:schemeClr val="dk1"/>
                </a:solidFill>
                <a:latin typeface="Inter"/>
                <a:ea typeface="Inter"/>
                <a:cs typeface="Inter"/>
                <a:sym typeface="Inter"/>
              </a:defRPr>
            </a:lvl1pPr>
            <a:lvl2pPr lvl="1" algn="l">
              <a:lnSpc>
                <a:spcPct val="115000"/>
              </a:lnSpc>
              <a:spcBef>
                <a:spcPts val="0"/>
              </a:spcBef>
              <a:spcAft>
                <a:spcPts val="0"/>
              </a:spcAft>
              <a:buClr>
                <a:schemeClr val="dk1"/>
              </a:buClr>
              <a:buSzPts val="2400"/>
              <a:buFont typeface="Inter"/>
              <a:buNone/>
              <a:defRPr sz="1600">
                <a:solidFill>
                  <a:schemeClr val="dk1"/>
                </a:solidFill>
                <a:latin typeface="Inter"/>
                <a:ea typeface="Inter"/>
                <a:cs typeface="Inter"/>
                <a:sym typeface="Inter"/>
              </a:defRPr>
            </a:lvl2pPr>
            <a:lvl3pPr lvl="2" algn="l">
              <a:lnSpc>
                <a:spcPct val="115000"/>
              </a:lnSpc>
              <a:spcBef>
                <a:spcPts val="0"/>
              </a:spcBef>
              <a:spcAft>
                <a:spcPts val="0"/>
              </a:spcAft>
              <a:buClr>
                <a:schemeClr val="dk1"/>
              </a:buClr>
              <a:buSzPts val="2400"/>
              <a:buFont typeface="Inter"/>
              <a:buNone/>
              <a:defRPr sz="1600">
                <a:solidFill>
                  <a:schemeClr val="dk1"/>
                </a:solidFill>
                <a:latin typeface="Inter"/>
                <a:ea typeface="Inter"/>
                <a:cs typeface="Inter"/>
                <a:sym typeface="Inter"/>
              </a:defRPr>
            </a:lvl3pPr>
            <a:lvl4pPr lvl="3" algn="l">
              <a:lnSpc>
                <a:spcPct val="115000"/>
              </a:lnSpc>
              <a:spcBef>
                <a:spcPts val="0"/>
              </a:spcBef>
              <a:spcAft>
                <a:spcPts val="0"/>
              </a:spcAft>
              <a:buClr>
                <a:schemeClr val="dk1"/>
              </a:buClr>
              <a:buSzPts val="2400"/>
              <a:buFont typeface="Inter"/>
              <a:buNone/>
              <a:defRPr sz="1600">
                <a:solidFill>
                  <a:schemeClr val="dk1"/>
                </a:solidFill>
                <a:latin typeface="Inter"/>
                <a:ea typeface="Inter"/>
                <a:cs typeface="Inter"/>
                <a:sym typeface="Inter"/>
              </a:defRPr>
            </a:lvl4pPr>
            <a:lvl5pPr lvl="4" algn="l">
              <a:lnSpc>
                <a:spcPct val="115000"/>
              </a:lnSpc>
              <a:spcBef>
                <a:spcPts val="0"/>
              </a:spcBef>
              <a:spcAft>
                <a:spcPts val="0"/>
              </a:spcAft>
              <a:buClr>
                <a:schemeClr val="dk1"/>
              </a:buClr>
              <a:buSzPts val="2400"/>
              <a:buFont typeface="Inter"/>
              <a:buNone/>
              <a:defRPr sz="1600">
                <a:solidFill>
                  <a:schemeClr val="dk1"/>
                </a:solidFill>
                <a:latin typeface="Inter"/>
                <a:ea typeface="Inter"/>
                <a:cs typeface="Inter"/>
                <a:sym typeface="Inter"/>
              </a:defRPr>
            </a:lvl5pPr>
            <a:lvl6pPr lvl="5" algn="l">
              <a:lnSpc>
                <a:spcPct val="115000"/>
              </a:lnSpc>
              <a:spcBef>
                <a:spcPts val="0"/>
              </a:spcBef>
              <a:spcAft>
                <a:spcPts val="0"/>
              </a:spcAft>
              <a:buClr>
                <a:schemeClr val="dk1"/>
              </a:buClr>
              <a:buSzPts val="2400"/>
              <a:buFont typeface="Inter"/>
              <a:buNone/>
              <a:defRPr sz="1600">
                <a:solidFill>
                  <a:schemeClr val="dk1"/>
                </a:solidFill>
                <a:latin typeface="Inter"/>
                <a:ea typeface="Inter"/>
                <a:cs typeface="Inter"/>
                <a:sym typeface="Inter"/>
              </a:defRPr>
            </a:lvl6pPr>
            <a:lvl7pPr lvl="6" algn="l">
              <a:lnSpc>
                <a:spcPct val="115000"/>
              </a:lnSpc>
              <a:spcBef>
                <a:spcPts val="0"/>
              </a:spcBef>
              <a:spcAft>
                <a:spcPts val="0"/>
              </a:spcAft>
              <a:buClr>
                <a:schemeClr val="dk1"/>
              </a:buClr>
              <a:buSzPts val="2400"/>
              <a:buFont typeface="Inter"/>
              <a:buNone/>
              <a:defRPr sz="1600">
                <a:solidFill>
                  <a:schemeClr val="dk1"/>
                </a:solidFill>
                <a:latin typeface="Inter"/>
                <a:ea typeface="Inter"/>
                <a:cs typeface="Inter"/>
                <a:sym typeface="Inter"/>
              </a:defRPr>
            </a:lvl7pPr>
            <a:lvl8pPr lvl="7" algn="l">
              <a:lnSpc>
                <a:spcPct val="115000"/>
              </a:lnSpc>
              <a:spcBef>
                <a:spcPts val="0"/>
              </a:spcBef>
              <a:spcAft>
                <a:spcPts val="0"/>
              </a:spcAft>
              <a:buClr>
                <a:schemeClr val="dk1"/>
              </a:buClr>
              <a:buSzPts val="2400"/>
              <a:buFont typeface="Inter"/>
              <a:buNone/>
              <a:defRPr sz="1600">
                <a:solidFill>
                  <a:schemeClr val="dk1"/>
                </a:solidFill>
                <a:latin typeface="Inter"/>
                <a:ea typeface="Inter"/>
                <a:cs typeface="Inter"/>
                <a:sym typeface="Inter"/>
              </a:defRPr>
            </a:lvl8pPr>
            <a:lvl9pPr lvl="8" algn="l">
              <a:lnSpc>
                <a:spcPct val="115000"/>
              </a:lnSpc>
              <a:spcBef>
                <a:spcPts val="0"/>
              </a:spcBef>
              <a:spcAft>
                <a:spcPts val="0"/>
              </a:spcAft>
              <a:buClr>
                <a:schemeClr val="dk1"/>
              </a:buClr>
              <a:buSzPts val="2400"/>
              <a:buFont typeface="Inter"/>
              <a:buNone/>
              <a:defRPr sz="1600">
                <a:solidFill>
                  <a:schemeClr val="dk1"/>
                </a:solidFill>
                <a:latin typeface="Inter"/>
                <a:ea typeface="Inter"/>
                <a:cs typeface="Inter"/>
                <a:sym typeface="Inter"/>
              </a:defRPr>
            </a:lvl9pPr>
          </a:lstStyle>
          <a:p>
            <a:endParaRPr/>
          </a:p>
        </p:txBody>
      </p:sp>
    </p:spTree>
    <p:extLst>
      <p:ext uri="{BB962C8B-B14F-4D97-AF65-F5344CB8AC3E}">
        <p14:creationId xmlns:p14="http://schemas.microsoft.com/office/powerpoint/2010/main" val="58289371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685"/>
        <p:cNvGrpSpPr/>
        <p:nvPr/>
      </p:nvGrpSpPr>
      <p:grpSpPr>
        <a:xfrm>
          <a:off x="0" y="0"/>
          <a:ext cx="0" cy="0"/>
          <a:chOff x="0" y="0"/>
          <a:chExt cx="0" cy="0"/>
        </a:xfrm>
      </p:grpSpPr>
      <p:pic>
        <p:nvPicPr>
          <p:cNvPr id="1686" name="Google Shape;1686;p240" descr="preencoded.png"/>
          <p:cNvPicPr preferRelativeResize="0"/>
          <p:nvPr/>
        </p:nvPicPr>
        <p:blipFill rotWithShape="1">
          <a:blip r:embed="rId2">
            <a:alphaModFix/>
          </a:blip>
          <a:srcRect/>
          <a:stretch/>
        </p:blipFill>
        <p:spPr>
          <a:xfrm>
            <a:off x="1" y="0"/>
            <a:ext cx="12191999" cy="6858001"/>
          </a:xfrm>
          <a:prstGeom prst="rect">
            <a:avLst/>
          </a:prstGeom>
          <a:noFill/>
          <a:ln>
            <a:noFill/>
          </a:ln>
        </p:spPr>
      </p:pic>
      <p:pic>
        <p:nvPicPr>
          <p:cNvPr id="1687" name="Google Shape;1687;p240" descr="preencoded.png"/>
          <p:cNvPicPr preferRelativeResize="0"/>
          <p:nvPr/>
        </p:nvPicPr>
        <p:blipFill rotWithShape="1">
          <a:blip r:embed="rId3">
            <a:alphaModFix/>
          </a:blip>
          <a:srcRect/>
          <a:stretch/>
        </p:blipFill>
        <p:spPr>
          <a:xfrm>
            <a:off x="1" y="0"/>
            <a:ext cx="12191999" cy="6858001"/>
          </a:xfrm>
          <a:prstGeom prst="rect">
            <a:avLst/>
          </a:prstGeom>
          <a:noFill/>
          <a:ln>
            <a:noFill/>
          </a:ln>
        </p:spPr>
      </p:pic>
      <p:pic>
        <p:nvPicPr>
          <p:cNvPr id="1688" name="Google Shape;1688;p240" descr="preencoded.png"/>
          <p:cNvPicPr preferRelativeResize="0"/>
          <p:nvPr/>
        </p:nvPicPr>
        <p:blipFill rotWithShape="1">
          <a:blip r:embed="rId4">
            <a:alphaModFix/>
          </a:blip>
          <a:srcRect/>
          <a:stretch/>
        </p:blipFill>
        <p:spPr>
          <a:xfrm>
            <a:off x="1422400" y="2552700"/>
            <a:ext cx="609600" cy="609600"/>
          </a:xfrm>
          <a:prstGeom prst="rect">
            <a:avLst/>
          </a:prstGeom>
          <a:noFill/>
          <a:ln>
            <a:noFill/>
          </a:ln>
        </p:spPr>
      </p:pic>
      <p:pic>
        <p:nvPicPr>
          <p:cNvPr id="1689" name="Google Shape;1689;p240" descr="preencoded.png"/>
          <p:cNvPicPr preferRelativeResize="0"/>
          <p:nvPr/>
        </p:nvPicPr>
        <p:blipFill rotWithShape="1">
          <a:blip r:embed="rId4">
            <a:alphaModFix/>
          </a:blip>
          <a:srcRect/>
          <a:stretch/>
        </p:blipFill>
        <p:spPr>
          <a:xfrm>
            <a:off x="6680200" y="2552700"/>
            <a:ext cx="609600" cy="609600"/>
          </a:xfrm>
          <a:prstGeom prst="rect">
            <a:avLst/>
          </a:prstGeom>
          <a:noFill/>
          <a:ln>
            <a:noFill/>
          </a:ln>
        </p:spPr>
      </p:pic>
      <p:pic>
        <p:nvPicPr>
          <p:cNvPr id="1690" name="Google Shape;1690;p240" descr="preencoded.png"/>
          <p:cNvPicPr preferRelativeResize="0"/>
          <p:nvPr/>
        </p:nvPicPr>
        <p:blipFill rotWithShape="1">
          <a:blip r:embed="rId4">
            <a:alphaModFix/>
          </a:blip>
          <a:srcRect/>
          <a:stretch/>
        </p:blipFill>
        <p:spPr>
          <a:xfrm>
            <a:off x="1422400" y="3568700"/>
            <a:ext cx="609600" cy="609600"/>
          </a:xfrm>
          <a:prstGeom prst="rect">
            <a:avLst/>
          </a:prstGeom>
          <a:noFill/>
          <a:ln>
            <a:noFill/>
          </a:ln>
        </p:spPr>
      </p:pic>
      <p:pic>
        <p:nvPicPr>
          <p:cNvPr id="1691" name="Google Shape;1691;p240" descr="preencoded.png"/>
          <p:cNvPicPr preferRelativeResize="0"/>
          <p:nvPr/>
        </p:nvPicPr>
        <p:blipFill rotWithShape="1">
          <a:blip r:embed="rId4">
            <a:alphaModFix/>
          </a:blip>
          <a:srcRect/>
          <a:stretch/>
        </p:blipFill>
        <p:spPr>
          <a:xfrm>
            <a:off x="6680200" y="3568700"/>
            <a:ext cx="609600" cy="609600"/>
          </a:xfrm>
          <a:prstGeom prst="rect">
            <a:avLst/>
          </a:prstGeom>
          <a:noFill/>
          <a:ln>
            <a:noFill/>
          </a:ln>
        </p:spPr>
      </p:pic>
      <p:pic>
        <p:nvPicPr>
          <p:cNvPr id="1692" name="Google Shape;1692;p240" descr="preencoded.png"/>
          <p:cNvPicPr preferRelativeResize="0"/>
          <p:nvPr/>
        </p:nvPicPr>
        <p:blipFill rotWithShape="1">
          <a:blip r:embed="rId4">
            <a:alphaModFix/>
          </a:blip>
          <a:srcRect/>
          <a:stretch/>
        </p:blipFill>
        <p:spPr>
          <a:xfrm>
            <a:off x="1422400" y="4584700"/>
            <a:ext cx="609600" cy="609600"/>
          </a:xfrm>
          <a:prstGeom prst="rect">
            <a:avLst/>
          </a:prstGeom>
          <a:noFill/>
          <a:ln>
            <a:noFill/>
          </a:ln>
        </p:spPr>
      </p:pic>
      <p:pic>
        <p:nvPicPr>
          <p:cNvPr id="1693" name="Google Shape;1693;p240" descr="preencoded.png"/>
          <p:cNvPicPr preferRelativeResize="0"/>
          <p:nvPr/>
        </p:nvPicPr>
        <p:blipFill rotWithShape="1">
          <a:blip r:embed="rId4">
            <a:alphaModFix/>
          </a:blip>
          <a:srcRect/>
          <a:stretch/>
        </p:blipFill>
        <p:spPr>
          <a:xfrm>
            <a:off x="6680200" y="4584700"/>
            <a:ext cx="609600" cy="609600"/>
          </a:xfrm>
          <a:prstGeom prst="rect">
            <a:avLst/>
          </a:prstGeom>
          <a:noFill/>
          <a:ln>
            <a:noFill/>
          </a:ln>
        </p:spPr>
      </p:pic>
      <p:pic>
        <p:nvPicPr>
          <p:cNvPr id="1694" name="Google Shape;1694;p240" descr="preencoded.png"/>
          <p:cNvPicPr preferRelativeResize="0"/>
          <p:nvPr/>
        </p:nvPicPr>
        <p:blipFill rotWithShape="1">
          <a:blip r:embed="rId4">
            <a:alphaModFix/>
          </a:blip>
          <a:srcRect/>
          <a:stretch/>
        </p:blipFill>
        <p:spPr>
          <a:xfrm>
            <a:off x="1422400" y="5600700"/>
            <a:ext cx="609600" cy="609600"/>
          </a:xfrm>
          <a:prstGeom prst="rect">
            <a:avLst/>
          </a:prstGeom>
          <a:noFill/>
          <a:ln>
            <a:noFill/>
          </a:ln>
        </p:spPr>
      </p:pic>
      <p:pic>
        <p:nvPicPr>
          <p:cNvPr id="1695" name="Google Shape;1695;p240" descr="preencoded.png"/>
          <p:cNvPicPr preferRelativeResize="0"/>
          <p:nvPr/>
        </p:nvPicPr>
        <p:blipFill rotWithShape="1">
          <a:blip r:embed="rId5">
            <a:alphaModFix/>
          </a:blip>
          <a:srcRect/>
          <a:stretch/>
        </p:blipFill>
        <p:spPr>
          <a:xfrm>
            <a:off x="9347200" y="406400"/>
            <a:ext cx="2032000" cy="206992"/>
          </a:xfrm>
          <a:prstGeom prst="rect">
            <a:avLst/>
          </a:prstGeom>
          <a:noFill/>
          <a:ln>
            <a:noFill/>
          </a:ln>
        </p:spPr>
      </p:pic>
      <p:pic>
        <p:nvPicPr>
          <p:cNvPr id="1696" name="Google Shape;1696;p240" descr="preencoded.png"/>
          <p:cNvPicPr preferRelativeResize="0"/>
          <p:nvPr/>
        </p:nvPicPr>
        <p:blipFill rotWithShape="1">
          <a:blip r:embed="rId6">
            <a:alphaModFix/>
          </a:blip>
          <a:srcRect/>
          <a:stretch/>
        </p:blipFill>
        <p:spPr>
          <a:xfrm>
            <a:off x="0" y="5356988"/>
            <a:ext cx="12192009" cy="1501012"/>
          </a:xfrm>
          <a:prstGeom prst="rect">
            <a:avLst/>
          </a:prstGeom>
          <a:noFill/>
          <a:ln>
            <a:noFill/>
          </a:ln>
        </p:spPr>
      </p:pic>
      <p:pic>
        <p:nvPicPr>
          <p:cNvPr id="1697" name="Google Shape;1697;p240" descr="preencoded.png"/>
          <p:cNvPicPr preferRelativeResize="0"/>
          <p:nvPr/>
        </p:nvPicPr>
        <p:blipFill rotWithShape="1">
          <a:blip r:embed="rId7">
            <a:alphaModFix/>
          </a:blip>
          <a:srcRect/>
          <a:stretch/>
        </p:blipFill>
        <p:spPr>
          <a:xfrm>
            <a:off x="0" y="5023651"/>
            <a:ext cx="12192000" cy="1834351"/>
          </a:xfrm>
          <a:prstGeom prst="rect">
            <a:avLst/>
          </a:prstGeom>
          <a:noFill/>
          <a:ln>
            <a:noFill/>
          </a:ln>
        </p:spPr>
      </p:pic>
      <p:sp>
        <p:nvSpPr>
          <p:cNvPr id="1698" name="Google Shape;1698;p240"/>
          <p:cNvSpPr/>
          <p:nvPr/>
        </p:nvSpPr>
        <p:spPr>
          <a:xfrm>
            <a:off x="1555751" y="2705100"/>
            <a:ext cx="381200" cy="304800"/>
          </a:xfrm>
          <a:prstGeom prst="rect">
            <a:avLst/>
          </a:prstGeom>
          <a:noFill/>
          <a:ln>
            <a:noFill/>
          </a:ln>
        </p:spPr>
        <p:txBody>
          <a:bodyPr spcFirstLastPara="1" wrap="square" lIns="0" tIns="0" rIns="0" bIns="0" anchor="t" anchorCtr="0">
            <a:noAutofit/>
          </a:bodyPr>
          <a:lstStyle/>
          <a:p>
            <a:pPr marL="0" marR="0" lvl="0" indent="0" algn="l" rtl="0">
              <a:lnSpc>
                <a:spcPct val="84666"/>
              </a:lnSpc>
              <a:spcBef>
                <a:spcPts val="0"/>
              </a:spcBef>
              <a:spcAft>
                <a:spcPts val="0"/>
              </a:spcAft>
              <a:buClr>
                <a:srgbClr val="92958E"/>
              </a:buClr>
              <a:buSzPts val="3000"/>
              <a:buFont typeface="Montserrat"/>
              <a:buNone/>
            </a:pPr>
            <a:r>
              <a:rPr lang="en" sz="2000" b="1" i="0" u="none" strike="noStrike" cap="none">
                <a:solidFill>
                  <a:srgbClr val="92958E"/>
                </a:solidFill>
                <a:latin typeface="Montserrat"/>
                <a:ea typeface="Montserrat"/>
                <a:cs typeface="Montserrat"/>
                <a:sym typeface="Montserrat"/>
              </a:rPr>
              <a:t>01. </a:t>
            </a:r>
            <a:endParaRPr sz="2000" b="0" i="0" u="none" strike="noStrike" cap="none">
              <a:solidFill>
                <a:schemeClr val="dk1"/>
              </a:solidFill>
              <a:latin typeface="Montserrat"/>
              <a:ea typeface="Montserrat"/>
              <a:cs typeface="Montserrat"/>
              <a:sym typeface="Montserrat"/>
            </a:endParaRPr>
          </a:p>
        </p:txBody>
      </p:sp>
      <p:sp>
        <p:nvSpPr>
          <p:cNvPr id="1699" name="Google Shape;1699;p240"/>
          <p:cNvSpPr/>
          <p:nvPr/>
        </p:nvSpPr>
        <p:spPr>
          <a:xfrm>
            <a:off x="6788151" y="2705100"/>
            <a:ext cx="432000" cy="304800"/>
          </a:xfrm>
          <a:prstGeom prst="rect">
            <a:avLst/>
          </a:prstGeom>
          <a:noFill/>
          <a:ln>
            <a:noFill/>
          </a:ln>
        </p:spPr>
        <p:txBody>
          <a:bodyPr spcFirstLastPara="1" wrap="square" lIns="0" tIns="0" rIns="0" bIns="0" anchor="t" anchorCtr="0">
            <a:noAutofit/>
          </a:bodyPr>
          <a:lstStyle/>
          <a:p>
            <a:pPr marL="0" marR="0" lvl="0" indent="0" algn="l" rtl="0">
              <a:lnSpc>
                <a:spcPct val="84666"/>
              </a:lnSpc>
              <a:spcBef>
                <a:spcPts val="0"/>
              </a:spcBef>
              <a:spcAft>
                <a:spcPts val="0"/>
              </a:spcAft>
              <a:buClr>
                <a:srgbClr val="92958E"/>
              </a:buClr>
              <a:buSzPts val="3000"/>
              <a:buFont typeface="Montserrat"/>
              <a:buNone/>
            </a:pPr>
            <a:r>
              <a:rPr lang="en" sz="2000" b="1" i="0" u="none" strike="noStrike" cap="none">
                <a:solidFill>
                  <a:srgbClr val="92958E"/>
                </a:solidFill>
                <a:latin typeface="Montserrat"/>
                <a:ea typeface="Montserrat"/>
                <a:cs typeface="Montserrat"/>
                <a:sym typeface="Montserrat"/>
              </a:rPr>
              <a:t>05. </a:t>
            </a:r>
            <a:endParaRPr sz="2000" b="0" i="0" u="none" strike="noStrike" cap="none">
              <a:solidFill>
                <a:schemeClr val="dk1"/>
              </a:solidFill>
              <a:latin typeface="Montserrat"/>
              <a:ea typeface="Montserrat"/>
              <a:cs typeface="Montserrat"/>
              <a:sym typeface="Montserrat"/>
            </a:endParaRPr>
          </a:p>
        </p:txBody>
      </p:sp>
      <p:sp>
        <p:nvSpPr>
          <p:cNvPr id="1700" name="Google Shape;1700;p240"/>
          <p:cNvSpPr/>
          <p:nvPr/>
        </p:nvSpPr>
        <p:spPr>
          <a:xfrm>
            <a:off x="1530351" y="3721100"/>
            <a:ext cx="432000" cy="304800"/>
          </a:xfrm>
          <a:prstGeom prst="rect">
            <a:avLst/>
          </a:prstGeom>
          <a:noFill/>
          <a:ln>
            <a:noFill/>
          </a:ln>
        </p:spPr>
        <p:txBody>
          <a:bodyPr spcFirstLastPara="1" wrap="square" lIns="0" tIns="0" rIns="0" bIns="0" anchor="t" anchorCtr="0">
            <a:noAutofit/>
          </a:bodyPr>
          <a:lstStyle/>
          <a:p>
            <a:pPr marL="0" marR="0" lvl="0" indent="0" algn="l" rtl="0">
              <a:lnSpc>
                <a:spcPct val="84666"/>
              </a:lnSpc>
              <a:spcBef>
                <a:spcPts val="0"/>
              </a:spcBef>
              <a:spcAft>
                <a:spcPts val="0"/>
              </a:spcAft>
              <a:buClr>
                <a:srgbClr val="92958E"/>
              </a:buClr>
              <a:buSzPts val="3000"/>
              <a:buFont typeface="Montserrat"/>
              <a:buNone/>
            </a:pPr>
            <a:r>
              <a:rPr lang="en" sz="2000" b="1" i="0" u="none" strike="noStrike" cap="none">
                <a:solidFill>
                  <a:srgbClr val="92958E"/>
                </a:solidFill>
                <a:latin typeface="Montserrat"/>
                <a:ea typeface="Montserrat"/>
                <a:cs typeface="Montserrat"/>
                <a:sym typeface="Montserrat"/>
              </a:rPr>
              <a:t>02. </a:t>
            </a:r>
            <a:endParaRPr sz="2000" b="0" i="0" u="none" strike="noStrike" cap="none">
              <a:solidFill>
                <a:schemeClr val="dk1"/>
              </a:solidFill>
              <a:latin typeface="Montserrat"/>
              <a:ea typeface="Montserrat"/>
              <a:cs typeface="Montserrat"/>
              <a:sym typeface="Montserrat"/>
            </a:endParaRPr>
          </a:p>
        </p:txBody>
      </p:sp>
      <p:sp>
        <p:nvSpPr>
          <p:cNvPr id="1701" name="Google Shape;1701;p240"/>
          <p:cNvSpPr/>
          <p:nvPr/>
        </p:nvSpPr>
        <p:spPr>
          <a:xfrm>
            <a:off x="6781800" y="3721100"/>
            <a:ext cx="444800" cy="304800"/>
          </a:xfrm>
          <a:prstGeom prst="rect">
            <a:avLst/>
          </a:prstGeom>
          <a:noFill/>
          <a:ln>
            <a:noFill/>
          </a:ln>
        </p:spPr>
        <p:txBody>
          <a:bodyPr spcFirstLastPara="1" wrap="square" lIns="0" tIns="0" rIns="0" bIns="0" anchor="t" anchorCtr="0">
            <a:noAutofit/>
          </a:bodyPr>
          <a:lstStyle/>
          <a:p>
            <a:pPr marL="0" marR="0" lvl="0" indent="0" algn="l" rtl="0">
              <a:lnSpc>
                <a:spcPct val="84666"/>
              </a:lnSpc>
              <a:spcBef>
                <a:spcPts val="0"/>
              </a:spcBef>
              <a:spcAft>
                <a:spcPts val="0"/>
              </a:spcAft>
              <a:buClr>
                <a:srgbClr val="92958E"/>
              </a:buClr>
              <a:buSzPts val="3000"/>
              <a:buFont typeface="Montserrat"/>
              <a:buNone/>
            </a:pPr>
            <a:r>
              <a:rPr lang="en" sz="2000" b="1" i="0" u="none" strike="noStrike" cap="none">
                <a:solidFill>
                  <a:srgbClr val="92958E"/>
                </a:solidFill>
                <a:latin typeface="Montserrat"/>
                <a:ea typeface="Montserrat"/>
                <a:cs typeface="Montserrat"/>
                <a:sym typeface="Montserrat"/>
              </a:rPr>
              <a:t>06. </a:t>
            </a:r>
            <a:endParaRPr sz="2000" b="0" i="0" u="none" strike="noStrike" cap="none">
              <a:solidFill>
                <a:schemeClr val="dk1"/>
              </a:solidFill>
              <a:latin typeface="Montserrat"/>
              <a:ea typeface="Montserrat"/>
              <a:cs typeface="Montserrat"/>
              <a:sym typeface="Montserrat"/>
            </a:endParaRPr>
          </a:p>
        </p:txBody>
      </p:sp>
      <p:sp>
        <p:nvSpPr>
          <p:cNvPr id="1702" name="Google Shape;1702;p240"/>
          <p:cNvSpPr/>
          <p:nvPr/>
        </p:nvSpPr>
        <p:spPr>
          <a:xfrm>
            <a:off x="1533525" y="4737100"/>
            <a:ext cx="425600" cy="304800"/>
          </a:xfrm>
          <a:prstGeom prst="rect">
            <a:avLst/>
          </a:prstGeom>
          <a:noFill/>
          <a:ln>
            <a:noFill/>
          </a:ln>
        </p:spPr>
        <p:txBody>
          <a:bodyPr spcFirstLastPara="1" wrap="square" lIns="0" tIns="0" rIns="0" bIns="0" anchor="t" anchorCtr="0">
            <a:noAutofit/>
          </a:bodyPr>
          <a:lstStyle/>
          <a:p>
            <a:pPr marL="0" marR="0" lvl="0" indent="0" algn="l" rtl="0">
              <a:lnSpc>
                <a:spcPct val="84666"/>
              </a:lnSpc>
              <a:spcBef>
                <a:spcPts val="0"/>
              </a:spcBef>
              <a:spcAft>
                <a:spcPts val="0"/>
              </a:spcAft>
              <a:buClr>
                <a:srgbClr val="92958E"/>
              </a:buClr>
              <a:buSzPts val="3000"/>
              <a:buFont typeface="Montserrat"/>
              <a:buNone/>
            </a:pPr>
            <a:r>
              <a:rPr lang="en" sz="2000" b="1" i="0" u="none" strike="noStrike" cap="none">
                <a:solidFill>
                  <a:srgbClr val="92958E"/>
                </a:solidFill>
                <a:latin typeface="Montserrat"/>
                <a:ea typeface="Montserrat"/>
                <a:cs typeface="Montserrat"/>
                <a:sym typeface="Montserrat"/>
              </a:rPr>
              <a:t>03. </a:t>
            </a:r>
            <a:endParaRPr sz="2000" b="0" i="0" u="none" strike="noStrike" cap="none">
              <a:solidFill>
                <a:schemeClr val="dk1"/>
              </a:solidFill>
              <a:latin typeface="Montserrat"/>
              <a:ea typeface="Montserrat"/>
              <a:cs typeface="Montserrat"/>
              <a:sym typeface="Montserrat"/>
            </a:endParaRPr>
          </a:p>
        </p:txBody>
      </p:sp>
      <p:sp>
        <p:nvSpPr>
          <p:cNvPr id="1703" name="Google Shape;1703;p240"/>
          <p:cNvSpPr/>
          <p:nvPr/>
        </p:nvSpPr>
        <p:spPr>
          <a:xfrm>
            <a:off x="6791325" y="4737100"/>
            <a:ext cx="425600" cy="304800"/>
          </a:xfrm>
          <a:prstGeom prst="rect">
            <a:avLst/>
          </a:prstGeom>
          <a:noFill/>
          <a:ln>
            <a:noFill/>
          </a:ln>
        </p:spPr>
        <p:txBody>
          <a:bodyPr spcFirstLastPara="1" wrap="square" lIns="0" tIns="0" rIns="0" bIns="0" anchor="t" anchorCtr="0">
            <a:noAutofit/>
          </a:bodyPr>
          <a:lstStyle/>
          <a:p>
            <a:pPr marL="0" marR="0" lvl="0" indent="0" algn="l" rtl="0">
              <a:lnSpc>
                <a:spcPct val="84666"/>
              </a:lnSpc>
              <a:spcBef>
                <a:spcPts val="0"/>
              </a:spcBef>
              <a:spcAft>
                <a:spcPts val="0"/>
              </a:spcAft>
              <a:buClr>
                <a:srgbClr val="92958E"/>
              </a:buClr>
              <a:buSzPts val="3000"/>
              <a:buFont typeface="Montserrat"/>
              <a:buNone/>
            </a:pPr>
            <a:r>
              <a:rPr lang="en" sz="2000" b="1" i="0" u="none" strike="noStrike" cap="none">
                <a:solidFill>
                  <a:srgbClr val="92958E"/>
                </a:solidFill>
                <a:latin typeface="Montserrat"/>
                <a:ea typeface="Montserrat"/>
                <a:cs typeface="Montserrat"/>
                <a:sym typeface="Montserrat"/>
              </a:rPr>
              <a:t>07. </a:t>
            </a:r>
            <a:endParaRPr sz="2000" b="0" i="0" u="none" strike="noStrike" cap="none">
              <a:solidFill>
                <a:schemeClr val="dk1"/>
              </a:solidFill>
              <a:latin typeface="Montserrat"/>
              <a:ea typeface="Montserrat"/>
              <a:cs typeface="Montserrat"/>
              <a:sym typeface="Montserrat"/>
            </a:endParaRPr>
          </a:p>
        </p:txBody>
      </p:sp>
      <p:sp>
        <p:nvSpPr>
          <p:cNvPr id="1704" name="Google Shape;1704;p240"/>
          <p:cNvSpPr/>
          <p:nvPr/>
        </p:nvSpPr>
        <p:spPr>
          <a:xfrm>
            <a:off x="1517651" y="5753100"/>
            <a:ext cx="457200" cy="304800"/>
          </a:xfrm>
          <a:prstGeom prst="rect">
            <a:avLst/>
          </a:prstGeom>
          <a:noFill/>
          <a:ln>
            <a:noFill/>
          </a:ln>
        </p:spPr>
        <p:txBody>
          <a:bodyPr spcFirstLastPara="1" wrap="square" lIns="0" tIns="0" rIns="0" bIns="0" anchor="t" anchorCtr="0">
            <a:noAutofit/>
          </a:bodyPr>
          <a:lstStyle/>
          <a:p>
            <a:pPr marL="0" marR="0" lvl="0" indent="0" algn="l" rtl="0">
              <a:lnSpc>
                <a:spcPct val="84666"/>
              </a:lnSpc>
              <a:spcBef>
                <a:spcPts val="0"/>
              </a:spcBef>
              <a:spcAft>
                <a:spcPts val="0"/>
              </a:spcAft>
              <a:buClr>
                <a:srgbClr val="92958E"/>
              </a:buClr>
              <a:buSzPts val="3000"/>
              <a:buFont typeface="Montserrat"/>
              <a:buNone/>
            </a:pPr>
            <a:r>
              <a:rPr lang="en" sz="2000" b="1" i="0" u="none" strike="noStrike" cap="none">
                <a:solidFill>
                  <a:srgbClr val="92958E"/>
                </a:solidFill>
                <a:latin typeface="Montserrat"/>
                <a:ea typeface="Montserrat"/>
                <a:cs typeface="Montserrat"/>
                <a:sym typeface="Montserrat"/>
              </a:rPr>
              <a:t>04. </a:t>
            </a:r>
            <a:endParaRPr sz="2000" b="0" i="0" u="none" strike="noStrike" cap="none">
              <a:solidFill>
                <a:schemeClr val="dk1"/>
              </a:solidFill>
              <a:latin typeface="Montserrat"/>
              <a:ea typeface="Montserrat"/>
              <a:cs typeface="Montserrat"/>
              <a:sym typeface="Montserrat"/>
            </a:endParaRPr>
          </a:p>
        </p:txBody>
      </p:sp>
      <p:sp>
        <p:nvSpPr>
          <p:cNvPr id="1705" name="Google Shape;1705;p240"/>
          <p:cNvSpPr/>
          <p:nvPr/>
        </p:nvSpPr>
        <p:spPr>
          <a:xfrm>
            <a:off x="9671051"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b="0" i="0" u="none" strike="noStrike" cap="none">
                <a:solidFill>
                  <a:srgbClr val="C0C3B9"/>
                </a:solidFill>
                <a:latin typeface="Inter"/>
                <a:ea typeface="Inter"/>
                <a:cs typeface="Inter"/>
                <a:sym typeface="Inter"/>
              </a:rPr>
              <a:t>Copyright © 2024 SmartRecruiters, Inc. </a:t>
            </a:r>
            <a:endParaRPr sz="933" b="0" i="0" u="none" strike="noStrike" cap="none">
              <a:solidFill>
                <a:schemeClr val="dk1"/>
              </a:solidFill>
              <a:latin typeface="Inter"/>
              <a:ea typeface="Inter"/>
              <a:cs typeface="Inter"/>
              <a:sym typeface="Inter"/>
            </a:endParaRPr>
          </a:p>
        </p:txBody>
      </p:sp>
      <p:sp>
        <p:nvSpPr>
          <p:cNvPr id="1706" name="Google Shape;1706;p240"/>
          <p:cNvSpPr txBox="1">
            <a:spLocks noGrp="1"/>
          </p:cNvSpPr>
          <p:nvPr>
            <p:ph type="subTitle" idx="1"/>
          </p:nvPr>
        </p:nvSpPr>
        <p:spPr>
          <a:xfrm>
            <a:off x="2182367" y="2554217"/>
            <a:ext cx="6224000" cy="609600"/>
          </a:xfrm>
          <a:prstGeom prst="rect">
            <a:avLst/>
          </a:prstGeom>
          <a:noFill/>
          <a:ln>
            <a:noFill/>
          </a:ln>
        </p:spPr>
        <p:txBody>
          <a:bodyPr spcFirstLastPara="1" wrap="square" lIns="0" tIns="0" rIns="0" bIns="0" anchor="t" anchorCtr="0">
            <a:noAutofit/>
          </a:bodyPr>
          <a:lstStyle>
            <a:lvl1pPr lvl="0"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1pPr>
            <a:lvl2pPr lvl="1"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2pPr>
            <a:lvl3pPr lvl="2"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3pPr>
            <a:lvl4pPr lvl="3"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4pPr>
            <a:lvl5pPr lvl="4"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5pPr>
            <a:lvl6pPr lvl="5"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6pPr>
            <a:lvl7pPr lvl="6"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7pPr>
            <a:lvl8pPr lvl="7"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8pPr>
            <a:lvl9pPr lvl="8"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9pPr>
          </a:lstStyle>
          <a:p>
            <a:endParaRPr/>
          </a:p>
        </p:txBody>
      </p:sp>
      <p:sp>
        <p:nvSpPr>
          <p:cNvPr id="1707" name="Google Shape;1707;p240"/>
          <p:cNvSpPr txBox="1">
            <a:spLocks noGrp="1"/>
          </p:cNvSpPr>
          <p:nvPr>
            <p:ph type="subTitle" idx="2"/>
          </p:nvPr>
        </p:nvSpPr>
        <p:spPr>
          <a:xfrm>
            <a:off x="2182367" y="3568695"/>
            <a:ext cx="6536400" cy="609600"/>
          </a:xfrm>
          <a:prstGeom prst="rect">
            <a:avLst/>
          </a:prstGeom>
          <a:noFill/>
          <a:ln>
            <a:noFill/>
          </a:ln>
        </p:spPr>
        <p:txBody>
          <a:bodyPr spcFirstLastPara="1" wrap="square" lIns="0" tIns="0" rIns="0" bIns="0" anchor="t" anchorCtr="0">
            <a:noAutofit/>
          </a:bodyPr>
          <a:lstStyle>
            <a:lvl1pPr lvl="0"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1pPr>
            <a:lvl2pPr lvl="1"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2pPr>
            <a:lvl3pPr lvl="2"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3pPr>
            <a:lvl4pPr lvl="3"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4pPr>
            <a:lvl5pPr lvl="4"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5pPr>
            <a:lvl6pPr lvl="5"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6pPr>
            <a:lvl7pPr lvl="6"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7pPr>
            <a:lvl8pPr lvl="7"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8pPr>
            <a:lvl9pPr lvl="8"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9pPr>
          </a:lstStyle>
          <a:p>
            <a:endParaRPr/>
          </a:p>
        </p:txBody>
      </p:sp>
      <p:sp>
        <p:nvSpPr>
          <p:cNvPr id="1708" name="Google Shape;1708;p240"/>
          <p:cNvSpPr txBox="1">
            <a:spLocks noGrp="1"/>
          </p:cNvSpPr>
          <p:nvPr>
            <p:ph type="subTitle" idx="3"/>
          </p:nvPr>
        </p:nvSpPr>
        <p:spPr>
          <a:xfrm>
            <a:off x="2182367" y="4584189"/>
            <a:ext cx="6536400" cy="609600"/>
          </a:xfrm>
          <a:prstGeom prst="rect">
            <a:avLst/>
          </a:prstGeom>
          <a:noFill/>
          <a:ln>
            <a:noFill/>
          </a:ln>
        </p:spPr>
        <p:txBody>
          <a:bodyPr spcFirstLastPara="1" wrap="square" lIns="0" tIns="0" rIns="0" bIns="0" anchor="t" anchorCtr="0">
            <a:noAutofit/>
          </a:bodyPr>
          <a:lstStyle>
            <a:lvl1pPr lvl="0"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1pPr>
            <a:lvl2pPr lvl="1"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2pPr>
            <a:lvl3pPr lvl="2"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3pPr>
            <a:lvl4pPr lvl="3"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4pPr>
            <a:lvl5pPr lvl="4"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5pPr>
            <a:lvl6pPr lvl="5"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6pPr>
            <a:lvl7pPr lvl="6"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7pPr>
            <a:lvl8pPr lvl="7"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8pPr>
            <a:lvl9pPr lvl="8"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9pPr>
          </a:lstStyle>
          <a:p>
            <a:endParaRPr/>
          </a:p>
        </p:txBody>
      </p:sp>
      <p:sp>
        <p:nvSpPr>
          <p:cNvPr id="1709" name="Google Shape;1709;p240"/>
          <p:cNvSpPr txBox="1">
            <a:spLocks noGrp="1"/>
          </p:cNvSpPr>
          <p:nvPr>
            <p:ph type="subTitle" idx="4"/>
          </p:nvPr>
        </p:nvSpPr>
        <p:spPr>
          <a:xfrm>
            <a:off x="2182367" y="5600700"/>
            <a:ext cx="6536400" cy="609600"/>
          </a:xfrm>
          <a:prstGeom prst="rect">
            <a:avLst/>
          </a:prstGeom>
          <a:noFill/>
          <a:ln>
            <a:noFill/>
          </a:ln>
        </p:spPr>
        <p:txBody>
          <a:bodyPr spcFirstLastPara="1" wrap="square" lIns="0" tIns="0" rIns="0" bIns="0" anchor="t" anchorCtr="0">
            <a:noAutofit/>
          </a:bodyPr>
          <a:lstStyle>
            <a:lvl1pPr lvl="0"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1pPr>
            <a:lvl2pPr lvl="1"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2pPr>
            <a:lvl3pPr lvl="2"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3pPr>
            <a:lvl4pPr lvl="3"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4pPr>
            <a:lvl5pPr lvl="4"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5pPr>
            <a:lvl6pPr lvl="5"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6pPr>
            <a:lvl7pPr lvl="6"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7pPr>
            <a:lvl8pPr lvl="7"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8pPr>
            <a:lvl9pPr lvl="8"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9pPr>
          </a:lstStyle>
          <a:p>
            <a:endParaRPr/>
          </a:p>
        </p:txBody>
      </p:sp>
      <p:sp>
        <p:nvSpPr>
          <p:cNvPr id="1710" name="Google Shape;1710;p240"/>
          <p:cNvSpPr txBox="1">
            <a:spLocks noGrp="1"/>
          </p:cNvSpPr>
          <p:nvPr>
            <p:ph type="subTitle" idx="5"/>
          </p:nvPr>
        </p:nvSpPr>
        <p:spPr>
          <a:xfrm>
            <a:off x="7443217" y="4584700"/>
            <a:ext cx="6174000" cy="609600"/>
          </a:xfrm>
          <a:prstGeom prst="rect">
            <a:avLst/>
          </a:prstGeom>
          <a:noFill/>
          <a:ln>
            <a:noFill/>
          </a:ln>
        </p:spPr>
        <p:txBody>
          <a:bodyPr spcFirstLastPara="1" wrap="square" lIns="0" tIns="0" rIns="0" bIns="0" anchor="t" anchorCtr="0">
            <a:noAutofit/>
          </a:bodyPr>
          <a:lstStyle>
            <a:lvl1pPr lvl="0"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1pPr>
            <a:lvl2pPr lvl="1"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2pPr>
            <a:lvl3pPr lvl="2"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3pPr>
            <a:lvl4pPr lvl="3"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4pPr>
            <a:lvl5pPr lvl="4"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5pPr>
            <a:lvl6pPr lvl="5"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6pPr>
            <a:lvl7pPr lvl="6"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7pPr>
            <a:lvl8pPr lvl="7"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8pPr>
            <a:lvl9pPr lvl="8"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9pPr>
          </a:lstStyle>
          <a:p>
            <a:endParaRPr/>
          </a:p>
        </p:txBody>
      </p:sp>
      <p:sp>
        <p:nvSpPr>
          <p:cNvPr id="1711" name="Google Shape;1711;p240"/>
          <p:cNvSpPr txBox="1">
            <a:spLocks noGrp="1"/>
          </p:cNvSpPr>
          <p:nvPr>
            <p:ph type="subTitle" idx="6"/>
          </p:nvPr>
        </p:nvSpPr>
        <p:spPr>
          <a:xfrm>
            <a:off x="7443217" y="3568700"/>
            <a:ext cx="6174000" cy="609600"/>
          </a:xfrm>
          <a:prstGeom prst="rect">
            <a:avLst/>
          </a:prstGeom>
          <a:noFill/>
          <a:ln>
            <a:noFill/>
          </a:ln>
        </p:spPr>
        <p:txBody>
          <a:bodyPr spcFirstLastPara="1" wrap="square" lIns="0" tIns="0" rIns="0" bIns="0" anchor="t" anchorCtr="0">
            <a:noAutofit/>
          </a:bodyPr>
          <a:lstStyle>
            <a:lvl1pPr lvl="0"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1pPr>
            <a:lvl2pPr lvl="1"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2pPr>
            <a:lvl3pPr lvl="2"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3pPr>
            <a:lvl4pPr lvl="3"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4pPr>
            <a:lvl5pPr lvl="4"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5pPr>
            <a:lvl6pPr lvl="5"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6pPr>
            <a:lvl7pPr lvl="6"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7pPr>
            <a:lvl8pPr lvl="7"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8pPr>
            <a:lvl9pPr lvl="8"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9pPr>
          </a:lstStyle>
          <a:p>
            <a:endParaRPr/>
          </a:p>
        </p:txBody>
      </p:sp>
      <p:sp>
        <p:nvSpPr>
          <p:cNvPr id="1712" name="Google Shape;1712;p240"/>
          <p:cNvSpPr txBox="1">
            <a:spLocks noGrp="1"/>
          </p:cNvSpPr>
          <p:nvPr>
            <p:ph type="subTitle" idx="7"/>
          </p:nvPr>
        </p:nvSpPr>
        <p:spPr>
          <a:xfrm>
            <a:off x="7443217" y="2552700"/>
            <a:ext cx="6174000" cy="609600"/>
          </a:xfrm>
          <a:prstGeom prst="rect">
            <a:avLst/>
          </a:prstGeom>
          <a:noFill/>
          <a:ln>
            <a:noFill/>
          </a:ln>
        </p:spPr>
        <p:txBody>
          <a:bodyPr spcFirstLastPara="1" wrap="square" lIns="0" tIns="0" rIns="0" bIns="0" anchor="t" anchorCtr="0">
            <a:noAutofit/>
          </a:bodyPr>
          <a:lstStyle>
            <a:lvl1pPr lvl="0"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1pPr>
            <a:lvl2pPr lvl="1"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2pPr>
            <a:lvl3pPr lvl="2"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3pPr>
            <a:lvl4pPr lvl="3"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4pPr>
            <a:lvl5pPr lvl="4"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5pPr>
            <a:lvl6pPr lvl="5"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6pPr>
            <a:lvl7pPr lvl="6"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7pPr>
            <a:lvl8pPr lvl="7"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8pPr>
            <a:lvl9pPr lvl="8" algn="l">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9pPr>
          </a:lstStyle>
          <a:p>
            <a:endParaRPr/>
          </a:p>
        </p:txBody>
      </p:sp>
      <p:sp>
        <p:nvSpPr>
          <p:cNvPr id="1713" name="Google Shape;1713;p240"/>
          <p:cNvSpPr txBox="1">
            <a:spLocks noGrp="1"/>
          </p:cNvSpPr>
          <p:nvPr>
            <p:ph type="title"/>
          </p:nvPr>
        </p:nvSpPr>
        <p:spPr>
          <a:xfrm>
            <a:off x="810767" y="633984"/>
            <a:ext cx="14779600" cy="896400"/>
          </a:xfrm>
          <a:prstGeom prst="rect">
            <a:avLst/>
          </a:prstGeom>
          <a:noFill/>
          <a:ln>
            <a:noFill/>
          </a:ln>
        </p:spPr>
        <p:txBody>
          <a:bodyPr spcFirstLastPara="1" wrap="square" lIns="0" tIns="0" rIns="0" bIns="0" anchor="t" anchorCtr="0">
            <a:noAutofit/>
          </a:bodyPr>
          <a:lstStyle>
            <a:lvl1pPr lvl="0" algn="l">
              <a:lnSpc>
                <a:spcPct val="78000"/>
              </a:lnSpc>
              <a:spcBef>
                <a:spcPts val="0"/>
              </a:spcBef>
              <a:spcAft>
                <a:spcPts val="0"/>
              </a:spcAft>
              <a:buClr>
                <a:schemeClr val="accent5"/>
              </a:buClr>
              <a:buSzPts val="9600"/>
              <a:buFont typeface="Montserrat"/>
              <a:buNone/>
              <a:defRPr sz="6400" i="0">
                <a:solidFill>
                  <a:schemeClr val="accent5"/>
                </a:solidFill>
                <a:latin typeface="Montserrat"/>
                <a:ea typeface="Montserrat"/>
                <a:cs typeface="Montserrat"/>
                <a:sym typeface="Montserrat"/>
              </a:defRPr>
            </a:lvl1pPr>
            <a:lvl2pPr lvl="1" algn="l">
              <a:lnSpc>
                <a:spcPct val="78000"/>
              </a:lnSpc>
              <a:spcBef>
                <a:spcPts val="0"/>
              </a:spcBef>
              <a:spcAft>
                <a:spcPts val="0"/>
              </a:spcAft>
              <a:buClr>
                <a:schemeClr val="accent5"/>
              </a:buClr>
              <a:buSzPts val="9600"/>
              <a:buFont typeface="Montserrat"/>
              <a:buNone/>
              <a:defRPr sz="6400">
                <a:solidFill>
                  <a:schemeClr val="accent5"/>
                </a:solidFill>
                <a:latin typeface="Montserrat"/>
                <a:ea typeface="Montserrat"/>
                <a:cs typeface="Montserrat"/>
                <a:sym typeface="Montserrat"/>
              </a:defRPr>
            </a:lvl2pPr>
            <a:lvl3pPr lvl="2" algn="l">
              <a:lnSpc>
                <a:spcPct val="78000"/>
              </a:lnSpc>
              <a:spcBef>
                <a:spcPts val="0"/>
              </a:spcBef>
              <a:spcAft>
                <a:spcPts val="0"/>
              </a:spcAft>
              <a:buClr>
                <a:schemeClr val="accent5"/>
              </a:buClr>
              <a:buSzPts val="9600"/>
              <a:buFont typeface="Montserrat"/>
              <a:buNone/>
              <a:defRPr sz="6400">
                <a:solidFill>
                  <a:schemeClr val="accent5"/>
                </a:solidFill>
                <a:latin typeface="Montserrat"/>
                <a:ea typeface="Montserrat"/>
                <a:cs typeface="Montserrat"/>
                <a:sym typeface="Montserrat"/>
              </a:defRPr>
            </a:lvl3pPr>
            <a:lvl4pPr lvl="3" algn="l">
              <a:lnSpc>
                <a:spcPct val="78000"/>
              </a:lnSpc>
              <a:spcBef>
                <a:spcPts val="0"/>
              </a:spcBef>
              <a:spcAft>
                <a:spcPts val="0"/>
              </a:spcAft>
              <a:buClr>
                <a:schemeClr val="accent5"/>
              </a:buClr>
              <a:buSzPts val="9600"/>
              <a:buFont typeface="Montserrat"/>
              <a:buNone/>
              <a:defRPr sz="6400">
                <a:solidFill>
                  <a:schemeClr val="accent5"/>
                </a:solidFill>
                <a:latin typeface="Montserrat"/>
                <a:ea typeface="Montserrat"/>
                <a:cs typeface="Montserrat"/>
                <a:sym typeface="Montserrat"/>
              </a:defRPr>
            </a:lvl4pPr>
            <a:lvl5pPr lvl="4" algn="l">
              <a:lnSpc>
                <a:spcPct val="78000"/>
              </a:lnSpc>
              <a:spcBef>
                <a:spcPts val="0"/>
              </a:spcBef>
              <a:spcAft>
                <a:spcPts val="0"/>
              </a:spcAft>
              <a:buClr>
                <a:schemeClr val="accent5"/>
              </a:buClr>
              <a:buSzPts val="9600"/>
              <a:buFont typeface="Montserrat"/>
              <a:buNone/>
              <a:defRPr sz="6400">
                <a:solidFill>
                  <a:schemeClr val="accent5"/>
                </a:solidFill>
                <a:latin typeface="Montserrat"/>
                <a:ea typeface="Montserrat"/>
                <a:cs typeface="Montserrat"/>
                <a:sym typeface="Montserrat"/>
              </a:defRPr>
            </a:lvl5pPr>
            <a:lvl6pPr lvl="5" algn="l">
              <a:lnSpc>
                <a:spcPct val="78000"/>
              </a:lnSpc>
              <a:spcBef>
                <a:spcPts val="0"/>
              </a:spcBef>
              <a:spcAft>
                <a:spcPts val="0"/>
              </a:spcAft>
              <a:buClr>
                <a:schemeClr val="accent5"/>
              </a:buClr>
              <a:buSzPts val="9600"/>
              <a:buFont typeface="Montserrat"/>
              <a:buNone/>
              <a:defRPr sz="6400">
                <a:solidFill>
                  <a:schemeClr val="accent5"/>
                </a:solidFill>
                <a:latin typeface="Montserrat"/>
                <a:ea typeface="Montserrat"/>
                <a:cs typeface="Montserrat"/>
                <a:sym typeface="Montserrat"/>
              </a:defRPr>
            </a:lvl6pPr>
            <a:lvl7pPr lvl="6" algn="l">
              <a:lnSpc>
                <a:spcPct val="78000"/>
              </a:lnSpc>
              <a:spcBef>
                <a:spcPts val="0"/>
              </a:spcBef>
              <a:spcAft>
                <a:spcPts val="0"/>
              </a:spcAft>
              <a:buClr>
                <a:schemeClr val="accent5"/>
              </a:buClr>
              <a:buSzPts val="9600"/>
              <a:buFont typeface="Montserrat"/>
              <a:buNone/>
              <a:defRPr sz="6400">
                <a:solidFill>
                  <a:schemeClr val="accent5"/>
                </a:solidFill>
                <a:latin typeface="Montserrat"/>
                <a:ea typeface="Montserrat"/>
                <a:cs typeface="Montserrat"/>
                <a:sym typeface="Montserrat"/>
              </a:defRPr>
            </a:lvl7pPr>
            <a:lvl8pPr lvl="7" algn="l">
              <a:lnSpc>
                <a:spcPct val="78000"/>
              </a:lnSpc>
              <a:spcBef>
                <a:spcPts val="0"/>
              </a:spcBef>
              <a:spcAft>
                <a:spcPts val="0"/>
              </a:spcAft>
              <a:buClr>
                <a:schemeClr val="accent5"/>
              </a:buClr>
              <a:buSzPts val="9600"/>
              <a:buFont typeface="Montserrat"/>
              <a:buNone/>
              <a:defRPr sz="6400">
                <a:solidFill>
                  <a:schemeClr val="accent5"/>
                </a:solidFill>
                <a:latin typeface="Montserrat"/>
                <a:ea typeface="Montserrat"/>
                <a:cs typeface="Montserrat"/>
                <a:sym typeface="Montserrat"/>
              </a:defRPr>
            </a:lvl8pPr>
            <a:lvl9pPr lvl="8" algn="l">
              <a:lnSpc>
                <a:spcPct val="78000"/>
              </a:lnSpc>
              <a:spcBef>
                <a:spcPts val="0"/>
              </a:spcBef>
              <a:spcAft>
                <a:spcPts val="0"/>
              </a:spcAft>
              <a:buClr>
                <a:schemeClr val="accent5"/>
              </a:buClr>
              <a:buSzPts val="9600"/>
              <a:buFont typeface="Montserrat"/>
              <a:buNone/>
              <a:defRPr sz="6400">
                <a:solidFill>
                  <a:schemeClr val="accent5"/>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367921258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Chapter A">
  <p:cSld name="Chapter A">
    <p:bg>
      <p:bgPr>
        <a:solidFill>
          <a:schemeClr val="accent2"/>
        </a:solidFill>
        <a:effectLst/>
      </p:bgPr>
    </p:bg>
    <p:spTree>
      <p:nvGrpSpPr>
        <p:cNvPr id="1" name="Shape 1714"/>
        <p:cNvGrpSpPr/>
        <p:nvPr/>
      </p:nvGrpSpPr>
      <p:grpSpPr>
        <a:xfrm>
          <a:off x="0" y="0"/>
          <a:ext cx="0" cy="0"/>
          <a:chOff x="0" y="0"/>
          <a:chExt cx="0" cy="0"/>
        </a:xfrm>
      </p:grpSpPr>
      <p:pic>
        <p:nvPicPr>
          <p:cNvPr id="1715" name="Google Shape;1715;p241" descr="preencoded.png"/>
          <p:cNvPicPr preferRelativeResize="0"/>
          <p:nvPr/>
        </p:nvPicPr>
        <p:blipFill rotWithShape="1">
          <a:blip r:embed="rId2">
            <a:alphaModFix/>
          </a:blip>
          <a:srcRect/>
          <a:stretch/>
        </p:blipFill>
        <p:spPr>
          <a:xfrm>
            <a:off x="0" y="4587069"/>
            <a:ext cx="12192009" cy="2071300"/>
          </a:xfrm>
          <a:prstGeom prst="rect">
            <a:avLst/>
          </a:prstGeom>
          <a:noFill/>
          <a:ln>
            <a:noFill/>
          </a:ln>
        </p:spPr>
      </p:pic>
      <p:pic>
        <p:nvPicPr>
          <p:cNvPr id="1716" name="Google Shape;1716;p241" descr="preencoded.png"/>
          <p:cNvPicPr preferRelativeResize="0"/>
          <p:nvPr/>
        </p:nvPicPr>
        <p:blipFill rotWithShape="1">
          <a:blip r:embed="rId3">
            <a:alphaModFix/>
          </a:blip>
          <a:srcRect/>
          <a:stretch/>
        </p:blipFill>
        <p:spPr>
          <a:xfrm>
            <a:off x="0" y="5031034"/>
            <a:ext cx="12192000" cy="1826967"/>
          </a:xfrm>
          <a:prstGeom prst="rect">
            <a:avLst/>
          </a:prstGeom>
          <a:noFill/>
          <a:ln>
            <a:noFill/>
          </a:ln>
        </p:spPr>
      </p:pic>
      <p:pic>
        <p:nvPicPr>
          <p:cNvPr id="1717" name="Google Shape;1717;p241" descr="preencoded.png"/>
          <p:cNvPicPr preferRelativeResize="0"/>
          <p:nvPr/>
        </p:nvPicPr>
        <p:blipFill rotWithShape="1">
          <a:blip r:embed="rId4">
            <a:alphaModFix/>
          </a:blip>
          <a:srcRect/>
          <a:stretch/>
        </p:blipFill>
        <p:spPr>
          <a:xfrm>
            <a:off x="3170635" y="5301453"/>
            <a:ext cx="9021367" cy="1556547"/>
          </a:xfrm>
          <a:prstGeom prst="rect">
            <a:avLst/>
          </a:prstGeom>
          <a:noFill/>
          <a:ln>
            <a:noFill/>
          </a:ln>
        </p:spPr>
      </p:pic>
      <p:pic>
        <p:nvPicPr>
          <p:cNvPr id="1718" name="Google Shape;1718;p241" descr="preencoded.png"/>
          <p:cNvPicPr preferRelativeResize="0"/>
          <p:nvPr/>
        </p:nvPicPr>
        <p:blipFill rotWithShape="1">
          <a:blip r:embed="rId5">
            <a:alphaModFix/>
          </a:blip>
          <a:srcRect/>
          <a:stretch/>
        </p:blipFill>
        <p:spPr>
          <a:xfrm>
            <a:off x="3457415" y="5130800"/>
            <a:ext cx="8734592" cy="1727200"/>
          </a:xfrm>
          <a:prstGeom prst="rect">
            <a:avLst/>
          </a:prstGeom>
          <a:noFill/>
          <a:ln>
            <a:noFill/>
          </a:ln>
        </p:spPr>
      </p:pic>
      <p:pic>
        <p:nvPicPr>
          <p:cNvPr id="1719" name="Google Shape;1719;p241" descr="preencoded.png"/>
          <p:cNvPicPr preferRelativeResize="0"/>
          <p:nvPr/>
        </p:nvPicPr>
        <p:blipFill rotWithShape="1">
          <a:blip r:embed="rId6">
            <a:alphaModFix/>
          </a:blip>
          <a:srcRect/>
          <a:stretch/>
        </p:blipFill>
        <p:spPr>
          <a:xfrm>
            <a:off x="609600" y="6242051"/>
            <a:ext cx="2032000" cy="206992"/>
          </a:xfrm>
          <a:prstGeom prst="rect">
            <a:avLst/>
          </a:prstGeom>
          <a:noFill/>
          <a:ln>
            <a:noFill/>
          </a:ln>
        </p:spPr>
      </p:pic>
      <p:sp>
        <p:nvSpPr>
          <p:cNvPr id="1720" name="Google Shape;1720;p241"/>
          <p:cNvSpPr txBox="1">
            <a:spLocks noGrp="1"/>
          </p:cNvSpPr>
          <p:nvPr>
            <p:ph type="title"/>
          </p:nvPr>
        </p:nvSpPr>
        <p:spPr>
          <a:xfrm>
            <a:off x="1587500" y="2121408"/>
            <a:ext cx="3559600" cy="2860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accent4"/>
              </a:buClr>
              <a:buSzPts val="2400"/>
              <a:buFont typeface="Montserrat Medium"/>
              <a:buNone/>
              <a:defRPr sz="1600">
                <a:solidFill>
                  <a:schemeClr val="accent4"/>
                </a:solidFill>
                <a:latin typeface="Montserrat Medium"/>
                <a:ea typeface="Montserrat Medium"/>
                <a:cs typeface="Montserrat Medium"/>
                <a:sym typeface="Montserrat Medium"/>
              </a:defRPr>
            </a:lvl1pPr>
            <a:lvl2pPr lvl="1" algn="l">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2pPr>
            <a:lvl3pPr lvl="2" algn="l">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3pPr>
            <a:lvl4pPr lvl="3" algn="l">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4pPr>
            <a:lvl5pPr lvl="4" algn="l">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5pPr>
            <a:lvl6pPr lvl="5" algn="l">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6pPr>
            <a:lvl7pPr lvl="6" algn="l">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7pPr>
            <a:lvl8pPr lvl="7" algn="l">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8pPr>
            <a:lvl9pPr lvl="8" algn="l">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9pPr>
          </a:lstStyle>
          <a:p>
            <a:endParaRPr/>
          </a:p>
        </p:txBody>
      </p:sp>
      <p:sp>
        <p:nvSpPr>
          <p:cNvPr id="1721" name="Google Shape;1721;p241"/>
          <p:cNvSpPr txBox="1">
            <a:spLocks noGrp="1"/>
          </p:cNvSpPr>
          <p:nvPr>
            <p:ph type="title" idx="2"/>
          </p:nvPr>
        </p:nvSpPr>
        <p:spPr>
          <a:xfrm>
            <a:off x="1584967" y="2566417"/>
            <a:ext cx="18739200" cy="1341200"/>
          </a:xfrm>
          <a:prstGeom prst="rect">
            <a:avLst/>
          </a:prstGeom>
          <a:noFill/>
          <a:ln>
            <a:noFill/>
          </a:ln>
        </p:spPr>
        <p:txBody>
          <a:bodyPr spcFirstLastPara="1" wrap="square" lIns="0" tIns="0" rIns="0" bIns="0" anchor="t" anchorCtr="0">
            <a:noAutofit/>
          </a:bodyPr>
          <a:lstStyle>
            <a:lvl1pPr lvl="0" algn="l">
              <a:lnSpc>
                <a:spcPct val="78000"/>
              </a:lnSpc>
              <a:spcBef>
                <a:spcPts val="0"/>
              </a:spcBef>
              <a:spcAft>
                <a:spcPts val="0"/>
              </a:spcAft>
              <a:buClr>
                <a:schemeClr val="lt1"/>
              </a:buClr>
              <a:buSzPts val="14400"/>
              <a:buFont typeface="Montserrat"/>
              <a:buNone/>
              <a:defRPr sz="9600" b="1">
                <a:solidFill>
                  <a:schemeClr val="lt1"/>
                </a:solidFill>
                <a:latin typeface="Montserrat"/>
                <a:ea typeface="Montserrat"/>
                <a:cs typeface="Montserrat"/>
                <a:sym typeface="Montserrat"/>
              </a:defRPr>
            </a:lvl1pPr>
            <a:lvl2pPr lvl="1" algn="l">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2pPr>
            <a:lvl3pPr lvl="2" algn="l">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3pPr>
            <a:lvl4pPr lvl="3" algn="l">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4pPr>
            <a:lvl5pPr lvl="4" algn="l">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5pPr>
            <a:lvl6pPr lvl="5" algn="l">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6pPr>
            <a:lvl7pPr lvl="6" algn="l">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7pPr>
            <a:lvl8pPr lvl="7" algn="l">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8pPr>
            <a:lvl9pPr lvl="8" algn="l">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73334949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Chapter B">
  <p:cSld name="Chapter B">
    <p:bg>
      <p:bgPr>
        <a:solidFill>
          <a:srgbClr val="0D141C"/>
        </a:solidFill>
        <a:effectLst/>
      </p:bgPr>
    </p:bg>
    <p:spTree>
      <p:nvGrpSpPr>
        <p:cNvPr id="1" name="Shape 1722"/>
        <p:cNvGrpSpPr/>
        <p:nvPr/>
      </p:nvGrpSpPr>
      <p:grpSpPr>
        <a:xfrm>
          <a:off x="0" y="0"/>
          <a:ext cx="0" cy="0"/>
          <a:chOff x="0" y="0"/>
          <a:chExt cx="0" cy="0"/>
        </a:xfrm>
      </p:grpSpPr>
      <p:pic>
        <p:nvPicPr>
          <p:cNvPr id="1723" name="Google Shape;1723;p242" descr="preencoded.png"/>
          <p:cNvPicPr preferRelativeResize="0"/>
          <p:nvPr/>
        </p:nvPicPr>
        <p:blipFill rotWithShape="1">
          <a:blip r:embed="rId2">
            <a:alphaModFix/>
          </a:blip>
          <a:srcRect/>
          <a:stretch/>
        </p:blipFill>
        <p:spPr>
          <a:xfrm>
            <a:off x="0" y="4587072"/>
            <a:ext cx="12192009" cy="2071300"/>
          </a:xfrm>
          <a:prstGeom prst="rect">
            <a:avLst/>
          </a:prstGeom>
          <a:noFill/>
          <a:ln>
            <a:noFill/>
          </a:ln>
        </p:spPr>
      </p:pic>
      <p:pic>
        <p:nvPicPr>
          <p:cNvPr id="1724" name="Google Shape;1724;p242" descr="preencoded.png"/>
          <p:cNvPicPr preferRelativeResize="0"/>
          <p:nvPr/>
        </p:nvPicPr>
        <p:blipFill rotWithShape="1">
          <a:blip r:embed="rId3">
            <a:alphaModFix/>
          </a:blip>
          <a:srcRect/>
          <a:stretch/>
        </p:blipFill>
        <p:spPr>
          <a:xfrm>
            <a:off x="0" y="5031034"/>
            <a:ext cx="12192000" cy="1826967"/>
          </a:xfrm>
          <a:prstGeom prst="rect">
            <a:avLst/>
          </a:prstGeom>
          <a:noFill/>
          <a:ln>
            <a:noFill/>
          </a:ln>
        </p:spPr>
      </p:pic>
      <p:pic>
        <p:nvPicPr>
          <p:cNvPr id="1725" name="Google Shape;1725;p242" descr="preencoded.png"/>
          <p:cNvPicPr preferRelativeResize="0"/>
          <p:nvPr/>
        </p:nvPicPr>
        <p:blipFill rotWithShape="1">
          <a:blip r:embed="rId4">
            <a:alphaModFix/>
          </a:blip>
          <a:srcRect/>
          <a:stretch/>
        </p:blipFill>
        <p:spPr>
          <a:xfrm>
            <a:off x="3170635" y="5301456"/>
            <a:ext cx="9021367" cy="1556544"/>
          </a:xfrm>
          <a:prstGeom prst="rect">
            <a:avLst/>
          </a:prstGeom>
          <a:noFill/>
          <a:ln>
            <a:noFill/>
          </a:ln>
        </p:spPr>
      </p:pic>
      <p:pic>
        <p:nvPicPr>
          <p:cNvPr id="1726" name="Google Shape;1726;p242" descr="preencoded.png"/>
          <p:cNvPicPr preferRelativeResize="0"/>
          <p:nvPr/>
        </p:nvPicPr>
        <p:blipFill rotWithShape="1">
          <a:blip r:embed="rId5">
            <a:alphaModFix/>
          </a:blip>
          <a:srcRect/>
          <a:stretch/>
        </p:blipFill>
        <p:spPr>
          <a:xfrm>
            <a:off x="3457415" y="5130800"/>
            <a:ext cx="8734592" cy="1727200"/>
          </a:xfrm>
          <a:prstGeom prst="rect">
            <a:avLst/>
          </a:prstGeom>
          <a:noFill/>
          <a:ln>
            <a:noFill/>
          </a:ln>
        </p:spPr>
      </p:pic>
      <p:pic>
        <p:nvPicPr>
          <p:cNvPr id="1727" name="Google Shape;1727;p242" descr="preencoded.png"/>
          <p:cNvPicPr preferRelativeResize="0"/>
          <p:nvPr/>
        </p:nvPicPr>
        <p:blipFill rotWithShape="1">
          <a:blip r:embed="rId6">
            <a:alphaModFix/>
          </a:blip>
          <a:srcRect/>
          <a:stretch/>
        </p:blipFill>
        <p:spPr>
          <a:xfrm>
            <a:off x="609600" y="6242051"/>
            <a:ext cx="2032000" cy="206992"/>
          </a:xfrm>
          <a:prstGeom prst="rect">
            <a:avLst/>
          </a:prstGeom>
          <a:noFill/>
          <a:ln>
            <a:noFill/>
          </a:ln>
        </p:spPr>
      </p:pic>
      <p:sp>
        <p:nvSpPr>
          <p:cNvPr id="1728" name="Google Shape;1728;p242"/>
          <p:cNvSpPr txBox="1">
            <a:spLocks noGrp="1"/>
          </p:cNvSpPr>
          <p:nvPr>
            <p:ph type="title"/>
          </p:nvPr>
        </p:nvSpPr>
        <p:spPr>
          <a:xfrm>
            <a:off x="1587500" y="2121408"/>
            <a:ext cx="3559600" cy="2860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accent4"/>
              </a:buClr>
              <a:buSzPts val="2400"/>
              <a:buFont typeface="Montserrat Medium"/>
              <a:buNone/>
              <a:defRPr sz="1600">
                <a:solidFill>
                  <a:schemeClr val="accent4"/>
                </a:solidFill>
                <a:latin typeface="Montserrat Medium"/>
                <a:ea typeface="Montserrat Medium"/>
                <a:cs typeface="Montserrat Medium"/>
                <a:sym typeface="Montserrat Medium"/>
              </a:defRPr>
            </a:lvl1pPr>
            <a:lvl2pPr lvl="1" algn="l">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2pPr>
            <a:lvl3pPr lvl="2" algn="l">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3pPr>
            <a:lvl4pPr lvl="3" algn="l">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4pPr>
            <a:lvl5pPr lvl="4" algn="l">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5pPr>
            <a:lvl6pPr lvl="5" algn="l">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6pPr>
            <a:lvl7pPr lvl="6" algn="l">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7pPr>
            <a:lvl8pPr lvl="7" algn="l">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8pPr>
            <a:lvl9pPr lvl="8" algn="l">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9pPr>
          </a:lstStyle>
          <a:p>
            <a:endParaRPr/>
          </a:p>
        </p:txBody>
      </p:sp>
      <p:sp>
        <p:nvSpPr>
          <p:cNvPr id="1729" name="Google Shape;1729;p242"/>
          <p:cNvSpPr txBox="1">
            <a:spLocks noGrp="1"/>
          </p:cNvSpPr>
          <p:nvPr>
            <p:ph type="title" idx="2"/>
          </p:nvPr>
        </p:nvSpPr>
        <p:spPr>
          <a:xfrm>
            <a:off x="1584967" y="2566417"/>
            <a:ext cx="18739200" cy="1341200"/>
          </a:xfrm>
          <a:prstGeom prst="rect">
            <a:avLst/>
          </a:prstGeom>
          <a:noFill/>
          <a:ln>
            <a:noFill/>
          </a:ln>
        </p:spPr>
        <p:txBody>
          <a:bodyPr spcFirstLastPara="1" wrap="square" lIns="0" tIns="0" rIns="0" bIns="0" anchor="t" anchorCtr="0">
            <a:noAutofit/>
          </a:bodyPr>
          <a:lstStyle>
            <a:lvl1pPr lvl="0" algn="l">
              <a:lnSpc>
                <a:spcPct val="78000"/>
              </a:lnSpc>
              <a:spcBef>
                <a:spcPts val="0"/>
              </a:spcBef>
              <a:spcAft>
                <a:spcPts val="0"/>
              </a:spcAft>
              <a:buClr>
                <a:schemeClr val="lt1"/>
              </a:buClr>
              <a:buSzPts val="14400"/>
              <a:buFont typeface="Montserrat"/>
              <a:buNone/>
              <a:defRPr sz="9600" b="1">
                <a:solidFill>
                  <a:schemeClr val="lt1"/>
                </a:solidFill>
                <a:latin typeface="Montserrat"/>
                <a:ea typeface="Montserrat"/>
                <a:cs typeface="Montserrat"/>
                <a:sym typeface="Montserrat"/>
              </a:defRPr>
            </a:lvl1pPr>
            <a:lvl2pPr lvl="1" algn="l">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2pPr>
            <a:lvl3pPr lvl="2" algn="l">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3pPr>
            <a:lvl4pPr lvl="3" algn="l">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4pPr>
            <a:lvl5pPr lvl="4" algn="l">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5pPr>
            <a:lvl6pPr lvl="5" algn="l">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6pPr>
            <a:lvl7pPr lvl="6" algn="l">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7pPr>
            <a:lvl8pPr lvl="7" algn="l">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8pPr>
            <a:lvl9pPr lvl="8" algn="l">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04843619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Section Cover A">
  <p:cSld name="Section Cover A">
    <p:spTree>
      <p:nvGrpSpPr>
        <p:cNvPr id="1" name="Shape 1730"/>
        <p:cNvGrpSpPr/>
        <p:nvPr/>
      </p:nvGrpSpPr>
      <p:grpSpPr>
        <a:xfrm>
          <a:off x="0" y="0"/>
          <a:ext cx="0" cy="0"/>
          <a:chOff x="0" y="0"/>
          <a:chExt cx="0" cy="0"/>
        </a:xfrm>
      </p:grpSpPr>
      <p:pic>
        <p:nvPicPr>
          <p:cNvPr id="1731" name="Google Shape;1731;p243" descr="preencoded.png"/>
          <p:cNvPicPr preferRelativeResize="0"/>
          <p:nvPr/>
        </p:nvPicPr>
        <p:blipFill rotWithShape="1">
          <a:blip r:embed="rId2">
            <a:alphaModFix/>
          </a:blip>
          <a:srcRect/>
          <a:stretch/>
        </p:blipFill>
        <p:spPr>
          <a:xfrm>
            <a:off x="9550400" y="609600"/>
            <a:ext cx="2032000" cy="206992"/>
          </a:xfrm>
          <a:prstGeom prst="rect">
            <a:avLst/>
          </a:prstGeom>
          <a:noFill/>
          <a:ln>
            <a:noFill/>
          </a:ln>
        </p:spPr>
      </p:pic>
      <p:pic>
        <p:nvPicPr>
          <p:cNvPr id="1732" name="Google Shape;1732;p243" descr="preencoded.png"/>
          <p:cNvPicPr preferRelativeResize="0"/>
          <p:nvPr/>
        </p:nvPicPr>
        <p:blipFill rotWithShape="1">
          <a:blip r:embed="rId3">
            <a:alphaModFix/>
          </a:blip>
          <a:srcRect/>
          <a:stretch/>
        </p:blipFill>
        <p:spPr>
          <a:xfrm>
            <a:off x="1162051" y="2768600"/>
            <a:ext cx="165100" cy="165100"/>
          </a:xfrm>
          <a:prstGeom prst="rect">
            <a:avLst/>
          </a:prstGeom>
          <a:noFill/>
          <a:ln>
            <a:noFill/>
          </a:ln>
        </p:spPr>
      </p:pic>
      <p:pic>
        <p:nvPicPr>
          <p:cNvPr id="1733" name="Google Shape;1733;p243" descr="preencoded.png"/>
          <p:cNvPicPr preferRelativeResize="0"/>
          <p:nvPr/>
        </p:nvPicPr>
        <p:blipFill rotWithShape="1">
          <a:blip r:embed="rId3">
            <a:alphaModFix/>
          </a:blip>
          <a:srcRect/>
          <a:stretch/>
        </p:blipFill>
        <p:spPr>
          <a:xfrm>
            <a:off x="1162051" y="3352800"/>
            <a:ext cx="165100" cy="165100"/>
          </a:xfrm>
          <a:prstGeom prst="rect">
            <a:avLst/>
          </a:prstGeom>
          <a:noFill/>
          <a:ln>
            <a:noFill/>
          </a:ln>
        </p:spPr>
      </p:pic>
      <p:pic>
        <p:nvPicPr>
          <p:cNvPr id="1734" name="Google Shape;1734;p243" descr="preencoded.png"/>
          <p:cNvPicPr preferRelativeResize="0"/>
          <p:nvPr/>
        </p:nvPicPr>
        <p:blipFill rotWithShape="1">
          <a:blip r:embed="rId3">
            <a:alphaModFix/>
          </a:blip>
          <a:srcRect/>
          <a:stretch/>
        </p:blipFill>
        <p:spPr>
          <a:xfrm>
            <a:off x="1162051" y="3937000"/>
            <a:ext cx="165100" cy="165100"/>
          </a:xfrm>
          <a:prstGeom prst="rect">
            <a:avLst/>
          </a:prstGeom>
          <a:noFill/>
          <a:ln>
            <a:noFill/>
          </a:ln>
        </p:spPr>
      </p:pic>
      <p:pic>
        <p:nvPicPr>
          <p:cNvPr id="1735" name="Google Shape;1735;p243" descr="preencoded.png"/>
          <p:cNvPicPr preferRelativeResize="0"/>
          <p:nvPr/>
        </p:nvPicPr>
        <p:blipFill rotWithShape="1">
          <a:blip r:embed="rId3">
            <a:alphaModFix/>
          </a:blip>
          <a:srcRect/>
          <a:stretch/>
        </p:blipFill>
        <p:spPr>
          <a:xfrm>
            <a:off x="1162051" y="4521200"/>
            <a:ext cx="165100" cy="165100"/>
          </a:xfrm>
          <a:prstGeom prst="rect">
            <a:avLst/>
          </a:prstGeom>
          <a:noFill/>
          <a:ln>
            <a:noFill/>
          </a:ln>
        </p:spPr>
      </p:pic>
      <p:pic>
        <p:nvPicPr>
          <p:cNvPr id="1736" name="Google Shape;1736;p243" descr="preencoded.png"/>
          <p:cNvPicPr preferRelativeResize="0"/>
          <p:nvPr/>
        </p:nvPicPr>
        <p:blipFill rotWithShape="1">
          <a:blip r:embed="rId3">
            <a:alphaModFix/>
          </a:blip>
          <a:srcRect/>
          <a:stretch/>
        </p:blipFill>
        <p:spPr>
          <a:xfrm>
            <a:off x="1162051" y="5105400"/>
            <a:ext cx="165100" cy="165100"/>
          </a:xfrm>
          <a:prstGeom prst="rect">
            <a:avLst/>
          </a:prstGeom>
          <a:noFill/>
          <a:ln>
            <a:noFill/>
          </a:ln>
        </p:spPr>
      </p:pic>
      <p:pic>
        <p:nvPicPr>
          <p:cNvPr id="1737" name="Google Shape;1737;p243" descr="preencoded.png"/>
          <p:cNvPicPr preferRelativeResize="0"/>
          <p:nvPr/>
        </p:nvPicPr>
        <p:blipFill rotWithShape="1">
          <a:blip r:embed="rId4">
            <a:alphaModFix/>
          </a:blip>
          <a:srcRect/>
          <a:stretch/>
        </p:blipFill>
        <p:spPr>
          <a:xfrm>
            <a:off x="0" y="3140441"/>
            <a:ext cx="12192009" cy="3717560"/>
          </a:xfrm>
          <a:prstGeom prst="rect">
            <a:avLst/>
          </a:prstGeom>
          <a:noFill/>
          <a:ln>
            <a:noFill/>
          </a:ln>
        </p:spPr>
      </p:pic>
      <p:pic>
        <p:nvPicPr>
          <p:cNvPr id="1738" name="Google Shape;1738;p243" descr="preencoded.png"/>
          <p:cNvPicPr preferRelativeResize="0"/>
          <p:nvPr/>
        </p:nvPicPr>
        <p:blipFill rotWithShape="1">
          <a:blip r:embed="rId5">
            <a:alphaModFix/>
          </a:blip>
          <a:srcRect/>
          <a:stretch/>
        </p:blipFill>
        <p:spPr>
          <a:xfrm>
            <a:off x="772448" y="2698745"/>
            <a:ext cx="11419558" cy="4159255"/>
          </a:xfrm>
          <a:prstGeom prst="rect">
            <a:avLst/>
          </a:prstGeom>
          <a:noFill/>
          <a:ln>
            <a:noFill/>
          </a:ln>
        </p:spPr>
      </p:pic>
      <p:pic>
        <p:nvPicPr>
          <p:cNvPr id="1739" name="Google Shape;1739;p243" descr="preencoded.png"/>
          <p:cNvPicPr preferRelativeResize="0"/>
          <p:nvPr/>
        </p:nvPicPr>
        <p:blipFill rotWithShape="1">
          <a:blip r:embed="rId6">
            <a:alphaModFix/>
          </a:blip>
          <a:srcRect/>
          <a:stretch/>
        </p:blipFill>
        <p:spPr>
          <a:xfrm>
            <a:off x="166248" y="3616828"/>
            <a:ext cx="12025750" cy="3241172"/>
          </a:xfrm>
          <a:prstGeom prst="rect">
            <a:avLst/>
          </a:prstGeom>
          <a:noFill/>
          <a:ln>
            <a:noFill/>
          </a:ln>
        </p:spPr>
      </p:pic>
      <p:sp>
        <p:nvSpPr>
          <p:cNvPr id="1740" name="Google Shape;1740;p243"/>
          <p:cNvSpPr/>
          <p:nvPr/>
        </p:nvSpPr>
        <p:spPr>
          <a:xfrm>
            <a:off x="9671051"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b="0" i="0" u="none" strike="noStrike" cap="none">
                <a:solidFill>
                  <a:srgbClr val="C0C3B9"/>
                </a:solidFill>
                <a:latin typeface="Inter"/>
                <a:ea typeface="Inter"/>
                <a:cs typeface="Inter"/>
                <a:sym typeface="Inter"/>
              </a:rPr>
              <a:t>Copyright © 2024 SmartRecruiters, Inc. </a:t>
            </a:r>
            <a:endParaRPr sz="933" b="0" i="0" u="none" strike="noStrike" cap="none">
              <a:solidFill>
                <a:schemeClr val="dk1"/>
              </a:solidFill>
              <a:latin typeface="Inter"/>
              <a:ea typeface="Inter"/>
              <a:cs typeface="Inter"/>
              <a:sym typeface="Inter"/>
            </a:endParaRPr>
          </a:p>
        </p:txBody>
      </p:sp>
      <p:sp>
        <p:nvSpPr>
          <p:cNvPr id="1741" name="Google Shape;1741;p243"/>
          <p:cNvSpPr txBox="1">
            <a:spLocks noGrp="1"/>
          </p:cNvSpPr>
          <p:nvPr>
            <p:ph type="subTitle" idx="1"/>
          </p:nvPr>
        </p:nvSpPr>
        <p:spPr>
          <a:xfrm>
            <a:off x="1621536" y="2678176"/>
            <a:ext cx="5804000" cy="3684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lgn="l">
              <a:lnSpc>
                <a:spcPct val="80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2pPr>
            <a:lvl3pPr lvl="2" algn="l">
              <a:lnSpc>
                <a:spcPct val="80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3pPr>
            <a:lvl4pPr lvl="3" algn="l">
              <a:lnSpc>
                <a:spcPct val="80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4pPr>
            <a:lvl5pPr lvl="4" algn="l">
              <a:lnSpc>
                <a:spcPct val="80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5pPr>
            <a:lvl6pPr lvl="5" algn="l">
              <a:lnSpc>
                <a:spcPct val="80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6pPr>
            <a:lvl7pPr lvl="6" algn="l">
              <a:lnSpc>
                <a:spcPct val="80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7pPr>
            <a:lvl8pPr lvl="7" algn="l">
              <a:lnSpc>
                <a:spcPct val="80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8pPr>
            <a:lvl9pPr lvl="8" algn="l">
              <a:lnSpc>
                <a:spcPct val="80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9pPr>
          </a:lstStyle>
          <a:p>
            <a:endParaRPr/>
          </a:p>
        </p:txBody>
      </p:sp>
      <p:sp>
        <p:nvSpPr>
          <p:cNvPr id="1742" name="Google Shape;1742;p243"/>
          <p:cNvSpPr txBox="1">
            <a:spLocks noGrp="1"/>
          </p:cNvSpPr>
          <p:nvPr>
            <p:ph type="subTitle" idx="2"/>
          </p:nvPr>
        </p:nvSpPr>
        <p:spPr>
          <a:xfrm>
            <a:off x="1621536" y="3289091"/>
            <a:ext cx="5804000" cy="3684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1743" name="Google Shape;1743;p243"/>
          <p:cNvSpPr txBox="1">
            <a:spLocks noGrp="1"/>
          </p:cNvSpPr>
          <p:nvPr>
            <p:ph type="subTitle" idx="3"/>
          </p:nvPr>
        </p:nvSpPr>
        <p:spPr>
          <a:xfrm>
            <a:off x="1621536" y="3860381"/>
            <a:ext cx="5804000" cy="3684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1744" name="Google Shape;1744;p243"/>
          <p:cNvSpPr txBox="1">
            <a:spLocks noGrp="1"/>
          </p:cNvSpPr>
          <p:nvPr>
            <p:ph type="subTitle" idx="4"/>
          </p:nvPr>
        </p:nvSpPr>
        <p:spPr>
          <a:xfrm>
            <a:off x="1621536" y="4444632"/>
            <a:ext cx="5804000" cy="3684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1745" name="Google Shape;1745;p243"/>
          <p:cNvSpPr txBox="1">
            <a:spLocks noGrp="1"/>
          </p:cNvSpPr>
          <p:nvPr>
            <p:ph type="subTitle" idx="5"/>
          </p:nvPr>
        </p:nvSpPr>
        <p:spPr>
          <a:xfrm>
            <a:off x="1621536" y="5054751"/>
            <a:ext cx="5804000" cy="3684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1746" name="Google Shape;1746;p243"/>
          <p:cNvSpPr txBox="1">
            <a:spLocks noGrp="1"/>
          </p:cNvSpPr>
          <p:nvPr>
            <p:ph type="subTitle" idx="6"/>
          </p:nvPr>
        </p:nvSpPr>
        <p:spPr>
          <a:xfrm>
            <a:off x="1115568" y="1731264"/>
            <a:ext cx="8149200" cy="4876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1pPr>
            <a:lvl2pPr lvl="1" algn="l">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2pPr>
            <a:lvl3pPr lvl="2" algn="l">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3pPr>
            <a:lvl4pPr lvl="3" algn="l">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4pPr>
            <a:lvl5pPr lvl="4" algn="l">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5pPr>
            <a:lvl6pPr lvl="5" algn="l">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6pPr>
            <a:lvl7pPr lvl="6" algn="l">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7pPr>
            <a:lvl8pPr lvl="7" algn="l">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8pPr>
            <a:lvl9pPr lvl="8" algn="l">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9pPr>
          </a:lstStyle>
          <a:p>
            <a:endParaRPr/>
          </a:p>
        </p:txBody>
      </p:sp>
      <p:sp>
        <p:nvSpPr>
          <p:cNvPr id="1747" name="Google Shape;1747;p243"/>
          <p:cNvSpPr txBox="1">
            <a:spLocks noGrp="1"/>
          </p:cNvSpPr>
          <p:nvPr>
            <p:ph type="title"/>
          </p:nvPr>
        </p:nvSpPr>
        <p:spPr>
          <a:xfrm>
            <a:off x="1115568" y="967232"/>
            <a:ext cx="9368000" cy="640000"/>
          </a:xfrm>
          <a:prstGeom prst="rect">
            <a:avLst/>
          </a:prstGeom>
          <a:noFill/>
          <a:ln>
            <a:noFill/>
          </a:ln>
        </p:spPr>
        <p:txBody>
          <a:bodyPr spcFirstLastPara="1" wrap="square" lIns="0" tIns="0" rIns="0" bIns="0" anchor="ctr" anchorCtr="0">
            <a:noAutofit/>
          </a:bodyPr>
          <a:lstStyle>
            <a:lvl1pPr lvl="0" algn="l">
              <a:lnSpc>
                <a:spcPct val="78000"/>
              </a:lnSpc>
              <a:spcBef>
                <a:spcPts val="0"/>
              </a:spcBef>
              <a:spcAft>
                <a:spcPts val="0"/>
              </a:spcAft>
              <a:buClr>
                <a:schemeClr val="dk1"/>
              </a:buClr>
              <a:buSzPts val="7000"/>
              <a:buNone/>
              <a:defRPr sz="4667">
                <a:solidFill>
                  <a:schemeClr val="dk1"/>
                </a:solidFill>
              </a:defRPr>
            </a:lvl1pPr>
            <a:lvl2pPr lvl="1" algn="l">
              <a:lnSpc>
                <a:spcPct val="78000"/>
              </a:lnSpc>
              <a:spcBef>
                <a:spcPts val="0"/>
              </a:spcBef>
              <a:spcAft>
                <a:spcPts val="0"/>
              </a:spcAft>
              <a:buClr>
                <a:schemeClr val="dk1"/>
              </a:buClr>
              <a:buSzPts val="7000"/>
              <a:buNone/>
              <a:defRPr sz="4667">
                <a:solidFill>
                  <a:schemeClr val="dk1"/>
                </a:solidFill>
              </a:defRPr>
            </a:lvl2pPr>
            <a:lvl3pPr lvl="2" algn="l">
              <a:lnSpc>
                <a:spcPct val="78000"/>
              </a:lnSpc>
              <a:spcBef>
                <a:spcPts val="0"/>
              </a:spcBef>
              <a:spcAft>
                <a:spcPts val="0"/>
              </a:spcAft>
              <a:buClr>
                <a:schemeClr val="dk1"/>
              </a:buClr>
              <a:buSzPts val="7000"/>
              <a:buNone/>
              <a:defRPr sz="4667">
                <a:solidFill>
                  <a:schemeClr val="dk1"/>
                </a:solidFill>
              </a:defRPr>
            </a:lvl3pPr>
            <a:lvl4pPr lvl="3" algn="l">
              <a:lnSpc>
                <a:spcPct val="78000"/>
              </a:lnSpc>
              <a:spcBef>
                <a:spcPts val="0"/>
              </a:spcBef>
              <a:spcAft>
                <a:spcPts val="0"/>
              </a:spcAft>
              <a:buClr>
                <a:schemeClr val="dk1"/>
              </a:buClr>
              <a:buSzPts val="7000"/>
              <a:buNone/>
              <a:defRPr sz="4667">
                <a:solidFill>
                  <a:schemeClr val="dk1"/>
                </a:solidFill>
              </a:defRPr>
            </a:lvl4pPr>
            <a:lvl5pPr lvl="4" algn="l">
              <a:lnSpc>
                <a:spcPct val="78000"/>
              </a:lnSpc>
              <a:spcBef>
                <a:spcPts val="0"/>
              </a:spcBef>
              <a:spcAft>
                <a:spcPts val="0"/>
              </a:spcAft>
              <a:buClr>
                <a:schemeClr val="dk1"/>
              </a:buClr>
              <a:buSzPts val="7000"/>
              <a:buNone/>
              <a:defRPr sz="4667">
                <a:solidFill>
                  <a:schemeClr val="dk1"/>
                </a:solidFill>
              </a:defRPr>
            </a:lvl5pPr>
            <a:lvl6pPr lvl="5" algn="l">
              <a:lnSpc>
                <a:spcPct val="78000"/>
              </a:lnSpc>
              <a:spcBef>
                <a:spcPts val="0"/>
              </a:spcBef>
              <a:spcAft>
                <a:spcPts val="0"/>
              </a:spcAft>
              <a:buClr>
                <a:schemeClr val="dk1"/>
              </a:buClr>
              <a:buSzPts val="7000"/>
              <a:buNone/>
              <a:defRPr sz="4667">
                <a:solidFill>
                  <a:schemeClr val="dk1"/>
                </a:solidFill>
              </a:defRPr>
            </a:lvl6pPr>
            <a:lvl7pPr lvl="6" algn="l">
              <a:lnSpc>
                <a:spcPct val="78000"/>
              </a:lnSpc>
              <a:spcBef>
                <a:spcPts val="0"/>
              </a:spcBef>
              <a:spcAft>
                <a:spcPts val="0"/>
              </a:spcAft>
              <a:buClr>
                <a:schemeClr val="dk1"/>
              </a:buClr>
              <a:buSzPts val="7000"/>
              <a:buNone/>
              <a:defRPr sz="4667">
                <a:solidFill>
                  <a:schemeClr val="dk1"/>
                </a:solidFill>
              </a:defRPr>
            </a:lvl7pPr>
            <a:lvl8pPr lvl="7" algn="l">
              <a:lnSpc>
                <a:spcPct val="78000"/>
              </a:lnSpc>
              <a:spcBef>
                <a:spcPts val="0"/>
              </a:spcBef>
              <a:spcAft>
                <a:spcPts val="0"/>
              </a:spcAft>
              <a:buClr>
                <a:schemeClr val="dk1"/>
              </a:buClr>
              <a:buSzPts val="7000"/>
              <a:buNone/>
              <a:defRPr sz="4667">
                <a:solidFill>
                  <a:schemeClr val="dk1"/>
                </a:solidFill>
              </a:defRPr>
            </a:lvl8pPr>
            <a:lvl9pPr lvl="8" algn="l">
              <a:lnSpc>
                <a:spcPct val="78000"/>
              </a:lnSpc>
              <a:spcBef>
                <a:spcPts val="0"/>
              </a:spcBef>
              <a:spcAft>
                <a:spcPts val="0"/>
              </a:spcAft>
              <a:buClr>
                <a:schemeClr val="dk1"/>
              </a:buClr>
              <a:buSzPts val="7000"/>
              <a:buNone/>
              <a:defRPr sz="4667">
                <a:solidFill>
                  <a:schemeClr val="dk1"/>
                </a:solidFill>
              </a:defRPr>
            </a:lvl9pPr>
          </a:lstStyle>
          <a:p>
            <a:endParaRPr/>
          </a:p>
        </p:txBody>
      </p:sp>
    </p:spTree>
    <p:extLst>
      <p:ext uri="{BB962C8B-B14F-4D97-AF65-F5344CB8AC3E}">
        <p14:creationId xmlns:p14="http://schemas.microsoft.com/office/powerpoint/2010/main" val="37181830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Section Cover B">
  <p:cSld name="Section Cover B">
    <p:spTree>
      <p:nvGrpSpPr>
        <p:cNvPr id="1" name="Shape 1748"/>
        <p:cNvGrpSpPr/>
        <p:nvPr/>
      </p:nvGrpSpPr>
      <p:grpSpPr>
        <a:xfrm>
          <a:off x="0" y="0"/>
          <a:ext cx="0" cy="0"/>
          <a:chOff x="0" y="0"/>
          <a:chExt cx="0" cy="0"/>
        </a:xfrm>
      </p:grpSpPr>
      <p:pic>
        <p:nvPicPr>
          <p:cNvPr id="1749" name="Google Shape;1749;p244" descr="preencoded.png"/>
          <p:cNvPicPr preferRelativeResize="0"/>
          <p:nvPr/>
        </p:nvPicPr>
        <p:blipFill rotWithShape="1">
          <a:blip r:embed="rId2">
            <a:alphaModFix/>
          </a:blip>
          <a:srcRect/>
          <a:stretch/>
        </p:blipFill>
        <p:spPr>
          <a:xfrm>
            <a:off x="8166101" y="0"/>
            <a:ext cx="2082535" cy="6858000"/>
          </a:xfrm>
          <a:prstGeom prst="rect">
            <a:avLst/>
          </a:prstGeom>
          <a:noFill/>
          <a:ln>
            <a:noFill/>
          </a:ln>
        </p:spPr>
      </p:pic>
      <p:pic>
        <p:nvPicPr>
          <p:cNvPr id="1750" name="Google Shape;1750;p244" descr="preencoded.png"/>
          <p:cNvPicPr preferRelativeResize="0"/>
          <p:nvPr/>
        </p:nvPicPr>
        <p:blipFill rotWithShape="1">
          <a:blip r:embed="rId3">
            <a:alphaModFix/>
          </a:blip>
          <a:srcRect/>
          <a:stretch/>
        </p:blipFill>
        <p:spPr>
          <a:xfrm>
            <a:off x="8285845" y="0"/>
            <a:ext cx="3906155" cy="6858000"/>
          </a:xfrm>
          <a:prstGeom prst="rect">
            <a:avLst/>
          </a:prstGeom>
          <a:noFill/>
          <a:ln>
            <a:noFill/>
          </a:ln>
        </p:spPr>
      </p:pic>
      <p:pic>
        <p:nvPicPr>
          <p:cNvPr id="1751" name="Google Shape;1751;p244" descr="preencoded.png"/>
          <p:cNvPicPr preferRelativeResize="0"/>
          <p:nvPr/>
        </p:nvPicPr>
        <p:blipFill rotWithShape="1">
          <a:blip r:embed="rId4">
            <a:alphaModFix/>
          </a:blip>
          <a:srcRect/>
          <a:stretch/>
        </p:blipFill>
        <p:spPr>
          <a:xfrm>
            <a:off x="7334251" y="0"/>
            <a:ext cx="2617189" cy="6858000"/>
          </a:xfrm>
          <a:prstGeom prst="rect">
            <a:avLst/>
          </a:prstGeom>
          <a:noFill/>
          <a:ln>
            <a:noFill/>
          </a:ln>
        </p:spPr>
      </p:pic>
      <p:pic>
        <p:nvPicPr>
          <p:cNvPr id="1752" name="Google Shape;1752;p244" descr="preencoded.png"/>
          <p:cNvPicPr preferRelativeResize="0"/>
          <p:nvPr/>
        </p:nvPicPr>
        <p:blipFill rotWithShape="1">
          <a:blip r:embed="rId5">
            <a:alphaModFix/>
          </a:blip>
          <a:srcRect/>
          <a:stretch/>
        </p:blipFill>
        <p:spPr>
          <a:xfrm>
            <a:off x="9550400" y="609600"/>
            <a:ext cx="2032000" cy="206992"/>
          </a:xfrm>
          <a:prstGeom prst="rect">
            <a:avLst/>
          </a:prstGeom>
          <a:noFill/>
          <a:ln>
            <a:noFill/>
          </a:ln>
        </p:spPr>
      </p:pic>
      <p:sp>
        <p:nvSpPr>
          <p:cNvPr id="1753" name="Google Shape;1753;p244"/>
          <p:cNvSpPr/>
          <p:nvPr/>
        </p:nvSpPr>
        <p:spPr>
          <a:xfrm>
            <a:off x="9671051"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4BD675"/>
              </a:buClr>
              <a:buSzPts val="1400"/>
              <a:buFont typeface="Inter"/>
              <a:buNone/>
            </a:pPr>
            <a:r>
              <a:rPr lang="en" sz="933" b="0" i="0" u="none" strike="noStrike" cap="none">
                <a:solidFill>
                  <a:srgbClr val="4BD675"/>
                </a:solidFill>
                <a:latin typeface="Inter"/>
                <a:ea typeface="Inter"/>
                <a:cs typeface="Inter"/>
                <a:sym typeface="Inter"/>
              </a:rPr>
              <a:t>Copyright © 2024 SmartRecruiters, Inc. </a:t>
            </a:r>
            <a:endParaRPr sz="933" b="0" i="0" u="none" strike="noStrike" cap="none">
              <a:solidFill>
                <a:schemeClr val="dk1"/>
              </a:solidFill>
              <a:latin typeface="Inter"/>
              <a:ea typeface="Inter"/>
              <a:cs typeface="Inter"/>
              <a:sym typeface="Inter"/>
            </a:endParaRPr>
          </a:p>
        </p:txBody>
      </p:sp>
      <p:sp>
        <p:nvSpPr>
          <p:cNvPr id="1754" name="Google Shape;1754;p244"/>
          <p:cNvSpPr txBox="1">
            <a:spLocks noGrp="1"/>
          </p:cNvSpPr>
          <p:nvPr>
            <p:ph type="subTitle" idx="1"/>
          </p:nvPr>
        </p:nvSpPr>
        <p:spPr>
          <a:xfrm>
            <a:off x="1389888" y="3034601"/>
            <a:ext cx="5804000" cy="3684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1755" name="Google Shape;1755;p244"/>
          <p:cNvSpPr txBox="1">
            <a:spLocks noGrp="1"/>
          </p:cNvSpPr>
          <p:nvPr>
            <p:ph type="subTitle" idx="2"/>
          </p:nvPr>
        </p:nvSpPr>
        <p:spPr>
          <a:xfrm>
            <a:off x="1389888" y="3643097"/>
            <a:ext cx="5804000" cy="3684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1756" name="Google Shape;1756;p244"/>
          <p:cNvSpPr txBox="1">
            <a:spLocks noGrp="1"/>
          </p:cNvSpPr>
          <p:nvPr>
            <p:ph type="subTitle" idx="3"/>
          </p:nvPr>
        </p:nvSpPr>
        <p:spPr>
          <a:xfrm>
            <a:off x="1389888" y="4227297"/>
            <a:ext cx="5804000" cy="3684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1757" name="Google Shape;1757;p244"/>
          <p:cNvSpPr txBox="1">
            <a:spLocks noGrp="1"/>
          </p:cNvSpPr>
          <p:nvPr>
            <p:ph type="subTitle" idx="4"/>
          </p:nvPr>
        </p:nvSpPr>
        <p:spPr>
          <a:xfrm>
            <a:off x="1389888" y="4811548"/>
            <a:ext cx="5804000" cy="3684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1758" name="Google Shape;1758;p244"/>
          <p:cNvSpPr txBox="1">
            <a:spLocks noGrp="1"/>
          </p:cNvSpPr>
          <p:nvPr>
            <p:ph type="subTitle" idx="5"/>
          </p:nvPr>
        </p:nvSpPr>
        <p:spPr>
          <a:xfrm>
            <a:off x="1389888" y="5395748"/>
            <a:ext cx="5804000" cy="3684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lgn="l">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1759" name="Google Shape;1759;p244"/>
          <p:cNvSpPr txBox="1">
            <a:spLocks noGrp="1"/>
          </p:cNvSpPr>
          <p:nvPr>
            <p:ph type="subTitle" idx="6"/>
          </p:nvPr>
        </p:nvSpPr>
        <p:spPr>
          <a:xfrm>
            <a:off x="890016" y="2084832"/>
            <a:ext cx="8149200" cy="4876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1pPr>
            <a:lvl2pPr lvl="1" algn="l">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2pPr>
            <a:lvl3pPr lvl="2" algn="l">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3pPr>
            <a:lvl4pPr lvl="3" algn="l">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4pPr>
            <a:lvl5pPr lvl="4" algn="l">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5pPr>
            <a:lvl6pPr lvl="5" algn="l">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6pPr>
            <a:lvl7pPr lvl="6" algn="l">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7pPr>
            <a:lvl8pPr lvl="7" algn="l">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8pPr>
            <a:lvl9pPr lvl="8" algn="l">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9pPr>
          </a:lstStyle>
          <a:p>
            <a:endParaRPr/>
          </a:p>
        </p:txBody>
      </p:sp>
      <p:sp>
        <p:nvSpPr>
          <p:cNvPr id="1760" name="Google Shape;1760;p244"/>
          <p:cNvSpPr txBox="1">
            <a:spLocks noGrp="1"/>
          </p:cNvSpPr>
          <p:nvPr>
            <p:ph type="title"/>
          </p:nvPr>
        </p:nvSpPr>
        <p:spPr>
          <a:xfrm>
            <a:off x="890017" y="786611"/>
            <a:ext cx="6974000" cy="1115600"/>
          </a:xfrm>
          <a:prstGeom prst="rect">
            <a:avLst/>
          </a:prstGeom>
          <a:noFill/>
          <a:ln>
            <a:noFill/>
          </a:ln>
        </p:spPr>
        <p:txBody>
          <a:bodyPr spcFirstLastPara="1" wrap="square" lIns="0" tIns="0" rIns="0" bIns="0" anchor="ctr" anchorCtr="0">
            <a:noAutofit/>
          </a:bodyPr>
          <a:lstStyle>
            <a:lvl1pPr lvl="0" algn="l">
              <a:lnSpc>
                <a:spcPct val="78000"/>
              </a:lnSpc>
              <a:spcBef>
                <a:spcPts val="0"/>
              </a:spcBef>
              <a:spcAft>
                <a:spcPts val="0"/>
              </a:spcAft>
              <a:buClr>
                <a:schemeClr val="dk1"/>
              </a:buClr>
              <a:buSzPts val="6000"/>
              <a:buNone/>
              <a:defRPr sz="4000">
                <a:solidFill>
                  <a:schemeClr val="dk1"/>
                </a:solidFill>
              </a:defRPr>
            </a:lvl1pPr>
            <a:lvl2pPr lvl="1" algn="l">
              <a:lnSpc>
                <a:spcPct val="78000"/>
              </a:lnSpc>
              <a:spcBef>
                <a:spcPts val="0"/>
              </a:spcBef>
              <a:spcAft>
                <a:spcPts val="0"/>
              </a:spcAft>
              <a:buClr>
                <a:schemeClr val="dk1"/>
              </a:buClr>
              <a:buSzPts val="6000"/>
              <a:buFont typeface="Montserrat"/>
              <a:buNone/>
              <a:defRPr sz="4000">
                <a:solidFill>
                  <a:schemeClr val="dk1"/>
                </a:solidFill>
                <a:latin typeface="Montserrat"/>
                <a:ea typeface="Montserrat"/>
                <a:cs typeface="Montserrat"/>
                <a:sym typeface="Montserrat"/>
              </a:defRPr>
            </a:lvl2pPr>
            <a:lvl3pPr lvl="2" algn="l">
              <a:lnSpc>
                <a:spcPct val="78000"/>
              </a:lnSpc>
              <a:spcBef>
                <a:spcPts val="0"/>
              </a:spcBef>
              <a:spcAft>
                <a:spcPts val="0"/>
              </a:spcAft>
              <a:buClr>
                <a:schemeClr val="dk1"/>
              </a:buClr>
              <a:buSzPts val="6000"/>
              <a:buFont typeface="Montserrat"/>
              <a:buNone/>
              <a:defRPr sz="4000">
                <a:solidFill>
                  <a:schemeClr val="dk1"/>
                </a:solidFill>
                <a:latin typeface="Montserrat"/>
                <a:ea typeface="Montserrat"/>
                <a:cs typeface="Montserrat"/>
                <a:sym typeface="Montserrat"/>
              </a:defRPr>
            </a:lvl3pPr>
            <a:lvl4pPr lvl="3" algn="l">
              <a:lnSpc>
                <a:spcPct val="78000"/>
              </a:lnSpc>
              <a:spcBef>
                <a:spcPts val="0"/>
              </a:spcBef>
              <a:spcAft>
                <a:spcPts val="0"/>
              </a:spcAft>
              <a:buClr>
                <a:schemeClr val="dk1"/>
              </a:buClr>
              <a:buSzPts val="6000"/>
              <a:buFont typeface="Montserrat"/>
              <a:buNone/>
              <a:defRPr sz="4000">
                <a:solidFill>
                  <a:schemeClr val="dk1"/>
                </a:solidFill>
                <a:latin typeface="Montserrat"/>
                <a:ea typeface="Montserrat"/>
                <a:cs typeface="Montserrat"/>
                <a:sym typeface="Montserrat"/>
              </a:defRPr>
            </a:lvl4pPr>
            <a:lvl5pPr lvl="4" algn="l">
              <a:lnSpc>
                <a:spcPct val="78000"/>
              </a:lnSpc>
              <a:spcBef>
                <a:spcPts val="0"/>
              </a:spcBef>
              <a:spcAft>
                <a:spcPts val="0"/>
              </a:spcAft>
              <a:buClr>
                <a:schemeClr val="dk1"/>
              </a:buClr>
              <a:buSzPts val="6000"/>
              <a:buFont typeface="Montserrat"/>
              <a:buNone/>
              <a:defRPr sz="4000">
                <a:solidFill>
                  <a:schemeClr val="dk1"/>
                </a:solidFill>
                <a:latin typeface="Montserrat"/>
                <a:ea typeface="Montserrat"/>
                <a:cs typeface="Montserrat"/>
                <a:sym typeface="Montserrat"/>
              </a:defRPr>
            </a:lvl5pPr>
            <a:lvl6pPr lvl="5" algn="l">
              <a:lnSpc>
                <a:spcPct val="78000"/>
              </a:lnSpc>
              <a:spcBef>
                <a:spcPts val="0"/>
              </a:spcBef>
              <a:spcAft>
                <a:spcPts val="0"/>
              </a:spcAft>
              <a:buClr>
                <a:schemeClr val="dk1"/>
              </a:buClr>
              <a:buSzPts val="6000"/>
              <a:buFont typeface="Montserrat"/>
              <a:buNone/>
              <a:defRPr sz="4000">
                <a:solidFill>
                  <a:schemeClr val="dk1"/>
                </a:solidFill>
                <a:latin typeface="Montserrat"/>
                <a:ea typeface="Montserrat"/>
                <a:cs typeface="Montserrat"/>
                <a:sym typeface="Montserrat"/>
              </a:defRPr>
            </a:lvl6pPr>
            <a:lvl7pPr lvl="6" algn="l">
              <a:lnSpc>
                <a:spcPct val="78000"/>
              </a:lnSpc>
              <a:spcBef>
                <a:spcPts val="0"/>
              </a:spcBef>
              <a:spcAft>
                <a:spcPts val="0"/>
              </a:spcAft>
              <a:buClr>
                <a:schemeClr val="dk1"/>
              </a:buClr>
              <a:buSzPts val="6000"/>
              <a:buFont typeface="Montserrat"/>
              <a:buNone/>
              <a:defRPr sz="4000">
                <a:solidFill>
                  <a:schemeClr val="dk1"/>
                </a:solidFill>
                <a:latin typeface="Montserrat"/>
                <a:ea typeface="Montserrat"/>
                <a:cs typeface="Montserrat"/>
                <a:sym typeface="Montserrat"/>
              </a:defRPr>
            </a:lvl7pPr>
            <a:lvl8pPr lvl="7" algn="l">
              <a:lnSpc>
                <a:spcPct val="78000"/>
              </a:lnSpc>
              <a:spcBef>
                <a:spcPts val="0"/>
              </a:spcBef>
              <a:spcAft>
                <a:spcPts val="0"/>
              </a:spcAft>
              <a:buClr>
                <a:schemeClr val="dk1"/>
              </a:buClr>
              <a:buSzPts val="6000"/>
              <a:buFont typeface="Montserrat"/>
              <a:buNone/>
              <a:defRPr sz="4000">
                <a:solidFill>
                  <a:schemeClr val="dk1"/>
                </a:solidFill>
                <a:latin typeface="Montserrat"/>
                <a:ea typeface="Montserrat"/>
                <a:cs typeface="Montserrat"/>
                <a:sym typeface="Montserrat"/>
              </a:defRPr>
            </a:lvl8pPr>
            <a:lvl9pPr lvl="8" algn="l">
              <a:lnSpc>
                <a:spcPct val="78000"/>
              </a:lnSpc>
              <a:spcBef>
                <a:spcPts val="0"/>
              </a:spcBef>
              <a:spcAft>
                <a:spcPts val="0"/>
              </a:spcAft>
              <a:buClr>
                <a:schemeClr val="dk1"/>
              </a:buClr>
              <a:buSzPts val="6000"/>
              <a:buFont typeface="Montserrat"/>
              <a:buNone/>
              <a:defRPr sz="4000">
                <a:solidFill>
                  <a:schemeClr val="dk1"/>
                </a:solidFill>
                <a:latin typeface="Montserrat"/>
                <a:ea typeface="Montserrat"/>
                <a:cs typeface="Montserrat"/>
                <a:sym typeface="Montserrat"/>
              </a:defRPr>
            </a:lvl9pPr>
          </a:lstStyle>
          <a:p>
            <a:endParaRPr/>
          </a:p>
        </p:txBody>
      </p:sp>
      <p:pic>
        <p:nvPicPr>
          <p:cNvPr id="1761" name="Google Shape;1761;p244" descr="preencoded.png"/>
          <p:cNvPicPr preferRelativeResize="0"/>
          <p:nvPr/>
        </p:nvPicPr>
        <p:blipFill rotWithShape="1">
          <a:blip r:embed="rId6">
            <a:alphaModFix/>
          </a:blip>
          <a:srcRect/>
          <a:stretch/>
        </p:blipFill>
        <p:spPr>
          <a:xfrm>
            <a:off x="933451" y="3117851"/>
            <a:ext cx="165100" cy="165100"/>
          </a:xfrm>
          <a:prstGeom prst="rect">
            <a:avLst/>
          </a:prstGeom>
          <a:noFill/>
          <a:ln>
            <a:noFill/>
          </a:ln>
        </p:spPr>
      </p:pic>
      <p:pic>
        <p:nvPicPr>
          <p:cNvPr id="1762" name="Google Shape;1762;p244" descr="preencoded.png"/>
          <p:cNvPicPr preferRelativeResize="0"/>
          <p:nvPr/>
        </p:nvPicPr>
        <p:blipFill rotWithShape="1">
          <a:blip r:embed="rId6">
            <a:alphaModFix/>
          </a:blip>
          <a:srcRect/>
          <a:stretch/>
        </p:blipFill>
        <p:spPr>
          <a:xfrm>
            <a:off x="933451" y="3702051"/>
            <a:ext cx="165100" cy="165100"/>
          </a:xfrm>
          <a:prstGeom prst="rect">
            <a:avLst/>
          </a:prstGeom>
          <a:noFill/>
          <a:ln>
            <a:noFill/>
          </a:ln>
        </p:spPr>
      </p:pic>
      <p:pic>
        <p:nvPicPr>
          <p:cNvPr id="1763" name="Google Shape;1763;p244" descr="preencoded.png"/>
          <p:cNvPicPr preferRelativeResize="0"/>
          <p:nvPr/>
        </p:nvPicPr>
        <p:blipFill rotWithShape="1">
          <a:blip r:embed="rId6">
            <a:alphaModFix/>
          </a:blip>
          <a:srcRect/>
          <a:stretch/>
        </p:blipFill>
        <p:spPr>
          <a:xfrm>
            <a:off x="933451" y="4286251"/>
            <a:ext cx="165100" cy="165100"/>
          </a:xfrm>
          <a:prstGeom prst="rect">
            <a:avLst/>
          </a:prstGeom>
          <a:noFill/>
          <a:ln>
            <a:noFill/>
          </a:ln>
        </p:spPr>
      </p:pic>
      <p:pic>
        <p:nvPicPr>
          <p:cNvPr id="1764" name="Google Shape;1764;p244" descr="preencoded.png"/>
          <p:cNvPicPr preferRelativeResize="0"/>
          <p:nvPr/>
        </p:nvPicPr>
        <p:blipFill rotWithShape="1">
          <a:blip r:embed="rId6">
            <a:alphaModFix/>
          </a:blip>
          <a:srcRect/>
          <a:stretch/>
        </p:blipFill>
        <p:spPr>
          <a:xfrm>
            <a:off x="933451" y="4870451"/>
            <a:ext cx="165100" cy="165100"/>
          </a:xfrm>
          <a:prstGeom prst="rect">
            <a:avLst/>
          </a:prstGeom>
          <a:noFill/>
          <a:ln>
            <a:noFill/>
          </a:ln>
        </p:spPr>
      </p:pic>
      <p:pic>
        <p:nvPicPr>
          <p:cNvPr id="1765" name="Google Shape;1765;p244" descr="preencoded.png"/>
          <p:cNvPicPr preferRelativeResize="0"/>
          <p:nvPr/>
        </p:nvPicPr>
        <p:blipFill rotWithShape="1">
          <a:blip r:embed="rId6">
            <a:alphaModFix/>
          </a:blip>
          <a:srcRect/>
          <a:stretch/>
        </p:blipFill>
        <p:spPr>
          <a:xfrm>
            <a:off x="933451" y="5454651"/>
            <a:ext cx="165100" cy="165100"/>
          </a:xfrm>
          <a:prstGeom prst="rect">
            <a:avLst/>
          </a:prstGeom>
          <a:noFill/>
          <a:ln>
            <a:noFill/>
          </a:ln>
        </p:spPr>
      </p:pic>
    </p:spTree>
    <p:extLst>
      <p:ext uri="{BB962C8B-B14F-4D97-AF65-F5344CB8AC3E}">
        <p14:creationId xmlns:p14="http://schemas.microsoft.com/office/powerpoint/2010/main" val="1881124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Leer">
    <p:spTree>
      <p:nvGrpSpPr>
        <p:cNvPr id="1" name=""/>
        <p:cNvGrpSpPr/>
        <p:nvPr/>
      </p:nvGrpSpPr>
      <p:grpSpPr>
        <a:xfrm>
          <a:off x="0" y="0"/>
          <a:ext cx="0" cy="0"/>
          <a:chOff x="0" y="0"/>
          <a:chExt cx="0" cy="0"/>
        </a:xfrm>
      </p:grpSpPr>
      <p:graphicFrame>
        <p:nvGraphicFramePr>
          <p:cNvPr id="92" name="Objekt 9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92" name="Objekt 9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3" name="Grafik 2"/>
          <p:cNvPicPr>
            <a:picLocks noChangeAspect="1"/>
          </p:cNvPicPr>
          <p:nvPr userDrawn="1"/>
        </p:nvPicPr>
        <p:blipFill rotWithShape="1">
          <a:blip r:embed="rId5">
            <a:extLst>
              <a:ext uri="{28A0092B-C50C-407E-A947-70E740481C1C}">
                <a14:useLocalDpi xmlns:a14="http://schemas.microsoft.com/office/drawing/2010/main" val="0"/>
              </a:ext>
            </a:extLst>
          </a:blip>
          <a:srcRect t="9095" b="11526"/>
          <a:stretch/>
        </p:blipFill>
        <p:spPr>
          <a:xfrm>
            <a:off x="0" y="-27384"/>
            <a:ext cx="12192000" cy="6912768"/>
          </a:xfrm>
          <a:prstGeom prst="rect">
            <a:avLst/>
          </a:prstGeom>
          <a:ln>
            <a:noFill/>
          </a:ln>
        </p:spPr>
      </p:pic>
      <p:sp>
        <p:nvSpPr>
          <p:cNvPr id="4" name="Rechteck 3"/>
          <p:cNvSpPr/>
          <p:nvPr userDrawn="1"/>
        </p:nvSpPr>
        <p:spPr>
          <a:xfrm>
            <a:off x="0" y="-27384"/>
            <a:ext cx="12192000" cy="5859268"/>
          </a:xfrm>
          <a:prstGeom prst="rect">
            <a:avLst/>
          </a:prstGeom>
          <a:gradFill>
            <a:gsLst>
              <a:gs pos="0">
                <a:schemeClr val="bg1">
                  <a:alpha val="60000"/>
                </a:schemeClr>
              </a:gs>
              <a:gs pos="100000">
                <a:schemeClr val="bg1">
                  <a:alpha val="0"/>
                </a:schemeClr>
              </a:gs>
              <a:gs pos="73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49" name="Gruppieren 148"/>
          <p:cNvGrpSpPr/>
          <p:nvPr userDrawn="1"/>
        </p:nvGrpSpPr>
        <p:grpSpPr>
          <a:xfrm>
            <a:off x="-216024" y="-350829"/>
            <a:ext cx="12432704" cy="5255037"/>
            <a:chOff x="-144016" y="-350829"/>
            <a:chExt cx="12432704" cy="5255037"/>
          </a:xfrm>
        </p:grpSpPr>
        <p:sp>
          <p:nvSpPr>
            <p:cNvPr id="5" name="Ellipse 4"/>
            <p:cNvSpPr/>
            <p:nvPr/>
          </p:nvSpPr>
          <p:spPr>
            <a:xfrm>
              <a:off x="6846747" y="703536"/>
              <a:ext cx="194333" cy="194333"/>
            </a:xfrm>
            <a:prstGeom prst="ellipse">
              <a:avLst/>
            </a:prstGeom>
            <a:solidFill>
              <a:schemeClr val="accent3">
                <a:lumMod val="90000"/>
              </a:schemeClr>
            </a:solidFill>
            <a:ln>
              <a:solidFill>
                <a:schemeClr val="accent3">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5"/>
            <p:cNvSpPr/>
            <p:nvPr/>
          </p:nvSpPr>
          <p:spPr>
            <a:xfrm>
              <a:off x="5214394" y="90973"/>
              <a:ext cx="194333" cy="194333"/>
            </a:xfrm>
            <a:prstGeom prst="ellipse">
              <a:avLst/>
            </a:prstGeom>
            <a:solidFill>
              <a:schemeClr val="accent3">
                <a:lumMod val="90000"/>
              </a:schemeClr>
            </a:solidFill>
            <a:ln>
              <a:solidFill>
                <a:schemeClr val="accent3">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p:cNvSpPr/>
            <p:nvPr/>
          </p:nvSpPr>
          <p:spPr>
            <a:xfrm>
              <a:off x="8386827" y="159802"/>
              <a:ext cx="194333" cy="194333"/>
            </a:xfrm>
            <a:prstGeom prst="ellipse">
              <a:avLst/>
            </a:prstGeom>
            <a:solidFill>
              <a:schemeClr val="accent3">
                <a:lumMod val="90000"/>
              </a:schemeClr>
            </a:solidFill>
            <a:ln>
              <a:solidFill>
                <a:schemeClr val="accent3">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p:cNvSpPr/>
            <p:nvPr/>
          </p:nvSpPr>
          <p:spPr>
            <a:xfrm>
              <a:off x="5395124" y="1675333"/>
              <a:ext cx="194333" cy="194333"/>
            </a:xfrm>
            <a:prstGeom prst="ellipse">
              <a:avLst/>
            </a:prstGeom>
            <a:solidFill>
              <a:schemeClr val="accent3">
                <a:lumMod val="90000"/>
              </a:schemeClr>
            </a:solidFill>
            <a:ln>
              <a:solidFill>
                <a:schemeClr val="accent3">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p:cNvSpPr/>
            <p:nvPr/>
          </p:nvSpPr>
          <p:spPr>
            <a:xfrm>
              <a:off x="6734820" y="2360470"/>
              <a:ext cx="194333" cy="194333"/>
            </a:xfrm>
            <a:prstGeom prst="ellipse">
              <a:avLst/>
            </a:prstGeom>
            <a:solidFill>
              <a:schemeClr val="accent3">
                <a:lumMod val="90000"/>
              </a:schemeClr>
            </a:solidFill>
            <a:ln>
              <a:solidFill>
                <a:schemeClr val="accent3">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p:cNvSpPr/>
            <p:nvPr/>
          </p:nvSpPr>
          <p:spPr>
            <a:xfrm>
              <a:off x="7337551" y="2223962"/>
              <a:ext cx="194333" cy="194333"/>
            </a:xfrm>
            <a:prstGeom prst="ellipse">
              <a:avLst/>
            </a:prstGeom>
            <a:solidFill>
              <a:schemeClr val="accent3">
                <a:lumMod val="90000"/>
              </a:schemeClr>
            </a:solidFill>
            <a:ln>
              <a:solidFill>
                <a:schemeClr val="accent3">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p:cNvSpPr/>
            <p:nvPr/>
          </p:nvSpPr>
          <p:spPr>
            <a:xfrm>
              <a:off x="9567717" y="1670384"/>
              <a:ext cx="194333" cy="194333"/>
            </a:xfrm>
            <a:prstGeom prst="ellipse">
              <a:avLst/>
            </a:prstGeom>
            <a:solidFill>
              <a:schemeClr val="accent3">
                <a:lumMod val="90000"/>
              </a:schemeClr>
            </a:solidFill>
            <a:ln>
              <a:solidFill>
                <a:schemeClr val="accent3">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p:cNvSpPr/>
            <p:nvPr/>
          </p:nvSpPr>
          <p:spPr>
            <a:xfrm>
              <a:off x="8790297" y="2938619"/>
              <a:ext cx="194333" cy="194333"/>
            </a:xfrm>
            <a:prstGeom prst="ellipse">
              <a:avLst/>
            </a:prstGeom>
            <a:solidFill>
              <a:schemeClr val="accent3">
                <a:lumMod val="90000"/>
              </a:schemeClr>
            </a:solidFill>
            <a:ln>
              <a:solidFill>
                <a:schemeClr val="accent3">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p:cNvSpPr/>
            <p:nvPr/>
          </p:nvSpPr>
          <p:spPr>
            <a:xfrm>
              <a:off x="10514911" y="3604112"/>
              <a:ext cx="194333" cy="194333"/>
            </a:xfrm>
            <a:prstGeom prst="ellipse">
              <a:avLst/>
            </a:prstGeom>
            <a:solidFill>
              <a:schemeClr val="accent3">
                <a:lumMod val="90000"/>
              </a:schemeClr>
            </a:solidFill>
            <a:ln>
              <a:solidFill>
                <a:schemeClr val="accent3">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p:cNvSpPr/>
            <p:nvPr/>
          </p:nvSpPr>
          <p:spPr>
            <a:xfrm>
              <a:off x="10669368" y="2136628"/>
              <a:ext cx="194333" cy="194333"/>
            </a:xfrm>
            <a:prstGeom prst="ellipse">
              <a:avLst/>
            </a:prstGeom>
            <a:solidFill>
              <a:schemeClr val="accent3">
                <a:lumMod val="90000"/>
              </a:schemeClr>
            </a:solidFill>
            <a:ln>
              <a:solidFill>
                <a:schemeClr val="accent3">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p:cNvSpPr/>
            <p:nvPr/>
          </p:nvSpPr>
          <p:spPr>
            <a:xfrm>
              <a:off x="11012834" y="919818"/>
              <a:ext cx="194333" cy="194333"/>
            </a:xfrm>
            <a:prstGeom prst="ellipse">
              <a:avLst/>
            </a:prstGeom>
            <a:solidFill>
              <a:schemeClr val="accent3">
                <a:lumMod val="90000"/>
              </a:schemeClr>
            </a:solidFill>
            <a:ln>
              <a:solidFill>
                <a:schemeClr val="accent3">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p:cNvSpPr/>
            <p:nvPr/>
          </p:nvSpPr>
          <p:spPr>
            <a:xfrm>
              <a:off x="11878723" y="2668363"/>
              <a:ext cx="194333" cy="194333"/>
            </a:xfrm>
            <a:prstGeom prst="ellipse">
              <a:avLst/>
            </a:prstGeom>
            <a:solidFill>
              <a:schemeClr val="accent3">
                <a:lumMod val="90000"/>
              </a:schemeClr>
            </a:solidFill>
            <a:ln>
              <a:solidFill>
                <a:schemeClr val="accent3">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p:cNvSpPr/>
            <p:nvPr/>
          </p:nvSpPr>
          <p:spPr>
            <a:xfrm>
              <a:off x="3639888" y="3718005"/>
              <a:ext cx="194333" cy="194333"/>
            </a:xfrm>
            <a:prstGeom prst="ellipse">
              <a:avLst/>
            </a:prstGeom>
            <a:solidFill>
              <a:schemeClr val="accent3">
                <a:lumMod val="90000"/>
              </a:schemeClr>
            </a:solidFill>
            <a:ln>
              <a:solidFill>
                <a:schemeClr val="accent3">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p:cNvSpPr/>
            <p:nvPr/>
          </p:nvSpPr>
          <p:spPr>
            <a:xfrm>
              <a:off x="6069327" y="4139285"/>
              <a:ext cx="194333" cy="194333"/>
            </a:xfrm>
            <a:prstGeom prst="ellipse">
              <a:avLst/>
            </a:prstGeom>
            <a:solidFill>
              <a:schemeClr val="accent3">
                <a:lumMod val="90000"/>
              </a:schemeClr>
            </a:solidFill>
            <a:ln>
              <a:solidFill>
                <a:schemeClr val="accent3">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p:cNvSpPr/>
            <p:nvPr/>
          </p:nvSpPr>
          <p:spPr>
            <a:xfrm>
              <a:off x="7873146" y="4463398"/>
              <a:ext cx="194333" cy="194333"/>
            </a:xfrm>
            <a:prstGeom prst="ellipse">
              <a:avLst/>
            </a:prstGeom>
            <a:solidFill>
              <a:schemeClr val="accent3">
                <a:lumMod val="90000"/>
              </a:schemeClr>
            </a:solidFill>
            <a:ln>
              <a:solidFill>
                <a:schemeClr val="accent3">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p:cNvSpPr/>
            <p:nvPr/>
          </p:nvSpPr>
          <p:spPr>
            <a:xfrm>
              <a:off x="2289684" y="1092644"/>
              <a:ext cx="194333" cy="194333"/>
            </a:xfrm>
            <a:prstGeom prst="ellipse">
              <a:avLst/>
            </a:prstGeom>
            <a:solidFill>
              <a:schemeClr val="accent3">
                <a:lumMod val="90000"/>
              </a:schemeClr>
            </a:solidFill>
            <a:ln>
              <a:solidFill>
                <a:schemeClr val="accent3">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p:cNvSpPr/>
            <p:nvPr/>
          </p:nvSpPr>
          <p:spPr>
            <a:xfrm>
              <a:off x="1123926" y="2913961"/>
              <a:ext cx="194333" cy="194333"/>
            </a:xfrm>
            <a:prstGeom prst="ellipse">
              <a:avLst/>
            </a:prstGeom>
            <a:solidFill>
              <a:schemeClr val="accent3">
                <a:lumMod val="90000"/>
              </a:schemeClr>
            </a:solidFill>
            <a:ln>
              <a:solidFill>
                <a:schemeClr val="accent3">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p:cNvSpPr/>
            <p:nvPr userDrawn="1"/>
          </p:nvSpPr>
          <p:spPr>
            <a:xfrm>
              <a:off x="2894203" y="2744285"/>
              <a:ext cx="194333" cy="194333"/>
            </a:xfrm>
            <a:prstGeom prst="ellipse">
              <a:avLst/>
            </a:prstGeom>
            <a:solidFill>
              <a:schemeClr val="accent3">
                <a:lumMod val="90000"/>
              </a:schemeClr>
            </a:solidFill>
            <a:ln>
              <a:solidFill>
                <a:schemeClr val="accent3">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6" name="Gerader Verbinder 25"/>
            <p:cNvCxnSpPr/>
            <p:nvPr/>
          </p:nvCxnSpPr>
          <p:spPr>
            <a:xfrm flipV="1">
              <a:off x="-144016" y="166863"/>
              <a:ext cx="5379687" cy="633840"/>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27" name="Gerader Verbinder 26"/>
            <p:cNvCxnSpPr/>
            <p:nvPr/>
          </p:nvCxnSpPr>
          <p:spPr>
            <a:xfrm flipH="1">
              <a:off x="3707163" y="154280"/>
              <a:ext cx="1625073" cy="3724199"/>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28" name="Gerader Verbinder 27"/>
            <p:cNvCxnSpPr/>
            <p:nvPr/>
          </p:nvCxnSpPr>
          <p:spPr>
            <a:xfrm>
              <a:off x="5347463" y="165623"/>
              <a:ext cx="145750" cy="1681526"/>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29" name="Gerader Verbinder 28"/>
            <p:cNvCxnSpPr>
              <a:endCxn id="5" idx="2"/>
            </p:cNvCxnSpPr>
            <p:nvPr/>
          </p:nvCxnSpPr>
          <p:spPr>
            <a:xfrm>
              <a:off x="5311561" y="165442"/>
              <a:ext cx="1535186" cy="635261"/>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30" name="Gerader Verbinder 29"/>
            <p:cNvCxnSpPr>
              <a:stCxn id="5" idx="2"/>
            </p:cNvCxnSpPr>
            <p:nvPr/>
          </p:nvCxnSpPr>
          <p:spPr>
            <a:xfrm>
              <a:off x="6846747" y="800703"/>
              <a:ext cx="2752886" cy="945571"/>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31" name="Gerader Verbinder 30"/>
            <p:cNvCxnSpPr/>
            <p:nvPr/>
          </p:nvCxnSpPr>
          <p:spPr>
            <a:xfrm>
              <a:off x="6903000" y="731995"/>
              <a:ext cx="548873" cy="1523882"/>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32" name="Gerader Verbinder 31"/>
            <p:cNvCxnSpPr/>
            <p:nvPr/>
          </p:nvCxnSpPr>
          <p:spPr>
            <a:xfrm flipH="1">
              <a:off x="5492280" y="814976"/>
              <a:ext cx="1473859" cy="944003"/>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33" name="Gerader Verbinder 32"/>
            <p:cNvCxnSpPr/>
            <p:nvPr/>
          </p:nvCxnSpPr>
          <p:spPr>
            <a:xfrm flipH="1">
              <a:off x="6821019" y="2289726"/>
              <a:ext cx="662500" cy="154800"/>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flipV="1">
              <a:off x="3766960" y="1784518"/>
              <a:ext cx="1749001" cy="1991917"/>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35" name="Gerader Verbinder 34"/>
            <p:cNvCxnSpPr/>
            <p:nvPr/>
          </p:nvCxnSpPr>
          <p:spPr>
            <a:xfrm flipH="1">
              <a:off x="3739078" y="2452760"/>
              <a:ext cx="3060752" cy="1360334"/>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37" name="Gerader Verbinder 36"/>
            <p:cNvCxnSpPr/>
            <p:nvPr/>
          </p:nvCxnSpPr>
          <p:spPr>
            <a:xfrm>
              <a:off x="3747694" y="3837870"/>
              <a:ext cx="798643" cy="1044307"/>
            </a:xfrm>
            <a:prstGeom prst="line">
              <a:avLst/>
            </a:prstGeom>
            <a:ln w="9525">
              <a:gradFill>
                <a:gsLst>
                  <a:gs pos="100000">
                    <a:schemeClr val="accent3">
                      <a:lumMod val="90000"/>
                      <a:alpha val="0"/>
                    </a:schemeClr>
                  </a:gs>
                  <a:gs pos="0">
                    <a:schemeClr val="accent3">
                      <a:lumMod val="9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8" name="Gerader Verbinder 37"/>
            <p:cNvCxnSpPr/>
            <p:nvPr/>
          </p:nvCxnSpPr>
          <p:spPr>
            <a:xfrm>
              <a:off x="3721428" y="3817369"/>
              <a:ext cx="2531594" cy="450998"/>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39" name="Gerader Verbinder 38"/>
            <p:cNvCxnSpPr/>
            <p:nvPr/>
          </p:nvCxnSpPr>
          <p:spPr>
            <a:xfrm>
              <a:off x="6128432" y="4237694"/>
              <a:ext cx="1826365" cy="315859"/>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47" name="Gerader Verbinder 46"/>
            <p:cNvCxnSpPr/>
            <p:nvPr/>
          </p:nvCxnSpPr>
          <p:spPr>
            <a:xfrm flipV="1">
              <a:off x="5889955" y="4236453"/>
              <a:ext cx="275125" cy="645725"/>
            </a:xfrm>
            <a:prstGeom prst="line">
              <a:avLst/>
            </a:prstGeom>
            <a:ln w="9525">
              <a:gradFill>
                <a:gsLst>
                  <a:gs pos="1000">
                    <a:schemeClr val="accent3">
                      <a:lumMod val="90000"/>
                      <a:alpha val="0"/>
                    </a:schemeClr>
                  </a:gs>
                  <a:gs pos="100000">
                    <a:schemeClr val="accent3">
                      <a:lumMod val="9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8" name="Gerader Verbinder 47"/>
            <p:cNvCxnSpPr/>
            <p:nvPr/>
          </p:nvCxnSpPr>
          <p:spPr>
            <a:xfrm flipV="1">
              <a:off x="6166504" y="2501498"/>
              <a:ext cx="631584" cy="1700417"/>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49" name="Gerader Verbinder 48"/>
            <p:cNvCxnSpPr/>
            <p:nvPr/>
          </p:nvCxnSpPr>
          <p:spPr>
            <a:xfrm>
              <a:off x="6826660" y="2472734"/>
              <a:ext cx="1117417" cy="2040400"/>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50" name="Gerader Verbinder 49"/>
            <p:cNvCxnSpPr/>
            <p:nvPr/>
          </p:nvCxnSpPr>
          <p:spPr>
            <a:xfrm flipH="1" flipV="1">
              <a:off x="5570006" y="1818690"/>
              <a:ext cx="1173821" cy="616430"/>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51" name="Gerader Verbinder 50"/>
            <p:cNvCxnSpPr/>
            <p:nvPr/>
          </p:nvCxnSpPr>
          <p:spPr>
            <a:xfrm flipV="1">
              <a:off x="6985493" y="-23137"/>
              <a:ext cx="116715" cy="823840"/>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52" name="Gerader Verbinder 51"/>
            <p:cNvCxnSpPr/>
            <p:nvPr/>
          </p:nvCxnSpPr>
          <p:spPr>
            <a:xfrm flipV="1">
              <a:off x="5313005" y="-23139"/>
              <a:ext cx="2002979" cy="190001"/>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a:off x="4683077" y="-88390"/>
              <a:ext cx="655363" cy="286449"/>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54" name="Gerader Verbinder 53"/>
            <p:cNvCxnSpPr/>
            <p:nvPr/>
          </p:nvCxnSpPr>
          <p:spPr>
            <a:xfrm>
              <a:off x="5187032" y="-39342"/>
              <a:ext cx="153027" cy="250972"/>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55" name="Gerader Verbinder 54"/>
            <p:cNvCxnSpPr>
              <a:endCxn id="5" idx="6"/>
            </p:cNvCxnSpPr>
            <p:nvPr/>
          </p:nvCxnSpPr>
          <p:spPr>
            <a:xfrm flipH="1">
              <a:off x="7041080" y="307323"/>
              <a:ext cx="1386179" cy="493380"/>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56" name="Gerader Verbinder 55"/>
            <p:cNvCxnSpPr/>
            <p:nvPr/>
          </p:nvCxnSpPr>
          <p:spPr>
            <a:xfrm flipH="1" flipV="1">
              <a:off x="8523570" y="259047"/>
              <a:ext cx="2526335" cy="728750"/>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57" name="Gerader Verbinder 56"/>
            <p:cNvCxnSpPr/>
            <p:nvPr/>
          </p:nvCxnSpPr>
          <p:spPr>
            <a:xfrm flipH="1" flipV="1">
              <a:off x="8487439" y="260465"/>
              <a:ext cx="1205083" cy="1507085"/>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58" name="Gerader Verbinder 57"/>
            <p:cNvCxnSpPr/>
            <p:nvPr/>
          </p:nvCxnSpPr>
          <p:spPr>
            <a:xfrm>
              <a:off x="7436321" y="2319491"/>
              <a:ext cx="534417" cy="2186251"/>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59" name="Gerader Verbinder 58"/>
            <p:cNvCxnSpPr/>
            <p:nvPr/>
          </p:nvCxnSpPr>
          <p:spPr>
            <a:xfrm>
              <a:off x="7443838" y="2330961"/>
              <a:ext cx="1408918" cy="680167"/>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60" name="Gerader Verbinder 59"/>
            <p:cNvCxnSpPr/>
            <p:nvPr/>
          </p:nvCxnSpPr>
          <p:spPr>
            <a:xfrm flipV="1">
              <a:off x="8013104" y="3091041"/>
              <a:ext cx="874501" cy="1457501"/>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61" name="Gerader Verbinder 60"/>
            <p:cNvCxnSpPr/>
            <p:nvPr/>
          </p:nvCxnSpPr>
          <p:spPr>
            <a:xfrm flipH="1" flipV="1">
              <a:off x="8896685" y="3047964"/>
              <a:ext cx="917802" cy="1751778"/>
            </a:xfrm>
            <a:prstGeom prst="line">
              <a:avLst/>
            </a:prstGeom>
            <a:ln w="9525">
              <a:gradFill>
                <a:gsLst>
                  <a:gs pos="1000">
                    <a:schemeClr val="accent3">
                      <a:lumMod val="90000"/>
                      <a:alpha val="0"/>
                    </a:schemeClr>
                  </a:gs>
                  <a:gs pos="100000">
                    <a:schemeClr val="accent3">
                      <a:lumMod val="9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5" name="Gerader Verbinder 64"/>
            <p:cNvCxnSpPr/>
            <p:nvPr/>
          </p:nvCxnSpPr>
          <p:spPr>
            <a:xfrm flipH="1">
              <a:off x="10053583" y="3748525"/>
              <a:ext cx="521978" cy="1100568"/>
            </a:xfrm>
            <a:prstGeom prst="line">
              <a:avLst/>
            </a:prstGeom>
            <a:ln w="9525">
              <a:gradFill>
                <a:gsLst>
                  <a:gs pos="84000">
                    <a:schemeClr val="accent3">
                      <a:lumMod val="90000"/>
                      <a:alpha val="0"/>
                    </a:schemeClr>
                  </a:gs>
                  <a:gs pos="0">
                    <a:schemeClr val="accent3">
                      <a:lumMod val="9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6" name="Gerader Verbinder 65"/>
            <p:cNvCxnSpPr/>
            <p:nvPr/>
          </p:nvCxnSpPr>
          <p:spPr>
            <a:xfrm>
              <a:off x="7970906" y="4560564"/>
              <a:ext cx="245023" cy="343644"/>
            </a:xfrm>
            <a:prstGeom prst="line">
              <a:avLst/>
            </a:prstGeom>
            <a:ln w="9525">
              <a:gradFill>
                <a:gsLst>
                  <a:gs pos="100000">
                    <a:schemeClr val="accent3">
                      <a:lumMod val="90000"/>
                      <a:alpha val="0"/>
                    </a:schemeClr>
                  </a:gs>
                  <a:gs pos="0">
                    <a:schemeClr val="accent3">
                      <a:lumMod val="9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9" name="Gerader Verbinder 68"/>
            <p:cNvCxnSpPr/>
            <p:nvPr/>
          </p:nvCxnSpPr>
          <p:spPr>
            <a:xfrm flipH="1">
              <a:off x="7912174" y="3654031"/>
              <a:ext cx="2757881" cy="913128"/>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70" name="Gerader Verbinder 69"/>
            <p:cNvCxnSpPr/>
            <p:nvPr/>
          </p:nvCxnSpPr>
          <p:spPr>
            <a:xfrm flipH="1">
              <a:off x="8867112" y="2248851"/>
              <a:ext cx="1894751" cy="777334"/>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71" name="Gerader Verbinder 70"/>
            <p:cNvCxnSpPr/>
            <p:nvPr/>
          </p:nvCxnSpPr>
          <p:spPr>
            <a:xfrm>
              <a:off x="8473264" y="224183"/>
              <a:ext cx="437250" cy="2817834"/>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72" name="Gerader Verbinder 71"/>
            <p:cNvCxnSpPr/>
            <p:nvPr/>
          </p:nvCxnSpPr>
          <p:spPr>
            <a:xfrm flipV="1">
              <a:off x="7471235" y="1778280"/>
              <a:ext cx="2186251" cy="534417"/>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73" name="Gerader Verbinder 72"/>
            <p:cNvCxnSpPr>
              <a:endCxn id="15" idx="7"/>
            </p:cNvCxnSpPr>
            <p:nvPr/>
          </p:nvCxnSpPr>
          <p:spPr>
            <a:xfrm flipV="1">
              <a:off x="9638723" y="948278"/>
              <a:ext cx="1539985" cy="822597"/>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74" name="Gerader Verbinder 73"/>
            <p:cNvCxnSpPr/>
            <p:nvPr/>
          </p:nvCxnSpPr>
          <p:spPr>
            <a:xfrm flipV="1">
              <a:off x="11124350" y="-42035"/>
              <a:ext cx="1164338" cy="1035999"/>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76" name="Gerader Verbinder 75"/>
            <p:cNvCxnSpPr/>
            <p:nvPr/>
          </p:nvCxnSpPr>
          <p:spPr>
            <a:xfrm flipH="1">
              <a:off x="8877842" y="1756985"/>
              <a:ext cx="768674" cy="1278811"/>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77" name="Gerader Verbinder 76"/>
            <p:cNvCxnSpPr/>
            <p:nvPr/>
          </p:nvCxnSpPr>
          <p:spPr>
            <a:xfrm flipH="1" flipV="1">
              <a:off x="9621094" y="1738217"/>
              <a:ext cx="1166901" cy="517633"/>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78" name="Gerader Verbinder 77"/>
            <p:cNvCxnSpPr/>
            <p:nvPr/>
          </p:nvCxnSpPr>
          <p:spPr>
            <a:xfrm flipH="1" flipV="1">
              <a:off x="9662535" y="1751005"/>
              <a:ext cx="971667" cy="2018981"/>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79" name="Gerader Verbinder 78"/>
            <p:cNvCxnSpPr/>
            <p:nvPr/>
          </p:nvCxnSpPr>
          <p:spPr>
            <a:xfrm flipV="1">
              <a:off x="10605673" y="2277428"/>
              <a:ext cx="145750" cy="1408917"/>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80" name="Gerader Verbinder 79"/>
            <p:cNvCxnSpPr/>
            <p:nvPr/>
          </p:nvCxnSpPr>
          <p:spPr>
            <a:xfrm flipH="1" flipV="1">
              <a:off x="10623400" y="3701279"/>
              <a:ext cx="777334" cy="1169577"/>
            </a:xfrm>
            <a:prstGeom prst="line">
              <a:avLst/>
            </a:prstGeom>
            <a:ln w="9525">
              <a:gradFill>
                <a:gsLst>
                  <a:gs pos="1000">
                    <a:schemeClr val="accent3">
                      <a:lumMod val="90000"/>
                      <a:alpha val="0"/>
                    </a:schemeClr>
                  </a:gs>
                  <a:gs pos="100000">
                    <a:schemeClr val="accent3">
                      <a:lumMod val="9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1" name="Gerader Verbinder 80"/>
            <p:cNvCxnSpPr/>
            <p:nvPr/>
          </p:nvCxnSpPr>
          <p:spPr>
            <a:xfrm flipH="1">
              <a:off x="10592690" y="2771933"/>
              <a:ext cx="1360334" cy="929346"/>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82" name="Gerader Verbinder 81"/>
            <p:cNvCxnSpPr/>
            <p:nvPr/>
          </p:nvCxnSpPr>
          <p:spPr>
            <a:xfrm flipV="1">
              <a:off x="10770859" y="1031668"/>
              <a:ext cx="340084" cy="1166000"/>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83" name="Gerader Verbinder 82"/>
            <p:cNvCxnSpPr/>
            <p:nvPr/>
          </p:nvCxnSpPr>
          <p:spPr>
            <a:xfrm flipH="1" flipV="1">
              <a:off x="11124350" y="1013467"/>
              <a:ext cx="851540" cy="1700417"/>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84" name="Gerader Verbinder 83"/>
            <p:cNvCxnSpPr/>
            <p:nvPr/>
          </p:nvCxnSpPr>
          <p:spPr>
            <a:xfrm flipH="1">
              <a:off x="11403349" y="2812777"/>
              <a:ext cx="583000" cy="2036316"/>
            </a:xfrm>
            <a:prstGeom prst="line">
              <a:avLst/>
            </a:prstGeom>
            <a:ln w="9525">
              <a:gradFill>
                <a:gsLst>
                  <a:gs pos="97000">
                    <a:schemeClr val="accent3">
                      <a:lumMod val="90000"/>
                      <a:alpha val="0"/>
                    </a:schemeClr>
                  </a:gs>
                  <a:gs pos="0">
                    <a:schemeClr val="accent3">
                      <a:lumMod val="9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5" name="Gerader Verbinder 84"/>
            <p:cNvCxnSpPr/>
            <p:nvPr/>
          </p:nvCxnSpPr>
          <p:spPr>
            <a:xfrm flipH="1" flipV="1">
              <a:off x="10803303" y="2242547"/>
              <a:ext cx="1166901" cy="517633"/>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89" name="Gerader Verbinder 88"/>
            <p:cNvCxnSpPr/>
            <p:nvPr/>
          </p:nvCxnSpPr>
          <p:spPr>
            <a:xfrm flipH="1" flipV="1">
              <a:off x="8207656" y="-29882"/>
              <a:ext cx="265608" cy="305199"/>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90" name="Gerader Verbinder 89"/>
            <p:cNvCxnSpPr/>
            <p:nvPr/>
          </p:nvCxnSpPr>
          <p:spPr>
            <a:xfrm flipV="1">
              <a:off x="8482083" y="-18635"/>
              <a:ext cx="407546" cy="266184"/>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sp>
          <p:nvSpPr>
            <p:cNvPr id="106" name="Ellipse 105"/>
            <p:cNvSpPr/>
            <p:nvPr userDrawn="1"/>
          </p:nvSpPr>
          <p:spPr>
            <a:xfrm>
              <a:off x="338229" y="1090475"/>
              <a:ext cx="194333" cy="194333"/>
            </a:xfrm>
            <a:prstGeom prst="ellipse">
              <a:avLst/>
            </a:prstGeom>
            <a:solidFill>
              <a:schemeClr val="accent3">
                <a:lumMod val="90000"/>
              </a:schemeClr>
            </a:solidFill>
            <a:ln>
              <a:solidFill>
                <a:schemeClr val="accent3">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07" name="Gerader Verbinder 106"/>
            <p:cNvCxnSpPr/>
            <p:nvPr userDrawn="1"/>
          </p:nvCxnSpPr>
          <p:spPr>
            <a:xfrm flipH="1">
              <a:off x="2379688" y="207031"/>
              <a:ext cx="2947397" cy="966824"/>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9" name="Gerader Verbinder 108"/>
            <p:cNvCxnSpPr/>
            <p:nvPr userDrawn="1"/>
          </p:nvCxnSpPr>
          <p:spPr>
            <a:xfrm flipH="1">
              <a:off x="1212888" y="1214558"/>
              <a:ext cx="1175591" cy="1783361"/>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111" name="Gerader Verbinder 110"/>
            <p:cNvCxnSpPr/>
            <p:nvPr userDrawn="1"/>
          </p:nvCxnSpPr>
          <p:spPr>
            <a:xfrm>
              <a:off x="2388289" y="1140039"/>
              <a:ext cx="608999" cy="1739397"/>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114" name="Gerader Verbinder 113"/>
            <p:cNvCxnSpPr/>
            <p:nvPr userDrawn="1"/>
          </p:nvCxnSpPr>
          <p:spPr>
            <a:xfrm>
              <a:off x="430501" y="1166669"/>
              <a:ext cx="761249" cy="1802382"/>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116" name="Gerader Verbinder 115"/>
            <p:cNvCxnSpPr/>
            <p:nvPr userDrawn="1"/>
          </p:nvCxnSpPr>
          <p:spPr>
            <a:xfrm>
              <a:off x="3003092" y="2824958"/>
              <a:ext cx="715574" cy="973286"/>
            </a:xfrm>
            <a:prstGeom prst="line">
              <a:avLst/>
            </a:prstGeom>
            <a:ln w="9525">
              <a:gradFill>
                <a:gsLst>
                  <a:gs pos="100000">
                    <a:schemeClr val="accent3">
                      <a:lumMod val="90000"/>
                    </a:schemeClr>
                  </a:gs>
                  <a:gs pos="45000">
                    <a:schemeClr val="accent3">
                      <a:lumMod val="9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20" name="Gerader Verbinder 119"/>
            <p:cNvCxnSpPr/>
            <p:nvPr userDrawn="1"/>
          </p:nvCxnSpPr>
          <p:spPr>
            <a:xfrm flipH="1">
              <a:off x="1679287" y="2862935"/>
              <a:ext cx="1286035" cy="1080547"/>
            </a:xfrm>
            <a:prstGeom prst="line">
              <a:avLst/>
            </a:prstGeom>
            <a:ln w="9525">
              <a:gradFill>
                <a:gsLst>
                  <a:gs pos="100000">
                    <a:schemeClr val="accent3">
                      <a:lumMod val="90000"/>
                      <a:alpha val="30000"/>
                    </a:schemeClr>
                  </a:gs>
                  <a:gs pos="45000">
                    <a:schemeClr val="accent3">
                      <a:lumMod val="9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22" name="Gerader Verbinder 121"/>
            <p:cNvCxnSpPr/>
            <p:nvPr userDrawn="1"/>
          </p:nvCxnSpPr>
          <p:spPr>
            <a:xfrm>
              <a:off x="1235090" y="3029235"/>
              <a:ext cx="380625" cy="955262"/>
            </a:xfrm>
            <a:prstGeom prst="line">
              <a:avLst/>
            </a:prstGeom>
            <a:ln w="9525">
              <a:gradFill>
                <a:gsLst>
                  <a:gs pos="100000">
                    <a:schemeClr val="accent3">
                      <a:lumMod val="90000"/>
                      <a:alpha val="40000"/>
                    </a:schemeClr>
                  </a:gs>
                  <a:gs pos="45000">
                    <a:schemeClr val="accent3">
                      <a:lumMod val="9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24" name="Ellipse 123"/>
            <p:cNvSpPr/>
            <p:nvPr userDrawn="1"/>
          </p:nvSpPr>
          <p:spPr>
            <a:xfrm>
              <a:off x="3448617" y="2232934"/>
              <a:ext cx="194333" cy="194333"/>
            </a:xfrm>
            <a:prstGeom prst="ellipse">
              <a:avLst/>
            </a:prstGeom>
            <a:solidFill>
              <a:schemeClr val="accent3">
                <a:lumMod val="90000"/>
              </a:schemeClr>
            </a:solidFill>
            <a:ln>
              <a:solidFill>
                <a:schemeClr val="accent3">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5" name="Ellipse 124"/>
            <p:cNvSpPr/>
            <p:nvPr userDrawn="1"/>
          </p:nvSpPr>
          <p:spPr>
            <a:xfrm>
              <a:off x="1532953" y="3887668"/>
              <a:ext cx="194333" cy="194333"/>
            </a:xfrm>
            <a:prstGeom prst="ellipse">
              <a:avLst/>
            </a:prstGeom>
            <a:solidFill>
              <a:schemeClr val="accent3">
                <a:lumMod val="90000"/>
              </a:schemeClr>
            </a:solidFill>
            <a:ln>
              <a:solidFill>
                <a:schemeClr val="accent3">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28" name="Gerader Verbinder 127"/>
            <p:cNvCxnSpPr/>
            <p:nvPr userDrawn="1"/>
          </p:nvCxnSpPr>
          <p:spPr>
            <a:xfrm flipH="1">
              <a:off x="-42837" y="3002371"/>
              <a:ext cx="1247598" cy="1730015"/>
            </a:xfrm>
            <a:prstGeom prst="line">
              <a:avLst/>
            </a:prstGeom>
            <a:ln w="9525">
              <a:gradFill>
                <a:gsLst>
                  <a:gs pos="100000">
                    <a:schemeClr val="accent3">
                      <a:lumMod val="90000"/>
                      <a:alpha val="0"/>
                    </a:schemeClr>
                  </a:gs>
                  <a:gs pos="45000">
                    <a:schemeClr val="accent3">
                      <a:lumMod val="9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32" name="Gerader Verbinder 131"/>
            <p:cNvCxnSpPr/>
            <p:nvPr userDrawn="1"/>
          </p:nvCxnSpPr>
          <p:spPr>
            <a:xfrm flipH="1">
              <a:off x="1246815" y="2326453"/>
              <a:ext cx="2291359" cy="684905"/>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135" name="Gerader Verbinder 134"/>
            <p:cNvCxnSpPr/>
            <p:nvPr userDrawn="1"/>
          </p:nvCxnSpPr>
          <p:spPr>
            <a:xfrm flipH="1" flipV="1">
              <a:off x="-55392" y="1563949"/>
              <a:ext cx="3589903" cy="758598"/>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137" name="Gerader Verbinder 136"/>
            <p:cNvCxnSpPr/>
            <p:nvPr userDrawn="1"/>
          </p:nvCxnSpPr>
          <p:spPr>
            <a:xfrm flipH="1">
              <a:off x="2347758" y="816658"/>
              <a:ext cx="4620902" cy="369415"/>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139" name="Gerader Verbinder 138"/>
            <p:cNvCxnSpPr/>
            <p:nvPr userDrawn="1"/>
          </p:nvCxnSpPr>
          <p:spPr>
            <a:xfrm flipH="1">
              <a:off x="435090" y="-313551"/>
              <a:ext cx="1168239" cy="1504066"/>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141" name="Gerader Verbinder 140"/>
            <p:cNvCxnSpPr/>
            <p:nvPr userDrawn="1"/>
          </p:nvCxnSpPr>
          <p:spPr>
            <a:xfrm>
              <a:off x="1953460" y="-350829"/>
              <a:ext cx="454412" cy="1535105"/>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143" name="Gerader Verbinder 142"/>
            <p:cNvCxnSpPr/>
            <p:nvPr userDrawn="1"/>
          </p:nvCxnSpPr>
          <p:spPr>
            <a:xfrm flipH="1">
              <a:off x="3544771" y="1781299"/>
              <a:ext cx="1947655" cy="541075"/>
            </a:xfrm>
            <a:prstGeom prst="line">
              <a:avLst/>
            </a:prstGeom>
            <a:ln w="9525">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145" name="Gerader Verbinder 144"/>
            <p:cNvCxnSpPr/>
            <p:nvPr userDrawn="1"/>
          </p:nvCxnSpPr>
          <p:spPr>
            <a:xfrm flipH="1">
              <a:off x="318930" y="1189270"/>
              <a:ext cx="109303" cy="3543116"/>
            </a:xfrm>
            <a:prstGeom prst="line">
              <a:avLst/>
            </a:prstGeom>
            <a:ln w="9525">
              <a:gradFill>
                <a:gsLst>
                  <a:gs pos="100000">
                    <a:schemeClr val="accent3">
                      <a:lumMod val="90000"/>
                      <a:alpha val="0"/>
                    </a:schemeClr>
                  </a:gs>
                  <a:gs pos="48000">
                    <a:schemeClr val="accent3">
                      <a:lumMod val="90000"/>
                    </a:schemeClr>
                  </a:gs>
                </a:gsLst>
                <a:lin ang="5400000" scaled="1"/>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7360124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Section Cover C">
  <p:cSld name="Section Cover C">
    <p:spTree>
      <p:nvGrpSpPr>
        <p:cNvPr id="1" name="Shape 1766"/>
        <p:cNvGrpSpPr/>
        <p:nvPr/>
      </p:nvGrpSpPr>
      <p:grpSpPr>
        <a:xfrm>
          <a:off x="0" y="0"/>
          <a:ext cx="0" cy="0"/>
          <a:chOff x="0" y="0"/>
          <a:chExt cx="0" cy="0"/>
        </a:xfrm>
      </p:grpSpPr>
      <p:pic>
        <p:nvPicPr>
          <p:cNvPr id="1767" name="Google Shape;1767;p245" descr="preencoded.png"/>
          <p:cNvPicPr preferRelativeResize="0"/>
          <p:nvPr/>
        </p:nvPicPr>
        <p:blipFill rotWithShape="1">
          <a:blip r:embed="rId2">
            <a:alphaModFix/>
          </a:blip>
          <a:srcRect/>
          <a:stretch/>
        </p:blipFill>
        <p:spPr>
          <a:xfrm>
            <a:off x="2318388" y="0"/>
            <a:ext cx="2082535" cy="6858000"/>
          </a:xfrm>
          <a:prstGeom prst="rect">
            <a:avLst/>
          </a:prstGeom>
          <a:noFill/>
          <a:ln>
            <a:noFill/>
          </a:ln>
        </p:spPr>
      </p:pic>
      <p:pic>
        <p:nvPicPr>
          <p:cNvPr id="1768" name="Google Shape;1768;p245" descr="preencoded.png"/>
          <p:cNvPicPr preferRelativeResize="0"/>
          <p:nvPr/>
        </p:nvPicPr>
        <p:blipFill rotWithShape="1">
          <a:blip r:embed="rId3">
            <a:alphaModFix/>
          </a:blip>
          <a:srcRect/>
          <a:stretch/>
        </p:blipFill>
        <p:spPr>
          <a:xfrm>
            <a:off x="2406036" y="0"/>
            <a:ext cx="2617189" cy="6858000"/>
          </a:xfrm>
          <a:prstGeom prst="rect">
            <a:avLst/>
          </a:prstGeom>
          <a:noFill/>
          <a:ln>
            <a:noFill/>
          </a:ln>
        </p:spPr>
      </p:pic>
      <p:pic>
        <p:nvPicPr>
          <p:cNvPr id="1769" name="Google Shape;1769;p245" descr="preencoded.png"/>
          <p:cNvPicPr preferRelativeResize="0"/>
          <p:nvPr/>
        </p:nvPicPr>
        <p:blipFill rotWithShape="1">
          <a:blip r:embed="rId4">
            <a:alphaModFix/>
          </a:blip>
          <a:srcRect/>
          <a:stretch/>
        </p:blipFill>
        <p:spPr>
          <a:xfrm>
            <a:off x="4889500" y="3403600"/>
            <a:ext cx="165100" cy="165100"/>
          </a:xfrm>
          <a:prstGeom prst="rect">
            <a:avLst/>
          </a:prstGeom>
          <a:noFill/>
          <a:ln>
            <a:noFill/>
          </a:ln>
        </p:spPr>
      </p:pic>
      <p:pic>
        <p:nvPicPr>
          <p:cNvPr id="1770" name="Google Shape;1770;p245" descr="preencoded.png"/>
          <p:cNvPicPr preferRelativeResize="0"/>
          <p:nvPr/>
        </p:nvPicPr>
        <p:blipFill rotWithShape="1">
          <a:blip r:embed="rId4">
            <a:alphaModFix/>
          </a:blip>
          <a:srcRect/>
          <a:stretch/>
        </p:blipFill>
        <p:spPr>
          <a:xfrm>
            <a:off x="4889500" y="3987800"/>
            <a:ext cx="165100" cy="165100"/>
          </a:xfrm>
          <a:prstGeom prst="rect">
            <a:avLst/>
          </a:prstGeom>
          <a:noFill/>
          <a:ln>
            <a:noFill/>
          </a:ln>
        </p:spPr>
      </p:pic>
      <p:pic>
        <p:nvPicPr>
          <p:cNvPr id="1771" name="Google Shape;1771;p245" descr="preencoded.png"/>
          <p:cNvPicPr preferRelativeResize="0"/>
          <p:nvPr/>
        </p:nvPicPr>
        <p:blipFill rotWithShape="1">
          <a:blip r:embed="rId4">
            <a:alphaModFix/>
          </a:blip>
          <a:srcRect/>
          <a:stretch/>
        </p:blipFill>
        <p:spPr>
          <a:xfrm>
            <a:off x="4889500" y="4572000"/>
            <a:ext cx="165100" cy="165100"/>
          </a:xfrm>
          <a:prstGeom prst="rect">
            <a:avLst/>
          </a:prstGeom>
          <a:noFill/>
          <a:ln>
            <a:noFill/>
          </a:ln>
        </p:spPr>
      </p:pic>
      <p:pic>
        <p:nvPicPr>
          <p:cNvPr id="1772" name="Google Shape;1772;p245" descr="preencoded.png"/>
          <p:cNvPicPr preferRelativeResize="0"/>
          <p:nvPr/>
        </p:nvPicPr>
        <p:blipFill rotWithShape="1">
          <a:blip r:embed="rId4">
            <a:alphaModFix/>
          </a:blip>
          <a:srcRect/>
          <a:stretch/>
        </p:blipFill>
        <p:spPr>
          <a:xfrm>
            <a:off x="4889500" y="5156200"/>
            <a:ext cx="165100" cy="165100"/>
          </a:xfrm>
          <a:prstGeom prst="rect">
            <a:avLst/>
          </a:prstGeom>
          <a:noFill/>
          <a:ln>
            <a:noFill/>
          </a:ln>
        </p:spPr>
      </p:pic>
      <p:pic>
        <p:nvPicPr>
          <p:cNvPr id="1773" name="Google Shape;1773;p245" descr="preencoded.png"/>
          <p:cNvPicPr preferRelativeResize="0"/>
          <p:nvPr/>
        </p:nvPicPr>
        <p:blipFill rotWithShape="1">
          <a:blip r:embed="rId5">
            <a:alphaModFix/>
          </a:blip>
          <a:srcRect/>
          <a:stretch/>
        </p:blipFill>
        <p:spPr>
          <a:xfrm>
            <a:off x="9550400" y="609600"/>
            <a:ext cx="2032013" cy="206992"/>
          </a:xfrm>
          <a:prstGeom prst="rect">
            <a:avLst/>
          </a:prstGeom>
          <a:noFill/>
          <a:ln>
            <a:noFill/>
          </a:ln>
        </p:spPr>
      </p:pic>
      <p:sp>
        <p:nvSpPr>
          <p:cNvPr id="1774" name="Google Shape;1774;p245"/>
          <p:cNvSpPr/>
          <p:nvPr/>
        </p:nvSpPr>
        <p:spPr>
          <a:xfrm>
            <a:off x="9671051"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b="0" i="0" u="none" strike="noStrike" cap="none">
                <a:solidFill>
                  <a:srgbClr val="C0C3B9"/>
                </a:solidFill>
                <a:latin typeface="Inter"/>
                <a:ea typeface="Inter"/>
                <a:cs typeface="Inter"/>
                <a:sym typeface="Inter"/>
              </a:rPr>
              <a:t>Copyright © 2024 SmartRecruiters, Inc. </a:t>
            </a:r>
            <a:endParaRPr sz="933" b="0" i="0" u="none" strike="noStrike" cap="none">
              <a:solidFill>
                <a:schemeClr val="dk1"/>
              </a:solidFill>
              <a:latin typeface="Inter"/>
              <a:ea typeface="Inter"/>
              <a:cs typeface="Inter"/>
              <a:sym typeface="Inter"/>
            </a:endParaRPr>
          </a:p>
        </p:txBody>
      </p:sp>
      <p:sp>
        <p:nvSpPr>
          <p:cNvPr id="1775" name="Google Shape;1775;p245"/>
          <p:cNvSpPr/>
          <p:nvPr/>
        </p:nvSpPr>
        <p:spPr>
          <a:xfrm>
            <a:off x="0" y="0"/>
            <a:ext cx="2617200" cy="6858000"/>
          </a:xfrm>
          <a:prstGeom prst="rect">
            <a:avLst/>
          </a:prstGeom>
          <a:solidFill>
            <a:schemeClr val="accent1"/>
          </a:solidFill>
          <a:ln>
            <a:noFill/>
          </a:ln>
        </p:spPr>
        <p:txBody>
          <a:bodyPr spcFirstLastPara="1" wrap="square" lIns="60967" tIns="60967" rIns="60967" bIns="60967"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933" b="0" i="0" u="none" strike="noStrike" cap="none">
              <a:solidFill>
                <a:srgbClr val="000000"/>
              </a:solidFill>
              <a:latin typeface="Inter"/>
              <a:ea typeface="Inter"/>
              <a:cs typeface="Inter"/>
              <a:sym typeface="Inter"/>
            </a:endParaRPr>
          </a:p>
        </p:txBody>
      </p:sp>
      <p:sp>
        <p:nvSpPr>
          <p:cNvPr id="1776" name="Google Shape;1776;p245"/>
          <p:cNvSpPr txBox="1">
            <a:spLocks noGrp="1"/>
          </p:cNvSpPr>
          <p:nvPr>
            <p:ph type="title"/>
          </p:nvPr>
        </p:nvSpPr>
        <p:spPr>
          <a:xfrm>
            <a:off x="4846320" y="1109472"/>
            <a:ext cx="5267200" cy="1280400"/>
          </a:xfrm>
          <a:prstGeom prst="rect">
            <a:avLst/>
          </a:prstGeom>
          <a:noFill/>
          <a:ln>
            <a:noFill/>
          </a:ln>
        </p:spPr>
        <p:txBody>
          <a:bodyPr spcFirstLastPara="1" wrap="square" lIns="0" tIns="0" rIns="0" bIns="0" anchor="t" anchorCtr="0">
            <a:noAutofit/>
          </a:bodyPr>
          <a:lstStyle>
            <a:lvl1pPr lvl="0" algn="l">
              <a:lnSpc>
                <a:spcPct val="78000"/>
              </a:lnSpc>
              <a:spcBef>
                <a:spcPts val="0"/>
              </a:spcBef>
              <a:spcAft>
                <a:spcPts val="0"/>
              </a:spcAft>
              <a:buClr>
                <a:schemeClr val="dk1"/>
              </a:buClr>
              <a:buSzPts val="7000"/>
              <a:buNone/>
              <a:defRPr sz="4667">
                <a:solidFill>
                  <a:schemeClr val="dk1"/>
                </a:solidFill>
              </a:defRPr>
            </a:lvl1pPr>
            <a:lvl2pPr lvl="1" algn="l">
              <a:lnSpc>
                <a:spcPct val="78000"/>
              </a:lnSpc>
              <a:spcBef>
                <a:spcPts val="0"/>
              </a:spcBef>
              <a:spcAft>
                <a:spcPts val="0"/>
              </a:spcAft>
              <a:buClr>
                <a:schemeClr val="dk1"/>
              </a:buClr>
              <a:buSzPts val="7000"/>
              <a:buNone/>
              <a:defRPr sz="4667">
                <a:solidFill>
                  <a:schemeClr val="dk1"/>
                </a:solidFill>
              </a:defRPr>
            </a:lvl2pPr>
            <a:lvl3pPr lvl="2" algn="l">
              <a:lnSpc>
                <a:spcPct val="78000"/>
              </a:lnSpc>
              <a:spcBef>
                <a:spcPts val="0"/>
              </a:spcBef>
              <a:spcAft>
                <a:spcPts val="0"/>
              </a:spcAft>
              <a:buClr>
                <a:schemeClr val="dk1"/>
              </a:buClr>
              <a:buSzPts val="7000"/>
              <a:buNone/>
              <a:defRPr sz="4667">
                <a:solidFill>
                  <a:schemeClr val="dk1"/>
                </a:solidFill>
              </a:defRPr>
            </a:lvl3pPr>
            <a:lvl4pPr lvl="3" algn="l">
              <a:lnSpc>
                <a:spcPct val="78000"/>
              </a:lnSpc>
              <a:spcBef>
                <a:spcPts val="0"/>
              </a:spcBef>
              <a:spcAft>
                <a:spcPts val="0"/>
              </a:spcAft>
              <a:buClr>
                <a:schemeClr val="dk1"/>
              </a:buClr>
              <a:buSzPts val="7000"/>
              <a:buNone/>
              <a:defRPr sz="4667">
                <a:solidFill>
                  <a:schemeClr val="dk1"/>
                </a:solidFill>
              </a:defRPr>
            </a:lvl4pPr>
            <a:lvl5pPr lvl="4" algn="l">
              <a:lnSpc>
                <a:spcPct val="78000"/>
              </a:lnSpc>
              <a:spcBef>
                <a:spcPts val="0"/>
              </a:spcBef>
              <a:spcAft>
                <a:spcPts val="0"/>
              </a:spcAft>
              <a:buClr>
                <a:schemeClr val="dk1"/>
              </a:buClr>
              <a:buSzPts val="7000"/>
              <a:buNone/>
              <a:defRPr sz="4667">
                <a:solidFill>
                  <a:schemeClr val="dk1"/>
                </a:solidFill>
              </a:defRPr>
            </a:lvl5pPr>
            <a:lvl6pPr lvl="5" algn="l">
              <a:lnSpc>
                <a:spcPct val="78000"/>
              </a:lnSpc>
              <a:spcBef>
                <a:spcPts val="0"/>
              </a:spcBef>
              <a:spcAft>
                <a:spcPts val="0"/>
              </a:spcAft>
              <a:buClr>
                <a:schemeClr val="dk1"/>
              </a:buClr>
              <a:buSzPts val="7000"/>
              <a:buNone/>
              <a:defRPr sz="4667">
                <a:solidFill>
                  <a:schemeClr val="dk1"/>
                </a:solidFill>
              </a:defRPr>
            </a:lvl6pPr>
            <a:lvl7pPr lvl="6" algn="l">
              <a:lnSpc>
                <a:spcPct val="78000"/>
              </a:lnSpc>
              <a:spcBef>
                <a:spcPts val="0"/>
              </a:spcBef>
              <a:spcAft>
                <a:spcPts val="0"/>
              </a:spcAft>
              <a:buClr>
                <a:schemeClr val="dk1"/>
              </a:buClr>
              <a:buSzPts val="7000"/>
              <a:buNone/>
              <a:defRPr sz="4667">
                <a:solidFill>
                  <a:schemeClr val="dk1"/>
                </a:solidFill>
              </a:defRPr>
            </a:lvl7pPr>
            <a:lvl8pPr lvl="7" algn="l">
              <a:lnSpc>
                <a:spcPct val="78000"/>
              </a:lnSpc>
              <a:spcBef>
                <a:spcPts val="0"/>
              </a:spcBef>
              <a:spcAft>
                <a:spcPts val="0"/>
              </a:spcAft>
              <a:buClr>
                <a:schemeClr val="dk1"/>
              </a:buClr>
              <a:buSzPts val="7000"/>
              <a:buNone/>
              <a:defRPr sz="4667">
                <a:solidFill>
                  <a:schemeClr val="dk1"/>
                </a:solidFill>
              </a:defRPr>
            </a:lvl8pPr>
            <a:lvl9pPr lvl="8" algn="l">
              <a:lnSpc>
                <a:spcPct val="78000"/>
              </a:lnSpc>
              <a:spcBef>
                <a:spcPts val="0"/>
              </a:spcBef>
              <a:spcAft>
                <a:spcPts val="0"/>
              </a:spcAft>
              <a:buClr>
                <a:schemeClr val="dk1"/>
              </a:buClr>
              <a:buSzPts val="7000"/>
              <a:buNone/>
              <a:defRPr sz="4667">
                <a:solidFill>
                  <a:schemeClr val="dk1"/>
                </a:solidFill>
              </a:defRPr>
            </a:lvl9pPr>
          </a:lstStyle>
          <a:p>
            <a:endParaRPr/>
          </a:p>
        </p:txBody>
      </p:sp>
      <p:sp>
        <p:nvSpPr>
          <p:cNvPr id="1777" name="Google Shape;1777;p245"/>
          <p:cNvSpPr txBox="1">
            <a:spLocks noGrp="1"/>
          </p:cNvSpPr>
          <p:nvPr>
            <p:ph type="title" idx="2"/>
          </p:nvPr>
        </p:nvSpPr>
        <p:spPr>
          <a:xfrm>
            <a:off x="4846320" y="2493264"/>
            <a:ext cx="6638800" cy="4876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dk2"/>
              </a:buClr>
              <a:buSzPts val="4800"/>
              <a:buNone/>
              <a:defRPr sz="3200">
                <a:solidFill>
                  <a:schemeClr val="dk2"/>
                </a:solidFill>
              </a:defRPr>
            </a:lvl1pPr>
            <a:lvl2pPr lvl="1" algn="l">
              <a:lnSpc>
                <a:spcPct val="85000"/>
              </a:lnSpc>
              <a:spcBef>
                <a:spcPts val="0"/>
              </a:spcBef>
              <a:spcAft>
                <a:spcPts val="0"/>
              </a:spcAft>
              <a:buSzPts val="4800"/>
              <a:buNone/>
              <a:defRPr sz="3200"/>
            </a:lvl2pPr>
            <a:lvl3pPr lvl="2" algn="l">
              <a:lnSpc>
                <a:spcPct val="85000"/>
              </a:lnSpc>
              <a:spcBef>
                <a:spcPts val="0"/>
              </a:spcBef>
              <a:spcAft>
                <a:spcPts val="0"/>
              </a:spcAft>
              <a:buSzPts val="4800"/>
              <a:buNone/>
              <a:defRPr sz="3200"/>
            </a:lvl3pPr>
            <a:lvl4pPr lvl="3" algn="l">
              <a:lnSpc>
                <a:spcPct val="85000"/>
              </a:lnSpc>
              <a:spcBef>
                <a:spcPts val="0"/>
              </a:spcBef>
              <a:spcAft>
                <a:spcPts val="0"/>
              </a:spcAft>
              <a:buSzPts val="4800"/>
              <a:buNone/>
              <a:defRPr sz="3200"/>
            </a:lvl4pPr>
            <a:lvl5pPr lvl="4" algn="l">
              <a:lnSpc>
                <a:spcPct val="85000"/>
              </a:lnSpc>
              <a:spcBef>
                <a:spcPts val="0"/>
              </a:spcBef>
              <a:spcAft>
                <a:spcPts val="0"/>
              </a:spcAft>
              <a:buSzPts val="4800"/>
              <a:buNone/>
              <a:defRPr sz="3200"/>
            </a:lvl5pPr>
            <a:lvl6pPr lvl="5" algn="l">
              <a:lnSpc>
                <a:spcPct val="85000"/>
              </a:lnSpc>
              <a:spcBef>
                <a:spcPts val="0"/>
              </a:spcBef>
              <a:spcAft>
                <a:spcPts val="0"/>
              </a:spcAft>
              <a:buSzPts val="4800"/>
              <a:buNone/>
              <a:defRPr sz="3200"/>
            </a:lvl6pPr>
            <a:lvl7pPr lvl="6" algn="l">
              <a:lnSpc>
                <a:spcPct val="85000"/>
              </a:lnSpc>
              <a:spcBef>
                <a:spcPts val="0"/>
              </a:spcBef>
              <a:spcAft>
                <a:spcPts val="0"/>
              </a:spcAft>
              <a:buSzPts val="4800"/>
              <a:buNone/>
              <a:defRPr sz="3200"/>
            </a:lvl7pPr>
            <a:lvl8pPr lvl="7" algn="l">
              <a:lnSpc>
                <a:spcPct val="85000"/>
              </a:lnSpc>
              <a:spcBef>
                <a:spcPts val="0"/>
              </a:spcBef>
              <a:spcAft>
                <a:spcPts val="0"/>
              </a:spcAft>
              <a:buSzPts val="4800"/>
              <a:buNone/>
              <a:defRPr sz="3200"/>
            </a:lvl8pPr>
            <a:lvl9pPr lvl="8" algn="l">
              <a:lnSpc>
                <a:spcPct val="85000"/>
              </a:lnSpc>
              <a:spcBef>
                <a:spcPts val="0"/>
              </a:spcBef>
              <a:spcAft>
                <a:spcPts val="0"/>
              </a:spcAft>
              <a:buSzPts val="4800"/>
              <a:buNone/>
              <a:defRPr sz="3200"/>
            </a:lvl9pPr>
          </a:lstStyle>
          <a:p>
            <a:endParaRPr/>
          </a:p>
        </p:txBody>
      </p:sp>
      <p:sp>
        <p:nvSpPr>
          <p:cNvPr id="1778" name="Google Shape;1778;p245"/>
          <p:cNvSpPr txBox="1">
            <a:spLocks noGrp="1"/>
          </p:cNvSpPr>
          <p:nvPr>
            <p:ph type="title" idx="3"/>
          </p:nvPr>
        </p:nvSpPr>
        <p:spPr>
          <a:xfrm>
            <a:off x="5346192" y="3261360"/>
            <a:ext cx="6146800" cy="53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1779" name="Google Shape;1779;p245"/>
          <p:cNvSpPr txBox="1">
            <a:spLocks noGrp="1"/>
          </p:cNvSpPr>
          <p:nvPr>
            <p:ph type="title" idx="4"/>
          </p:nvPr>
        </p:nvSpPr>
        <p:spPr>
          <a:xfrm>
            <a:off x="5346192" y="3852489"/>
            <a:ext cx="6146800" cy="53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1780" name="Google Shape;1780;p245"/>
          <p:cNvSpPr txBox="1">
            <a:spLocks noGrp="1"/>
          </p:cNvSpPr>
          <p:nvPr>
            <p:ph type="title" idx="5"/>
          </p:nvPr>
        </p:nvSpPr>
        <p:spPr>
          <a:xfrm>
            <a:off x="5346192" y="4457143"/>
            <a:ext cx="6146800" cy="53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1781" name="Google Shape;1781;p245"/>
          <p:cNvSpPr txBox="1">
            <a:spLocks noGrp="1"/>
          </p:cNvSpPr>
          <p:nvPr>
            <p:ph type="title" idx="6"/>
          </p:nvPr>
        </p:nvSpPr>
        <p:spPr>
          <a:xfrm>
            <a:off x="5346192" y="5033101"/>
            <a:ext cx="6146800" cy="53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Tree>
    <p:extLst>
      <p:ext uri="{BB962C8B-B14F-4D97-AF65-F5344CB8AC3E}">
        <p14:creationId xmlns:p14="http://schemas.microsoft.com/office/powerpoint/2010/main" val="110103679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Hero Slide A">
  <p:cSld name="Hero Slide A">
    <p:bg>
      <p:bgPr>
        <a:solidFill>
          <a:srgbClr val="036D59"/>
        </a:solidFill>
        <a:effectLst/>
      </p:bgPr>
    </p:bg>
    <p:spTree>
      <p:nvGrpSpPr>
        <p:cNvPr id="1" name="Shape 1782"/>
        <p:cNvGrpSpPr/>
        <p:nvPr/>
      </p:nvGrpSpPr>
      <p:grpSpPr>
        <a:xfrm>
          <a:off x="0" y="0"/>
          <a:ext cx="0" cy="0"/>
          <a:chOff x="0" y="0"/>
          <a:chExt cx="0" cy="0"/>
        </a:xfrm>
      </p:grpSpPr>
      <p:pic>
        <p:nvPicPr>
          <p:cNvPr id="1783" name="Google Shape;1783;p246" descr="preencoded.png"/>
          <p:cNvPicPr preferRelativeResize="0"/>
          <p:nvPr/>
        </p:nvPicPr>
        <p:blipFill rotWithShape="1">
          <a:blip r:embed="rId2">
            <a:alphaModFix/>
          </a:blip>
          <a:srcRect/>
          <a:stretch/>
        </p:blipFill>
        <p:spPr>
          <a:xfrm>
            <a:off x="0" y="3378200"/>
            <a:ext cx="12192009" cy="3479799"/>
          </a:xfrm>
          <a:prstGeom prst="rect">
            <a:avLst/>
          </a:prstGeom>
          <a:noFill/>
          <a:ln>
            <a:noFill/>
          </a:ln>
        </p:spPr>
      </p:pic>
      <p:pic>
        <p:nvPicPr>
          <p:cNvPr id="1784" name="Google Shape;1784;p246" descr="preencoded.png"/>
          <p:cNvPicPr preferRelativeResize="0"/>
          <p:nvPr/>
        </p:nvPicPr>
        <p:blipFill rotWithShape="1">
          <a:blip r:embed="rId3">
            <a:alphaModFix/>
          </a:blip>
          <a:srcRect/>
          <a:stretch/>
        </p:blipFill>
        <p:spPr>
          <a:xfrm>
            <a:off x="0" y="3613151"/>
            <a:ext cx="12192000" cy="3244852"/>
          </a:xfrm>
          <a:prstGeom prst="rect">
            <a:avLst/>
          </a:prstGeom>
          <a:noFill/>
          <a:ln>
            <a:noFill/>
          </a:ln>
        </p:spPr>
      </p:pic>
      <p:pic>
        <p:nvPicPr>
          <p:cNvPr id="1785" name="Google Shape;1785;p246" descr="preencoded.png"/>
          <p:cNvPicPr preferRelativeResize="0"/>
          <p:nvPr/>
        </p:nvPicPr>
        <p:blipFill rotWithShape="1">
          <a:blip r:embed="rId4">
            <a:alphaModFix/>
          </a:blip>
          <a:srcRect/>
          <a:stretch/>
        </p:blipFill>
        <p:spPr>
          <a:xfrm>
            <a:off x="0" y="4535388"/>
            <a:ext cx="12192000" cy="2322613"/>
          </a:xfrm>
          <a:prstGeom prst="rect">
            <a:avLst/>
          </a:prstGeom>
          <a:noFill/>
          <a:ln>
            <a:noFill/>
          </a:ln>
        </p:spPr>
      </p:pic>
      <p:pic>
        <p:nvPicPr>
          <p:cNvPr id="1786" name="Google Shape;1786;p246" descr="preencoded.png"/>
          <p:cNvPicPr preferRelativeResize="0"/>
          <p:nvPr/>
        </p:nvPicPr>
        <p:blipFill rotWithShape="1">
          <a:blip r:embed="rId5">
            <a:alphaModFix/>
          </a:blip>
          <a:srcRect/>
          <a:stretch/>
        </p:blipFill>
        <p:spPr>
          <a:xfrm>
            <a:off x="5080000" y="609600"/>
            <a:ext cx="2032000" cy="206992"/>
          </a:xfrm>
          <a:prstGeom prst="rect">
            <a:avLst/>
          </a:prstGeom>
          <a:noFill/>
          <a:ln>
            <a:noFill/>
          </a:ln>
        </p:spPr>
      </p:pic>
      <p:pic>
        <p:nvPicPr>
          <p:cNvPr id="1787" name="Google Shape;1787;p246" descr="preencoded.png"/>
          <p:cNvPicPr preferRelativeResize="0"/>
          <p:nvPr/>
        </p:nvPicPr>
        <p:blipFill rotWithShape="1">
          <a:blip r:embed="rId6">
            <a:alphaModFix/>
          </a:blip>
          <a:srcRect/>
          <a:stretch/>
        </p:blipFill>
        <p:spPr>
          <a:xfrm>
            <a:off x="6819900" y="1447800"/>
            <a:ext cx="149105" cy="149105"/>
          </a:xfrm>
          <a:prstGeom prst="rect">
            <a:avLst/>
          </a:prstGeom>
          <a:noFill/>
          <a:ln>
            <a:noFill/>
          </a:ln>
        </p:spPr>
      </p:pic>
      <p:pic>
        <p:nvPicPr>
          <p:cNvPr id="1788" name="Google Shape;1788;p246" descr="preencoded.png"/>
          <p:cNvPicPr preferRelativeResize="0"/>
          <p:nvPr/>
        </p:nvPicPr>
        <p:blipFill rotWithShape="1">
          <a:blip r:embed="rId7">
            <a:alphaModFix/>
          </a:blip>
          <a:srcRect/>
          <a:stretch/>
        </p:blipFill>
        <p:spPr>
          <a:xfrm>
            <a:off x="6496051" y="1695451"/>
            <a:ext cx="222496" cy="229996"/>
          </a:xfrm>
          <a:prstGeom prst="rect">
            <a:avLst/>
          </a:prstGeom>
          <a:noFill/>
          <a:ln>
            <a:noFill/>
          </a:ln>
        </p:spPr>
      </p:pic>
      <p:pic>
        <p:nvPicPr>
          <p:cNvPr id="1789" name="Google Shape;1789;p246" descr="preencoded.png"/>
          <p:cNvPicPr preferRelativeResize="0"/>
          <p:nvPr/>
        </p:nvPicPr>
        <p:blipFill rotWithShape="1">
          <a:blip r:embed="rId8">
            <a:alphaModFix/>
          </a:blip>
          <a:srcRect/>
          <a:stretch/>
        </p:blipFill>
        <p:spPr>
          <a:xfrm>
            <a:off x="10871200" y="2603500"/>
            <a:ext cx="201005" cy="202955"/>
          </a:xfrm>
          <a:prstGeom prst="rect">
            <a:avLst/>
          </a:prstGeom>
          <a:noFill/>
          <a:ln>
            <a:noFill/>
          </a:ln>
        </p:spPr>
      </p:pic>
      <p:pic>
        <p:nvPicPr>
          <p:cNvPr id="1790" name="Google Shape;1790;p246" descr="preencoded.png"/>
          <p:cNvPicPr preferRelativeResize="0"/>
          <p:nvPr/>
        </p:nvPicPr>
        <p:blipFill rotWithShape="1">
          <a:blip r:embed="rId9">
            <a:alphaModFix/>
          </a:blip>
          <a:srcRect/>
          <a:stretch/>
        </p:blipFill>
        <p:spPr>
          <a:xfrm>
            <a:off x="9953799" y="1350324"/>
            <a:ext cx="194564" cy="194564"/>
          </a:xfrm>
          <a:prstGeom prst="rect">
            <a:avLst/>
          </a:prstGeom>
          <a:noFill/>
          <a:ln>
            <a:noFill/>
          </a:ln>
        </p:spPr>
      </p:pic>
      <p:pic>
        <p:nvPicPr>
          <p:cNvPr id="1791" name="Google Shape;1791;p246" descr="preencoded.png"/>
          <p:cNvPicPr preferRelativeResize="0"/>
          <p:nvPr/>
        </p:nvPicPr>
        <p:blipFill rotWithShape="1">
          <a:blip r:embed="rId10">
            <a:alphaModFix/>
          </a:blip>
          <a:srcRect/>
          <a:stretch/>
        </p:blipFill>
        <p:spPr>
          <a:xfrm>
            <a:off x="10871200" y="1809751"/>
            <a:ext cx="229996" cy="222496"/>
          </a:xfrm>
          <a:prstGeom prst="rect">
            <a:avLst/>
          </a:prstGeom>
          <a:noFill/>
          <a:ln>
            <a:noFill/>
          </a:ln>
        </p:spPr>
      </p:pic>
      <p:pic>
        <p:nvPicPr>
          <p:cNvPr id="1792" name="Google Shape;1792;p246" descr="preencoded.png"/>
          <p:cNvPicPr preferRelativeResize="0"/>
          <p:nvPr/>
        </p:nvPicPr>
        <p:blipFill rotWithShape="1">
          <a:blip r:embed="rId11">
            <a:alphaModFix/>
          </a:blip>
          <a:srcRect/>
          <a:stretch/>
        </p:blipFill>
        <p:spPr>
          <a:xfrm>
            <a:off x="7791451" y="1098551"/>
            <a:ext cx="167956" cy="167956"/>
          </a:xfrm>
          <a:prstGeom prst="rect">
            <a:avLst/>
          </a:prstGeom>
          <a:noFill/>
          <a:ln>
            <a:noFill/>
          </a:ln>
        </p:spPr>
      </p:pic>
      <p:pic>
        <p:nvPicPr>
          <p:cNvPr id="1793" name="Google Shape;1793;p246" descr="preencoded.png"/>
          <p:cNvPicPr preferRelativeResize="0"/>
          <p:nvPr/>
        </p:nvPicPr>
        <p:blipFill rotWithShape="1">
          <a:blip r:embed="rId12">
            <a:alphaModFix/>
          </a:blip>
          <a:srcRect/>
          <a:stretch/>
        </p:blipFill>
        <p:spPr>
          <a:xfrm>
            <a:off x="9578380" y="1443336"/>
            <a:ext cx="190659" cy="187796"/>
          </a:xfrm>
          <a:prstGeom prst="rect">
            <a:avLst/>
          </a:prstGeom>
          <a:noFill/>
          <a:ln>
            <a:noFill/>
          </a:ln>
        </p:spPr>
      </p:pic>
      <p:pic>
        <p:nvPicPr>
          <p:cNvPr id="1794" name="Google Shape;1794;p246" descr="preencoded.png"/>
          <p:cNvPicPr preferRelativeResize="0"/>
          <p:nvPr/>
        </p:nvPicPr>
        <p:blipFill rotWithShape="1">
          <a:blip r:embed="rId13">
            <a:alphaModFix/>
          </a:blip>
          <a:srcRect/>
          <a:stretch/>
        </p:blipFill>
        <p:spPr>
          <a:xfrm>
            <a:off x="8915400" y="1073151"/>
            <a:ext cx="195729" cy="198091"/>
          </a:xfrm>
          <a:prstGeom prst="rect">
            <a:avLst/>
          </a:prstGeom>
          <a:noFill/>
          <a:ln>
            <a:noFill/>
          </a:ln>
        </p:spPr>
      </p:pic>
      <p:pic>
        <p:nvPicPr>
          <p:cNvPr id="1795" name="Google Shape;1795;p246" descr="preencoded.png"/>
          <p:cNvPicPr preferRelativeResize="0"/>
          <p:nvPr/>
        </p:nvPicPr>
        <p:blipFill rotWithShape="1">
          <a:blip r:embed="rId14">
            <a:alphaModFix/>
          </a:blip>
          <a:srcRect/>
          <a:stretch/>
        </p:blipFill>
        <p:spPr>
          <a:xfrm>
            <a:off x="10012636" y="817551"/>
            <a:ext cx="170712" cy="170712"/>
          </a:xfrm>
          <a:prstGeom prst="rect">
            <a:avLst/>
          </a:prstGeom>
          <a:noFill/>
          <a:ln>
            <a:noFill/>
          </a:ln>
        </p:spPr>
      </p:pic>
      <p:pic>
        <p:nvPicPr>
          <p:cNvPr id="1796" name="Google Shape;1796;p246" descr="preencoded.png"/>
          <p:cNvPicPr preferRelativeResize="0"/>
          <p:nvPr/>
        </p:nvPicPr>
        <p:blipFill rotWithShape="1">
          <a:blip r:embed="rId15">
            <a:alphaModFix/>
          </a:blip>
          <a:srcRect/>
          <a:stretch/>
        </p:blipFill>
        <p:spPr>
          <a:xfrm>
            <a:off x="4165600" y="1244600"/>
            <a:ext cx="194564" cy="194564"/>
          </a:xfrm>
          <a:prstGeom prst="rect">
            <a:avLst/>
          </a:prstGeom>
          <a:noFill/>
          <a:ln>
            <a:noFill/>
          </a:ln>
        </p:spPr>
      </p:pic>
      <p:pic>
        <p:nvPicPr>
          <p:cNvPr id="1797" name="Google Shape;1797;p246" descr="preencoded.png"/>
          <p:cNvPicPr preferRelativeResize="0"/>
          <p:nvPr/>
        </p:nvPicPr>
        <p:blipFill rotWithShape="1">
          <a:blip r:embed="rId16">
            <a:alphaModFix/>
          </a:blip>
          <a:srcRect/>
          <a:stretch/>
        </p:blipFill>
        <p:spPr>
          <a:xfrm>
            <a:off x="538621" y="1404181"/>
            <a:ext cx="173119" cy="173119"/>
          </a:xfrm>
          <a:prstGeom prst="rect">
            <a:avLst/>
          </a:prstGeom>
          <a:noFill/>
          <a:ln>
            <a:noFill/>
          </a:ln>
        </p:spPr>
      </p:pic>
      <p:pic>
        <p:nvPicPr>
          <p:cNvPr id="1798" name="Google Shape;1798;p246" descr="preencoded.png"/>
          <p:cNvPicPr preferRelativeResize="0"/>
          <p:nvPr/>
        </p:nvPicPr>
        <p:blipFill rotWithShape="1">
          <a:blip r:embed="rId17">
            <a:alphaModFix/>
          </a:blip>
          <a:srcRect/>
          <a:stretch/>
        </p:blipFill>
        <p:spPr>
          <a:xfrm>
            <a:off x="2049110" y="796640"/>
            <a:ext cx="197085" cy="197085"/>
          </a:xfrm>
          <a:prstGeom prst="rect">
            <a:avLst/>
          </a:prstGeom>
          <a:noFill/>
          <a:ln>
            <a:noFill/>
          </a:ln>
        </p:spPr>
      </p:pic>
      <p:pic>
        <p:nvPicPr>
          <p:cNvPr id="1799" name="Google Shape;1799;p246" descr="preencoded.png"/>
          <p:cNvPicPr preferRelativeResize="0"/>
          <p:nvPr/>
        </p:nvPicPr>
        <p:blipFill rotWithShape="1">
          <a:blip r:embed="rId18">
            <a:alphaModFix/>
          </a:blip>
          <a:srcRect/>
          <a:stretch/>
        </p:blipFill>
        <p:spPr>
          <a:xfrm>
            <a:off x="1828800" y="2095500"/>
            <a:ext cx="195452" cy="198969"/>
          </a:xfrm>
          <a:prstGeom prst="rect">
            <a:avLst/>
          </a:prstGeom>
          <a:noFill/>
          <a:ln>
            <a:noFill/>
          </a:ln>
        </p:spPr>
      </p:pic>
      <p:pic>
        <p:nvPicPr>
          <p:cNvPr id="1800" name="Google Shape;1800;p246" descr="preencoded.png"/>
          <p:cNvPicPr preferRelativeResize="0"/>
          <p:nvPr/>
        </p:nvPicPr>
        <p:blipFill rotWithShape="1">
          <a:blip r:embed="rId19">
            <a:alphaModFix/>
          </a:blip>
          <a:srcRect/>
          <a:stretch/>
        </p:blipFill>
        <p:spPr>
          <a:xfrm>
            <a:off x="2434035" y="1168685"/>
            <a:ext cx="183991" cy="183991"/>
          </a:xfrm>
          <a:prstGeom prst="rect">
            <a:avLst/>
          </a:prstGeom>
          <a:noFill/>
          <a:ln>
            <a:noFill/>
          </a:ln>
        </p:spPr>
      </p:pic>
      <p:pic>
        <p:nvPicPr>
          <p:cNvPr id="1801" name="Google Shape;1801;p246" descr="preencoded.png"/>
          <p:cNvPicPr preferRelativeResize="0"/>
          <p:nvPr/>
        </p:nvPicPr>
        <p:blipFill rotWithShape="1">
          <a:blip r:embed="rId20">
            <a:alphaModFix/>
          </a:blip>
          <a:srcRect/>
          <a:stretch/>
        </p:blipFill>
        <p:spPr>
          <a:xfrm>
            <a:off x="1777448" y="431800"/>
            <a:ext cx="203279" cy="205016"/>
          </a:xfrm>
          <a:prstGeom prst="rect">
            <a:avLst/>
          </a:prstGeom>
          <a:noFill/>
          <a:ln>
            <a:noFill/>
          </a:ln>
        </p:spPr>
      </p:pic>
      <p:pic>
        <p:nvPicPr>
          <p:cNvPr id="1802" name="Google Shape;1802;p246" descr="preencoded.png"/>
          <p:cNvPicPr preferRelativeResize="0"/>
          <p:nvPr/>
        </p:nvPicPr>
        <p:blipFill rotWithShape="1">
          <a:blip r:embed="rId21">
            <a:alphaModFix/>
          </a:blip>
          <a:srcRect/>
          <a:stretch/>
        </p:blipFill>
        <p:spPr>
          <a:xfrm>
            <a:off x="2559051" y="4813300"/>
            <a:ext cx="188080" cy="205748"/>
          </a:xfrm>
          <a:prstGeom prst="rect">
            <a:avLst/>
          </a:prstGeom>
          <a:noFill/>
          <a:ln>
            <a:noFill/>
          </a:ln>
        </p:spPr>
      </p:pic>
      <p:pic>
        <p:nvPicPr>
          <p:cNvPr id="1803" name="Google Shape;1803;p246" descr="preencoded.png"/>
          <p:cNvPicPr preferRelativeResize="0"/>
          <p:nvPr/>
        </p:nvPicPr>
        <p:blipFill rotWithShape="1">
          <a:blip r:embed="rId22">
            <a:alphaModFix/>
          </a:blip>
          <a:srcRect/>
          <a:stretch/>
        </p:blipFill>
        <p:spPr>
          <a:xfrm>
            <a:off x="1126499" y="5106144"/>
            <a:ext cx="184741" cy="184741"/>
          </a:xfrm>
          <a:prstGeom prst="rect">
            <a:avLst/>
          </a:prstGeom>
          <a:noFill/>
          <a:ln>
            <a:noFill/>
          </a:ln>
        </p:spPr>
      </p:pic>
      <p:pic>
        <p:nvPicPr>
          <p:cNvPr id="1804" name="Google Shape;1804;p246" descr="preencoded.png"/>
          <p:cNvPicPr preferRelativeResize="0"/>
          <p:nvPr/>
        </p:nvPicPr>
        <p:blipFill rotWithShape="1">
          <a:blip r:embed="rId23">
            <a:alphaModFix/>
          </a:blip>
          <a:srcRect/>
          <a:stretch/>
        </p:blipFill>
        <p:spPr>
          <a:xfrm>
            <a:off x="469900" y="3657991"/>
            <a:ext cx="202528" cy="202528"/>
          </a:xfrm>
          <a:prstGeom prst="rect">
            <a:avLst/>
          </a:prstGeom>
          <a:noFill/>
          <a:ln>
            <a:noFill/>
          </a:ln>
        </p:spPr>
      </p:pic>
      <p:pic>
        <p:nvPicPr>
          <p:cNvPr id="1805" name="Google Shape;1805;p246" descr="preencoded.png"/>
          <p:cNvPicPr preferRelativeResize="0"/>
          <p:nvPr/>
        </p:nvPicPr>
        <p:blipFill rotWithShape="1">
          <a:blip r:embed="rId24">
            <a:alphaModFix/>
          </a:blip>
          <a:srcRect/>
          <a:stretch/>
        </p:blipFill>
        <p:spPr>
          <a:xfrm>
            <a:off x="1898651" y="5334000"/>
            <a:ext cx="190423" cy="186507"/>
          </a:xfrm>
          <a:prstGeom prst="rect">
            <a:avLst/>
          </a:prstGeom>
          <a:noFill/>
          <a:ln>
            <a:noFill/>
          </a:ln>
        </p:spPr>
      </p:pic>
      <p:pic>
        <p:nvPicPr>
          <p:cNvPr id="1806" name="Google Shape;1806;p246" descr="preencoded.png"/>
          <p:cNvPicPr preferRelativeResize="0"/>
          <p:nvPr/>
        </p:nvPicPr>
        <p:blipFill rotWithShape="1">
          <a:blip r:embed="rId25">
            <a:alphaModFix/>
          </a:blip>
          <a:srcRect/>
          <a:stretch/>
        </p:blipFill>
        <p:spPr>
          <a:xfrm>
            <a:off x="222250" y="4127891"/>
            <a:ext cx="192501" cy="192501"/>
          </a:xfrm>
          <a:prstGeom prst="rect">
            <a:avLst/>
          </a:prstGeom>
          <a:noFill/>
          <a:ln>
            <a:noFill/>
          </a:ln>
        </p:spPr>
      </p:pic>
      <p:pic>
        <p:nvPicPr>
          <p:cNvPr id="1807" name="Google Shape;1807;p246" descr="preencoded.png"/>
          <p:cNvPicPr preferRelativeResize="0"/>
          <p:nvPr/>
        </p:nvPicPr>
        <p:blipFill rotWithShape="1">
          <a:blip r:embed="rId26">
            <a:alphaModFix/>
          </a:blip>
          <a:srcRect/>
          <a:stretch/>
        </p:blipFill>
        <p:spPr>
          <a:xfrm>
            <a:off x="374651" y="4883542"/>
            <a:ext cx="195133" cy="195133"/>
          </a:xfrm>
          <a:prstGeom prst="rect">
            <a:avLst/>
          </a:prstGeom>
          <a:noFill/>
          <a:ln>
            <a:noFill/>
          </a:ln>
        </p:spPr>
      </p:pic>
      <p:pic>
        <p:nvPicPr>
          <p:cNvPr id="1808" name="Google Shape;1808;p246" descr="preencoded.png"/>
          <p:cNvPicPr preferRelativeResize="0"/>
          <p:nvPr/>
        </p:nvPicPr>
        <p:blipFill rotWithShape="1">
          <a:blip r:embed="rId27">
            <a:alphaModFix/>
          </a:blip>
          <a:srcRect/>
          <a:stretch/>
        </p:blipFill>
        <p:spPr>
          <a:xfrm>
            <a:off x="852345" y="3536951"/>
            <a:ext cx="165692" cy="165692"/>
          </a:xfrm>
          <a:prstGeom prst="rect">
            <a:avLst/>
          </a:prstGeom>
          <a:noFill/>
          <a:ln>
            <a:noFill/>
          </a:ln>
        </p:spPr>
      </p:pic>
      <p:pic>
        <p:nvPicPr>
          <p:cNvPr id="1809" name="Google Shape;1809;p246" descr="preencoded.png"/>
          <p:cNvPicPr preferRelativeResize="0"/>
          <p:nvPr/>
        </p:nvPicPr>
        <p:blipFill rotWithShape="1">
          <a:blip r:embed="rId28">
            <a:alphaModFix/>
          </a:blip>
          <a:srcRect/>
          <a:stretch/>
        </p:blipFill>
        <p:spPr>
          <a:xfrm>
            <a:off x="1206904" y="3632392"/>
            <a:ext cx="155448" cy="178609"/>
          </a:xfrm>
          <a:prstGeom prst="rect">
            <a:avLst/>
          </a:prstGeom>
          <a:noFill/>
          <a:ln>
            <a:noFill/>
          </a:ln>
        </p:spPr>
      </p:pic>
      <p:pic>
        <p:nvPicPr>
          <p:cNvPr id="1810" name="Google Shape;1810;p246" descr="preencoded.png"/>
          <p:cNvPicPr preferRelativeResize="0"/>
          <p:nvPr/>
        </p:nvPicPr>
        <p:blipFill rotWithShape="1">
          <a:blip r:embed="rId29">
            <a:alphaModFix/>
          </a:blip>
          <a:srcRect/>
          <a:stretch/>
        </p:blipFill>
        <p:spPr>
          <a:xfrm>
            <a:off x="6085000" y="5080000"/>
            <a:ext cx="191261" cy="191261"/>
          </a:xfrm>
          <a:prstGeom prst="rect">
            <a:avLst/>
          </a:prstGeom>
          <a:noFill/>
          <a:ln>
            <a:noFill/>
          </a:ln>
        </p:spPr>
      </p:pic>
      <p:pic>
        <p:nvPicPr>
          <p:cNvPr id="1811" name="Google Shape;1811;p246" descr="preencoded.png"/>
          <p:cNvPicPr preferRelativeResize="0"/>
          <p:nvPr/>
        </p:nvPicPr>
        <p:blipFill rotWithShape="1">
          <a:blip r:embed="rId30">
            <a:alphaModFix/>
          </a:blip>
          <a:srcRect/>
          <a:stretch/>
        </p:blipFill>
        <p:spPr>
          <a:xfrm>
            <a:off x="4541676" y="4929034"/>
            <a:ext cx="173156" cy="173149"/>
          </a:xfrm>
          <a:prstGeom prst="rect">
            <a:avLst/>
          </a:prstGeom>
          <a:noFill/>
          <a:ln>
            <a:noFill/>
          </a:ln>
        </p:spPr>
      </p:pic>
      <p:pic>
        <p:nvPicPr>
          <p:cNvPr id="1812" name="Google Shape;1812;p246" descr="preencoded.png"/>
          <p:cNvPicPr preferRelativeResize="0"/>
          <p:nvPr/>
        </p:nvPicPr>
        <p:blipFill rotWithShape="1">
          <a:blip r:embed="rId31">
            <a:alphaModFix/>
          </a:blip>
          <a:srcRect/>
          <a:stretch/>
        </p:blipFill>
        <p:spPr>
          <a:xfrm>
            <a:off x="6489700" y="5703678"/>
            <a:ext cx="159833" cy="159833"/>
          </a:xfrm>
          <a:prstGeom prst="rect">
            <a:avLst/>
          </a:prstGeom>
          <a:noFill/>
          <a:ln>
            <a:noFill/>
          </a:ln>
        </p:spPr>
      </p:pic>
      <p:pic>
        <p:nvPicPr>
          <p:cNvPr id="1813" name="Google Shape;1813;p246" descr="preencoded.png"/>
          <p:cNvPicPr preferRelativeResize="0"/>
          <p:nvPr/>
        </p:nvPicPr>
        <p:blipFill rotWithShape="1">
          <a:blip r:embed="rId32">
            <a:alphaModFix/>
          </a:blip>
          <a:srcRect/>
          <a:stretch/>
        </p:blipFill>
        <p:spPr>
          <a:xfrm>
            <a:off x="4857751" y="5797551"/>
            <a:ext cx="221535" cy="209044"/>
          </a:xfrm>
          <a:prstGeom prst="rect">
            <a:avLst/>
          </a:prstGeom>
          <a:noFill/>
          <a:ln>
            <a:noFill/>
          </a:ln>
        </p:spPr>
      </p:pic>
      <p:pic>
        <p:nvPicPr>
          <p:cNvPr id="1814" name="Google Shape;1814;p246" descr="preencoded.png"/>
          <p:cNvPicPr preferRelativeResize="0"/>
          <p:nvPr/>
        </p:nvPicPr>
        <p:blipFill rotWithShape="1">
          <a:blip r:embed="rId33">
            <a:alphaModFix/>
          </a:blip>
          <a:srcRect/>
          <a:stretch/>
        </p:blipFill>
        <p:spPr>
          <a:xfrm>
            <a:off x="7268140" y="5159908"/>
            <a:ext cx="213301" cy="213301"/>
          </a:xfrm>
          <a:prstGeom prst="rect">
            <a:avLst/>
          </a:prstGeom>
          <a:noFill/>
          <a:ln>
            <a:noFill/>
          </a:ln>
        </p:spPr>
      </p:pic>
      <p:pic>
        <p:nvPicPr>
          <p:cNvPr id="1815" name="Google Shape;1815;p246" descr="preencoded.png"/>
          <p:cNvPicPr preferRelativeResize="0"/>
          <p:nvPr/>
        </p:nvPicPr>
        <p:blipFill rotWithShape="1">
          <a:blip r:embed="rId34">
            <a:alphaModFix/>
          </a:blip>
          <a:srcRect/>
          <a:stretch/>
        </p:blipFill>
        <p:spPr>
          <a:xfrm>
            <a:off x="6896100" y="5557627"/>
            <a:ext cx="231565" cy="225775"/>
          </a:xfrm>
          <a:prstGeom prst="rect">
            <a:avLst/>
          </a:prstGeom>
          <a:noFill/>
          <a:ln>
            <a:noFill/>
          </a:ln>
        </p:spPr>
      </p:pic>
      <p:pic>
        <p:nvPicPr>
          <p:cNvPr id="1816" name="Google Shape;1816;p246" descr="preencoded.png"/>
          <p:cNvPicPr preferRelativeResize="0"/>
          <p:nvPr/>
        </p:nvPicPr>
        <p:blipFill rotWithShape="1">
          <a:blip r:embed="rId35">
            <a:alphaModFix/>
          </a:blip>
          <a:srcRect/>
          <a:stretch/>
        </p:blipFill>
        <p:spPr>
          <a:xfrm>
            <a:off x="6070787" y="5867183"/>
            <a:ext cx="191261" cy="191261"/>
          </a:xfrm>
          <a:prstGeom prst="rect">
            <a:avLst/>
          </a:prstGeom>
          <a:noFill/>
          <a:ln>
            <a:noFill/>
          </a:ln>
        </p:spPr>
      </p:pic>
      <p:pic>
        <p:nvPicPr>
          <p:cNvPr id="1817" name="Google Shape;1817;p246" descr="preencoded.png"/>
          <p:cNvPicPr preferRelativeResize="0"/>
          <p:nvPr/>
        </p:nvPicPr>
        <p:blipFill rotWithShape="1">
          <a:blip r:embed="rId36">
            <a:alphaModFix/>
          </a:blip>
          <a:srcRect/>
          <a:stretch/>
        </p:blipFill>
        <p:spPr>
          <a:xfrm>
            <a:off x="5492751" y="5589378"/>
            <a:ext cx="197085" cy="197085"/>
          </a:xfrm>
          <a:prstGeom prst="rect">
            <a:avLst/>
          </a:prstGeom>
          <a:noFill/>
          <a:ln>
            <a:noFill/>
          </a:ln>
        </p:spPr>
      </p:pic>
      <p:pic>
        <p:nvPicPr>
          <p:cNvPr id="1818" name="Google Shape;1818;p246" descr="preencoded.png"/>
          <p:cNvPicPr preferRelativeResize="0"/>
          <p:nvPr/>
        </p:nvPicPr>
        <p:blipFill rotWithShape="1">
          <a:blip r:embed="rId37">
            <a:alphaModFix/>
          </a:blip>
          <a:srcRect/>
          <a:stretch/>
        </p:blipFill>
        <p:spPr>
          <a:xfrm>
            <a:off x="9759951" y="4737100"/>
            <a:ext cx="171096" cy="171096"/>
          </a:xfrm>
          <a:prstGeom prst="rect">
            <a:avLst/>
          </a:prstGeom>
          <a:noFill/>
          <a:ln>
            <a:noFill/>
          </a:ln>
        </p:spPr>
      </p:pic>
      <p:pic>
        <p:nvPicPr>
          <p:cNvPr id="1819" name="Google Shape;1819;p246" descr="preencoded.png"/>
          <p:cNvPicPr preferRelativeResize="0"/>
          <p:nvPr/>
        </p:nvPicPr>
        <p:blipFill rotWithShape="1">
          <a:blip r:embed="rId38">
            <a:alphaModFix/>
          </a:blip>
          <a:srcRect/>
          <a:stretch/>
        </p:blipFill>
        <p:spPr>
          <a:xfrm>
            <a:off x="9569259" y="5270308"/>
            <a:ext cx="173013" cy="173013"/>
          </a:xfrm>
          <a:prstGeom prst="rect">
            <a:avLst/>
          </a:prstGeom>
          <a:noFill/>
          <a:ln>
            <a:noFill/>
          </a:ln>
        </p:spPr>
      </p:pic>
      <p:pic>
        <p:nvPicPr>
          <p:cNvPr id="1820" name="Google Shape;1820;p246" descr="preencoded.png"/>
          <p:cNvPicPr preferRelativeResize="0"/>
          <p:nvPr/>
        </p:nvPicPr>
        <p:blipFill rotWithShape="1">
          <a:blip r:embed="rId39">
            <a:alphaModFix/>
          </a:blip>
          <a:srcRect/>
          <a:stretch/>
        </p:blipFill>
        <p:spPr>
          <a:xfrm>
            <a:off x="9994628" y="5463816"/>
            <a:ext cx="176032" cy="176032"/>
          </a:xfrm>
          <a:prstGeom prst="rect">
            <a:avLst/>
          </a:prstGeom>
          <a:noFill/>
          <a:ln>
            <a:noFill/>
          </a:ln>
        </p:spPr>
      </p:pic>
      <p:pic>
        <p:nvPicPr>
          <p:cNvPr id="1821" name="Google Shape;1821;p246" descr="preencoded.png"/>
          <p:cNvPicPr preferRelativeResize="0"/>
          <p:nvPr/>
        </p:nvPicPr>
        <p:blipFill rotWithShape="1">
          <a:blip r:embed="rId40">
            <a:alphaModFix/>
          </a:blip>
          <a:srcRect/>
          <a:stretch/>
        </p:blipFill>
        <p:spPr>
          <a:xfrm>
            <a:off x="10566449" y="4739383"/>
            <a:ext cx="181860" cy="181860"/>
          </a:xfrm>
          <a:prstGeom prst="rect">
            <a:avLst/>
          </a:prstGeom>
          <a:noFill/>
          <a:ln>
            <a:noFill/>
          </a:ln>
        </p:spPr>
      </p:pic>
      <p:pic>
        <p:nvPicPr>
          <p:cNvPr id="1822" name="Google Shape;1822;p246" descr="preencoded.png"/>
          <p:cNvPicPr preferRelativeResize="0"/>
          <p:nvPr/>
        </p:nvPicPr>
        <p:blipFill rotWithShape="1">
          <a:blip r:embed="rId41">
            <a:alphaModFix/>
          </a:blip>
          <a:srcRect/>
          <a:stretch/>
        </p:blipFill>
        <p:spPr>
          <a:xfrm>
            <a:off x="11369887" y="5498356"/>
            <a:ext cx="232599" cy="232599"/>
          </a:xfrm>
          <a:prstGeom prst="rect">
            <a:avLst/>
          </a:prstGeom>
          <a:noFill/>
          <a:ln>
            <a:noFill/>
          </a:ln>
        </p:spPr>
      </p:pic>
      <p:pic>
        <p:nvPicPr>
          <p:cNvPr id="1823" name="Google Shape;1823;p246" descr="preencoded.png"/>
          <p:cNvPicPr preferRelativeResize="0"/>
          <p:nvPr/>
        </p:nvPicPr>
        <p:blipFill rotWithShape="1">
          <a:blip r:embed="rId42">
            <a:alphaModFix/>
          </a:blip>
          <a:srcRect/>
          <a:stretch/>
        </p:blipFill>
        <p:spPr>
          <a:xfrm>
            <a:off x="11588751" y="4425951"/>
            <a:ext cx="169347" cy="169347"/>
          </a:xfrm>
          <a:prstGeom prst="rect">
            <a:avLst/>
          </a:prstGeom>
          <a:noFill/>
          <a:ln>
            <a:noFill/>
          </a:ln>
        </p:spPr>
      </p:pic>
      <p:pic>
        <p:nvPicPr>
          <p:cNvPr id="1824" name="Google Shape;1824;p246" descr="preencoded.png"/>
          <p:cNvPicPr preferRelativeResize="0"/>
          <p:nvPr/>
        </p:nvPicPr>
        <p:blipFill rotWithShape="1">
          <a:blip r:embed="rId43">
            <a:alphaModFix/>
          </a:blip>
          <a:srcRect/>
          <a:stretch/>
        </p:blipFill>
        <p:spPr>
          <a:xfrm>
            <a:off x="11019551" y="5225406"/>
            <a:ext cx="201389" cy="216005"/>
          </a:xfrm>
          <a:prstGeom prst="rect">
            <a:avLst/>
          </a:prstGeom>
          <a:noFill/>
          <a:ln>
            <a:noFill/>
          </a:ln>
        </p:spPr>
      </p:pic>
      <p:pic>
        <p:nvPicPr>
          <p:cNvPr id="1825" name="Google Shape;1825;p246" descr="preencoded.png"/>
          <p:cNvPicPr preferRelativeResize="0"/>
          <p:nvPr/>
        </p:nvPicPr>
        <p:blipFill rotWithShape="1">
          <a:blip r:embed="rId44">
            <a:alphaModFix/>
          </a:blip>
          <a:srcRect/>
          <a:stretch/>
        </p:blipFill>
        <p:spPr>
          <a:xfrm>
            <a:off x="4629151" y="5429251"/>
            <a:ext cx="178861" cy="178861"/>
          </a:xfrm>
          <a:prstGeom prst="rect">
            <a:avLst/>
          </a:prstGeom>
          <a:noFill/>
          <a:ln>
            <a:noFill/>
          </a:ln>
        </p:spPr>
      </p:pic>
      <p:sp>
        <p:nvSpPr>
          <p:cNvPr id="1826" name="Google Shape;1826;p246"/>
          <p:cNvSpPr/>
          <p:nvPr/>
        </p:nvSpPr>
        <p:spPr>
          <a:xfrm>
            <a:off x="9671051"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32A964"/>
              </a:buClr>
              <a:buSzPts val="1400"/>
              <a:buFont typeface="Inter"/>
              <a:buNone/>
            </a:pPr>
            <a:r>
              <a:rPr lang="en" sz="933" b="0" i="0" u="none" strike="noStrike" cap="none">
                <a:solidFill>
                  <a:srgbClr val="32A964"/>
                </a:solidFill>
                <a:latin typeface="Inter"/>
                <a:ea typeface="Inter"/>
                <a:cs typeface="Inter"/>
                <a:sym typeface="Inter"/>
              </a:rPr>
              <a:t>Copyright © 2024 SmartRecruiters, Inc. </a:t>
            </a:r>
            <a:endParaRPr sz="933" b="0" i="0" u="none" strike="noStrike" cap="none">
              <a:solidFill>
                <a:schemeClr val="dk1"/>
              </a:solidFill>
              <a:latin typeface="Inter"/>
              <a:ea typeface="Inter"/>
              <a:cs typeface="Inter"/>
              <a:sym typeface="Inter"/>
            </a:endParaRPr>
          </a:p>
        </p:txBody>
      </p:sp>
      <p:sp>
        <p:nvSpPr>
          <p:cNvPr id="1827" name="Google Shape;1827;p246"/>
          <p:cNvSpPr txBox="1">
            <a:spLocks noGrp="1"/>
          </p:cNvSpPr>
          <p:nvPr>
            <p:ph type="title"/>
          </p:nvPr>
        </p:nvSpPr>
        <p:spPr>
          <a:xfrm>
            <a:off x="1853200" y="3513288"/>
            <a:ext cx="8485600" cy="487600"/>
          </a:xfrm>
          <a:prstGeom prst="rect">
            <a:avLst/>
          </a:prstGeom>
          <a:noFill/>
          <a:ln>
            <a:noFill/>
          </a:ln>
        </p:spPr>
        <p:txBody>
          <a:bodyPr spcFirstLastPara="1" wrap="square" lIns="0" tIns="0" rIns="0" bIns="0" anchor="ctr" anchorCtr="0">
            <a:noAutofit/>
          </a:bodyPr>
          <a:lstStyle>
            <a:lvl1pPr lvl="0" algn="ctr">
              <a:lnSpc>
                <a:spcPct val="85000"/>
              </a:lnSpc>
              <a:spcBef>
                <a:spcPts val="0"/>
              </a:spcBef>
              <a:spcAft>
                <a:spcPts val="0"/>
              </a:spcAft>
              <a:buClr>
                <a:schemeClr val="accent4"/>
              </a:buClr>
              <a:buSzPts val="4800"/>
              <a:buFont typeface="Montserrat Medium"/>
              <a:buNone/>
              <a:defRPr sz="3200">
                <a:solidFill>
                  <a:schemeClr val="accent4"/>
                </a:solidFill>
                <a:latin typeface="Montserrat Medium"/>
                <a:ea typeface="Montserrat Medium"/>
                <a:cs typeface="Montserrat Medium"/>
                <a:sym typeface="Montserrat Medium"/>
              </a:defRPr>
            </a:lvl1pPr>
            <a:lvl2pPr lvl="1" algn="ctr">
              <a:lnSpc>
                <a:spcPct val="85000"/>
              </a:lnSpc>
              <a:spcBef>
                <a:spcPts val="0"/>
              </a:spcBef>
              <a:spcAft>
                <a:spcPts val="0"/>
              </a:spcAft>
              <a:buClr>
                <a:schemeClr val="accent4"/>
              </a:buClr>
              <a:buSzPts val="4800"/>
              <a:buFont typeface="Montserrat"/>
              <a:buNone/>
              <a:defRPr sz="3200">
                <a:solidFill>
                  <a:schemeClr val="accent4"/>
                </a:solidFill>
                <a:latin typeface="Montserrat"/>
                <a:ea typeface="Montserrat"/>
                <a:cs typeface="Montserrat"/>
                <a:sym typeface="Montserrat"/>
              </a:defRPr>
            </a:lvl2pPr>
            <a:lvl3pPr lvl="2" algn="ctr">
              <a:lnSpc>
                <a:spcPct val="85000"/>
              </a:lnSpc>
              <a:spcBef>
                <a:spcPts val="0"/>
              </a:spcBef>
              <a:spcAft>
                <a:spcPts val="0"/>
              </a:spcAft>
              <a:buClr>
                <a:schemeClr val="accent4"/>
              </a:buClr>
              <a:buSzPts val="4800"/>
              <a:buFont typeface="Montserrat"/>
              <a:buNone/>
              <a:defRPr sz="3200">
                <a:solidFill>
                  <a:schemeClr val="accent4"/>
                </a:solidFill>
                <a:latin typeface="Montserrat"/>
                <a:ea typeface="Montserrat"/>
                <a:cs typeface="Montserrat"/>
                <a:sym typeface="Montserrat"/>
              </a:defRPr>
            </a:lvl3pPr>
            <a:lvl4pPr lvl="3" algn="ctr">
              <a:lnSpc>
                <a:spcPct val="85000"/>
              </a:lnSpc>
              <a:spcBef>
                <a:spcPts val="0"/>
              </a:spcBef>
              <a:spcAft>
                <a:spcPts val="0"/>
              </a:spcAft>
              <a:buClr>
                <a:schemeClr val="accent4"/>
              </a:buClr>
              <a:buSzPts val="4800"/>
              <a:buFont typeface="Montserrat"/>
              <a:buNone/>
              <a:defRPr sz="3200">
                <a:solidFill>
                  <a:schemeClr val="accent4"/>
                </a:solidFill>
                <a:latin typeface="Montserrat"/>
                <a:ea typeface="Montserrat"/>
                <a:cs typeface="Montserrat"/>
                <a:sym typeface="Montserrat"/>
              </a:defRPr>
            </a:lvl4pPr>
            <a:lvl5pPr lvl="4" algn="ctr">
              <a:lnSpc>
                <a:spcPct val="85000"/>
              </a:lnSpc>
              <a:spcBef>
                <a:spcPts val="0"/>
              </a:spcBef>
              <a:spcAft>
                <a:spcPts val="0"/>
              </a:spcAft>
              <a:buClr>
                <a:schemeClr val="accent4"/>
              </a:buClr>
              <a:buSzPts val="4800"/>
              <a:buFont typeface="Montserrat"/>
              <a:buNone/>
              <a:defRPr sz="3200">
                <a:solidFill>
                  <a:schemeClr val="accent4"/>
                </a:solidFill>
                <a:latin typeface="Montserrat"/>
                <a:ea typeface="Montserrat"/>
                <a:cs typeface="Montserrat"/>
                <a:sym typeface="Montserrat"/>
              </a:defRPr>
            </a:lvl5pPr>
            <a:lvl6pPr lvl="5" algn="ctr">
              <a:lnSpc>
                <a:spcPct val="85000"/>
              </a:lnSpc>
              <a:spcBef>
                <a:spcPts val="0"/>
              </a:spcBef>
              <a:spcAft>
                <a:spcPts val="0"/>
              </a:spcAft>
              <a:buClr>
                <a:schemeClr val="accent4"/>
              </a:buClr>
              <a:buSzPts val="4800"/>
              <a:buFont typeface="Montserrat"/>
              <a:buNone/>
              <a:defRPr sz="3200">
                <a:solidFill>
                  <a:schemeClr val="accent4"/>
                </a:solidFill>
                <a:latin typeface="Montserrat"/>
                <a:ea typeface="Montserrat"/>
                <a:cs typeface="Montserrat"/>
                <a:sym typeface="Montserrat"/>
              </a:defRPr>
            </a:lvl6pPr>
            <a:lvl7pPr lvl="6" algn="ctr">
              <a:lnSpc>
                <a:spcPct val="85000"/>
              </a:lnSpc>
              <a:spcBef>
                <a:spcPts val="0"/>
              </a:spcBef>
              <a:spcAft>
                <a:spcPts val="0"/>
              </a:spcAft>
              <a:buClr>
                <a:schemeClr val="accent4"/>
              </a:buClr>
              <a:buSzPts val="4800"/>
              <a:buFont typeface="Montserrat"/>
              <a:buNone/>
              <a:defRPr sz="3200">
                <a:solidFill>
                  <a:schemeClr val="accent4"/>
                </a:solidFill>
                <a:latin typeface="Montserrat"/>
                <a:ea typeface="Montserrat"/>
                <a:cs typeface="Montserrat"/>
                <a:sym typeface="Montserrat"/>
              </a:defRPr>
            </a:lvl7pPr>
            <a:lvl8pPr lvl="7" algn="ctr">
              <a:lnSpc>
                <a:spcPct val="85000"/>
              </a:lnSpc>
              <a:spcBef>
                <a:spcPts val="0"/>
              </a:spcBef>
              <a:spcAft>
                <a:spcPts val="0"/>
              </a:spcAft>
              <a:buClr>
                <a:schemeClr val="accent4"/>
              </a:buClr>
              <a:buSzPts val="4800"/>
              <a:buFont typeface="Montserrat"/>
              <a:buNone/>
              <a:defRPr sz="3200">
                <a:solidFill>
                  <a:schemeClr val="accent4"/>
                </a:solidFill>
                <a:latin typeface="Montserrat"/>
                <a:ea typeface="Montserrat"/>
                <a:cs typeface="Montserrat"/>
                <a:sym typeface="Montserrat"/>
              </a:defRPr>
            </a:lvl8pPr>
            <a:lvl9pPr lvl="8" algn="ctr">
              <a:lnSpc>
                <a:spcPct val="85000"/>
              </a:lnSpc>
              <a:spcBef>
                <a:spcPts val="0"/>
              </a:spcBef>
              <a:spcAft>
                <a:spcPts val="0"/>
              </a:spcAft>
              <a:buClr>
                <a:schemeClr val="accent4"/>
              </a:buClr>
              <a:buSzPts val="4800"/>
              <a:buFont typeface="Montserrat"/>
              <a:buNone/>
              <a:defRPr sz="3200">
                <a:solidFill>
                  <a:schemeClr val="accent4"/>
                </a:solidFill>
                <a:latin typeface="Montserrat"/>
                <a:ea typeface="Montserrat"/>
                <a:cs typeface="Montserrat"/>
                <a:sym typeface="Montserrat"/>
              </a:defRPr>
            </a:lvl9pPr>
          </a:lstStyle>
          <a:p>
            <a:endParaRPr/>
          </a:p>
        </p:txBody>
      </p:sp>
      <p:sp>
        <p:nvSpPr>
          <p:cNvPr id="1828" name="Google Shape;1828;p246"/>
          <p:cNvSpPr txBox="1">
            <a:spLocks noGrp="1"/>
          </p:cNvSpPr>
          <p:nvPr>
            <p:ph type="title" idx="2"/>
          </p:nvPr>
        </p:nvSpPr>
        <p:spPr>
          <a:xfrm>
            <a:off x="-715400" y="2328672"/>
            <a:ext cx="13622800" cy="975600"/>
          </a:xfrm>
          <a:prstGeom prst="rect">
            <a:avLst/>
          </a:prstGeom>
          <a:noFill/>
          <a:ln>
            <a:noFill/>
          </a:ln>
        </p:spPr>
        <p:txBody>
          <a:bodyPr spcFirstLastPara="1" wrap="square" lIns="0" tIns="0" rIns="0" bIns="0" anchor="b" anchorCtr="0">
            <a:noAutofit/>
          </a:bodyPr>
          <a:lstStyle>
            <a:lvl1pPr lvl="0" algn="ctr">
              <a:lnSpc>
                <a:spcPct val="78000"/>
              </a:lnSpc>
              <a:spcBef>
                <a:spcPts val="0"/>
              </a:spcBef>
              <a:spcAft>
                <a:spcPts val="0"/>
              </a:spcAft>
              <a:buClr>
                <a:schemeClr val="lt1"/>
              </a:buClr>
              <a:buSzPts val="10600"/>
              <a:buFont typeface="Montserrat Medium"/>
              <a:buNone/>
              <a:defRPr sz="7067">
                <a:solidFill>
                  <a:schemeClr val="lt1"/>
                </a:solidFill>
                <a:latin typeface="Montserrat Medium"/>
                <a:ea typeface="Montserrat Medium"/>
                <a:cs typeface="Montserrat Medium"/>
                <a:sym typeface="Montserrat Medium"/>
              </a:defRPr>
            </a:lvl1pPr>
            <a:lvl2pPr lvl="1" algn="ctr">
              <a:lnSpc>
                <a:spcPct val="78000"/>
              </a:lnSpc>
              <a:spcBef>
                <a:spcPts val="0"/>
              </a:spcBef>
              <a:spcAft>
                <a:spcPts val="0"/>
              </a:spcAft>
              <a:buClr>
                <a:schemeClr val="lt1"/>
              </a:buClr>
              <a:buSzPts val="10600"/>
              <a:buNone/>
              <a:defRPr sz="7067">
                <a:solidFill>
                  <a:schemeClr val="lt1"/>
                </a:solidFill>
              </a:defRPr>
            </a:lvl2pPr>
            <a:lvl3pPr lvl="2" algn="ctr">
              <a:lnSpc>
                <a:spcPct val="78000"/>
              </a:lnSpc>
              <a:spcBef>
                <a:spcPts val="0"/>
              </a:spcBef>
              <a:spcAft>
                <a:spcPts val="0"/>
              </a:spcAft>
              <a:buClr>
                <a:schemeClr val="lt1"/>
              </a:buClr>
              <a:buSzPts val="10600"/>
              <a:buNone/>
              <a:defRPr sz="7067">
                <a:solidFill>
                  <a:schemeClr val="lt1"/>
                </a:solidFill>
              </a:defRPr>
            </a:lvl3pPr>
            <a:lvl4pPr lvl="3" algn="ctr">
              <a:lnSpc>
                <a:spcPct val="78000"/>
              </a:lnSpc>
              <a:spcBef>
                <a:spcPts val="0"/>
              </a:spcBef>
              <a:spcAft>
                <a:spcPts val="0"/>
              </a:spcAft>
              <a:buClr>
                <a:schemeClr val="lt1"/>
              </a:buClr>
              <a:buSzPts val="10600"/>
              <a:buNone/>
              <a:defRPr sz="7067">
                <a:solidFill>
                  <a:schemeClr val="lt1"/>
                </a:solidFill>
              </a:defRPr>
            </a:lvl4pPr>
            <a:lvl5pPr lvl="4" algn="ctr">
              <a:lnSpc>
                <a:spcPct val="78000"/>
              </a:lnSpc>
              <a:spcBef>
                <a:spcPts val="0"/>
              </a:spcBef>
              <a:spcAft>
                <a:spcPts val="0"/>
              </a:spcAft>
              <a:buClr>
                <a:schemeClr val="lt1"/>
              </a:buClr>
              <a:buSzPts val="10600"/>
              <a:buNone/>
              <a:defRPr sz="7067">
                <a:solidFill>
                  <a:schemeClr val="lt1"/>
                </a:solidFill>
              </a:defRPr>
            </a:lvl5pPr>
            <a:lvl6pPr lvl="5" algn="ctr">
              <a:lnSpc>
                <a:spcPct val="78000"/>
              </a:lnSpc>
              <a:spcBef>
                <a:spcPts val="0"/>
              </a:spcBef>
              <a:spcAft>
                <a:spcPts val="0"/>
              </a:spcAft>
              <a:buClr>
                <a:schemeClr val="lt1"/>
              </a:buClr>
              <a:buSzPts val="10600"/>
              <a:buNone/>
              <a:defRPr sz="7067">
                <a:solidFill>
                  <a:schemeClr val="lt1"/>
                </a:solidFill>
              </a:defRPr>
            </a:lvl6pPr>
            <a:lvl7pPr lvl="6" algn="ctr">
              <a:lnSpc>
                <a:spcPct val="78000"/>
              </a:lnSpc>
              <a:spcBef>
                <a:spcPts val="0"/>
              </a:spcBef>
              <a:spcAft>
                <a:spcPts val="0"/>
              </a:spcAft>
              <a:buClr>
                <a:schemeClr val="lt1"/>
              </a:buClr>
              <a:buSzPts val="10600"/>
              <a:buNone/>
              <a:defRPr sz="7067">
                <a:solidFill>
                  <a:schemeClr val="lt1"/>
                </a:solidFill>
              </a:defRPr>
            </a:lvl7pPr>
            <a:lvl8pPr lvl="7" algn="ctr">
              <a:lnSpc>
                <a:spcPct val="78000"/>
              </a:lnSpc>
              <a:spcBef>
                <a:spcPts val="0"/>
              </a:spcBef>
              <a:spcAft>
                <a:spcPts val="0"/>
              </a:spcAft>
              <a:buClr>
                <a:schemeClr val="lt1"/>
              </a:buClr>
              <a:buSzPts val="10600"/>
              <a:buNone/>
              <a:defRPr sz="7067">
                <a:solidFill>
                  <a:schemeClr val="lt1"/>
                </a:solidFill>
              </a:defRPr>
            </a:lvl8pPr>
            <a:lvl9pPr lvl="8" algn="ctr">
              <a:lnSpc>
                <a:spcPct val="78000"/>
              </a:lnSpc>
              <a:spcBef>
                <a:spcPts val="0"/>
              </a:spcBef>
              <a:spcAft>
                <a:spcPts val="0"/>
              </a:spcAft>
              <a:buClr>
                <a:schemeClr val="lt1"/>
              </a:buClr>
              <a:buSzPts val="10600"/>
              <a:buNone/>
              <a:defRPr sz="7067">
                <a:solidFill>
                  <a:schemeClr val="lt1"/>
                </a:solidFill>
              </a:defRPr>
            </a:lvl9pPr>
          </a:lstStyle>
          <a:p>
            <a:endParaRPr/>
          </a:p>
        </p:txBody>
      </p:sp>
    </p:spTree>
    <p:extLst>
      <p:ext uri="{BB962C8B-B14F-4D97-AF65-F5344CB8AC3E}">
        <p14:creationId xmlns:p14="http://schemas.microsoft.com/office/powerpoint/2010/main" val="298819407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Hero Slide B">
  <p:cSld name="Hero Slide B">
    <p:bg>
      <p:bgPr>
        <a:solidFill>
          <a:schemeClr val="dk1"/>
        </a:solidFill>
        <a:effectLst/>
      </p:bgPr>
    </p:bg>
    <p:spTree>
      <p:nvGrpSpPr>
        <p:cNvPr id="1" name="Shape 1829"/>
        <p:cNvGrpSpPr/>
        <p:nvPr/>
      </p:nvGrpSpPr>
      <p:grpSpPr>
        <a:xfrm>
          <a:off x="0" y="0"/>
          <a:ext cx="0" cy="0"/>
          <a:chOff x="0" y="0"/>
          <a:chExt cx="0" cy="0"/>
        </a:xfrm>
      </p:grpSpPr>
      <p:pic>
        <p:nvPicPr>
          <p:cNvPr id="1830" name="Google Shape;1830;p247" descr="preencoded.png"/>
          <p:cNvPicPr preferRelativeResize="0"/>
          <p:nvPr/>
        </p:nvPicPr>
        <p:blipFill rotWithShape="1">
          <a:blip r:embed="rId2">
            <a:alphaModFix/>
          </a:blip>
          <a:srcRect/>
          <a:stretch/>
        </p:blipFill>
        <p:spPr>
          <a:xfrm>
            <a:off x="1" y="0"/>
            <a:ext cx="12191999" cy="6858001"/>
          </a:xfrm>
          <a:prstGeom prst="rect">
            <a:avLst/>
          </a:prstGeom>
          <a:noFill/>
          <a:ln>
            <a:noFill/>
          </a:ln>
        </p:spPr>
      </p:pic>
      <p:pic>
        <p:nvPicPr>
          <p:cNvPr id="1831" name="Google Shape;1831;p247" descr="preencoded.png"/>
          <p:cNvPicPr preferRelativeResize="0"/>
          <p:nvPr/>
        </p:nvPicPr>
        <p:blipFill rotWithShape="1">
          <a:blip r:embed="rId3">
            <a:alphaModFix/>
          </a:blip>
          <a:srcRect/>
          <a:stretch/>
        </p:blipFill>
        <p:spPr>
          <a:xfrm>
            <a:off x="0" y="3092451"/>
            <a:ext cx="12192000" cy="3765549"/>
          </a:xfrm>
          <a:prstGeom prst="rect">
            <a:avLst/>
          </a:prstGeom>
          <a:noFill/>
          <a:ln>
            <a:noFill/>
          </a:ln>
        </p:spPr>
      </p:pic>
      <p:pic>
        <p:nvPicPr>
          <p:cNvPr id="1832" name="Google Shape;1832;p247" descr="preencoded.png"/>
          <p:cNvPicPr preferRelativeResize="0"/>
          <p:nvPr/>
        </p:nvPicPr>
        <p:blipFill rotWithShape="1">
          <a:blip r:embed="rId4">
            <a:alphaModFix/>
          </a:blip>
          <a:srcRect/>
          <a:stretch/>
        </p:blipFill>
        <p:spPr>
          <a:xfrm>
            <a:off x="0" y="3378200"/>
            <a:ext cx="12192009" cy="3479799"/>
          </a:xfrm>
          <a:prstGeom prst="rect">
            <a:avLst/>
          </a:prstGeom>
          <a:noFill/>
          <a:ln>
            <a:noFill/>
          </a:ln>
        </p:spPr>
      </p:pic>
      <p:pic>
        <p:nvPicPr>
          <p:cNvPr id="1833" name="Google Shape;1833;p247" descr="preencoded.png"/>
          <p:cNvPicPr preferRelativeResize="0"/>
          <p:nvPr/>
        </p:nvPicPr>
        <p:blipFill rotWithShape="1">
          <a:blip r:embed="rId5">
            <a:alphaModFix/>
          </a:blip>
          <a:srcRect/>
          <a:stretch/>
        </p:blipFill>
        <p:spPr>
          <a:xfrm>
            <a:off x="0" y="4300439"/>
            <a:ext cx="12192000" cy="2328913"/>
          </a:xfrm>
          <a:prstGeom prst="rect">
            <a:avLst/>
          </a:prstGeom>
          <a:noFill/>
          <a:ln>
            <a:noFill/>
          </a:ln>
        </p:spPr>
      </p:pic>
      <p:pic>
        <p:nvPicPr>
          <p:cNvPr id="1834" name="Google Shape;1834;p247" descr="preencoded.png"/>
          <p:cNvPicPr preferRelativeResize="0"/>
          <p:nvPr/>
        </p:nvPicPr>
        <p:blipFill rotWithShape="1">
          <a:blip r:embed="rId6">
            <a:alphaModFix/>
          </a:blip>
          <a:srcRect/>
          <a:stretch/>
        </p:blipFill>
        <p:spPr>
          <a:xfrm>
            <a:off x="5080000" y="609600"/>
            <a:ext cx="2032000" cy="206992"/>
          </a:xfrm>
          <a:prstGeom prst="rect">
            <a:avLst/>
          </a:prstGeom>
          <a:noFill/>
          <a:ln>
            <a:noFill/>
          </a:ln>
        </p:spPr>
      </p:pic>
      <p:sp>
        <p:nvSpPr>
          <p:cNvPr id="1835" name="Google Shape;1835;p247"/>
          <p:cNvSpPr/>
          <p:nvPr/>
        </p:nvSpPr>
        <p:spPr>
          <a:xfrm>
            <a:off x="9671051"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61798B"/>
              </a:buClr>
              <a:buSzPts val="1400"/>
              <a:buFont typeface="Inter"/>
              <a:buNone/>
            </a:pPr>
            <a:r>
              <a:rPr lang="en" sz="933" b="0" i="0" u="none" strike="noStrike" cap="none">
                <a:solidFill>
                  <a:srgbClr val="61798B"/>
                </a:solidFill>
                <a:latin typeface="Inter"/>
                <a:ea typeface="Inter"/>
                <a:cs typeface="Inter"/>
                <a:sym typeface="Inter"/>
              </a:rPr>
              <a:t>Copyright © 2024 SmartRecruiters, Inc. </a:t>
            </a:r>
            <a:endParaRPr sz="933" b="0" i="0" u="none" strike="noStrike" cap="none">
              <a:solidFill>
                <a:schemeClr val="dk1"/>
              </a:solidFill>
              <a:latin typeface="Inter"/>
              <a:ea typeface="Inter"/>
              <a:cs typeface="Inter"/>
              <a:sym typeface="Inter"/>
            </a:endParaRPr>
          </a:p>
        </p:txBody>
      </p:sp>
      <p:sp>
        <p:nvSpPr>
          <p:cNvPr id="1836" name="Google Shape;1836;p247"/>
          <p:cNvSpPr txBox="1">
            <a:spLocks noGrp="1"/>
          </p:cNvSpPr>
          <p:nvPr>
            <p:ph type="title"/>
          </p:nvPr>
        </p:nvSpPr>
        <p:spPr>
          <a:xfrm>
            <a:off x="755900" y="2005584"/>
            <a:ext cx="10680000" cy="1792400"/>
          </a:xfrm>
          <a:prstGeom prst="rect">
            <a:avLst/>
          </a:prstGeom>
          <a:noFill/>
          <a:ln>
            <a:noFill/>
          </a:ln>
        </p:spPr>
        <p:txBody>
          <a:bodyPr spcFirstLastPara="1" wrap="square" lIns="0" tIns="0" rIns="0" bIns="0" anchor="t" anchorCtr="0">
            <a:noAutofit/>
          </a:bodyPr>
          <a:lstStyle>
            <a:lvl1pPr lvl="0" algn="ctr">
              <a:lnSpc>
                <a:spcPct val="85000"/>
              </a:lnSpc>
              <a:spcBef>
                <a:spcPts val="0"/>
              </a:spcBef>
              <a:spcAft>
                <a:spcPts val="0"/>
              </a:spcAft>
              <a:buClr>
                <a:schemeClr val="lt1"/>
              </a:buClr>
              <a:buSzPts val="9600"/>
              <a:buFont typeface="Montserrat Medium"/>
              <a:buNone/>
              <a:defRPr sz="6400">
                <a:solidFill>
                  <a:schemeClr val="lt1"/>
                </a:solidFill>
                <a:latin typeface="Montserrat Medium"/>
                <a:ea typeface="Montserrat Medium"/>
                <a:cs typeface="Montserrat Medium"/>
                <a:sym typeface="Montserrat Medium"/>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a:endParaRPr/>
          </a:p>
        </p:txBody>
      </p:sp>
      <p:sp>
        <p:nvSpPr>
          <p:cNvPr id="1837" name="Google Shape;1837;p247"/>
          <p:cNvSpPr txBox="1">
            <a:spLocks noGrp="1"/>
          </p:cNvSpPr>
          <p:nvPr>
            <p:ph type="title" idx="2"/>
          </p:nvPr>
        </p:nvSpPr>
        <p:spPr>
          <a:xfrm>
            <a:off x="1722100" y="4096512"/>
            <a:ext cx="8748000" cy="487600"/>
          </a:xfrm>
          <a:prstGeom prst="rect">
            <a:avLst/>
          </a:prstGeom>
          <a:noFill/>
          <a:ln>
            <a:noFill/>
          </a:ln>
        </p:spPr>
        <p:txBody>
          <a:bodyPr spcFirstLastPara="1" wrap="square" lIns="0" tIns="0" rIns="0" bIns="0" anchor="t" anchorCtr="0">
            <a:noAutofit/>
          </a:bodyPr>
          <a:lstStyle>
            <a:lvl1pPr lvl="0" algn="ctr">
              <a:lnSpc>
                <a:spcPct val="85000"/>
              </a:lnSpc>
              <a:spcBef>
                <a:spcPts val="0"/>
              </a:spcBef>
              <a:spcAft>
                <a:spcPts val="0"/>
              </a:spcAft>
              <a:buClr>
                <a:schemeClr val="accent5"/>
              </a:buClr>
              <a:buSzPts val="4800"/>
              <a:buFont typeface="Montserrat Medium"/>
              <a:buNone/>
              <a:defRPr sz="3200">
                <a:solidFill>
                  <a:schemeClr val="accent5"/>
                </a:solidFill>
                <a:latin typeface="Montserrat Medium"/>
                <a:ea typeface="Montserrat Medium"/>
                <a:cs typeface="Montserrat Medium"/>
                <a:sym typeface="Montserrat Medium"/>
              </a:defRPr>
            </a:lvl1pPr>
            <a:lvl2pPr lvl="1" algn="ctr">
              <a:lnSpc>
                <a:spcPct val="85000"/>
              </a:lnSpc>
              <a:spcBef>
                <a:spcPts val="0"/>
              </a:spcBef>
              <a:spcAft>
                <a:spcPts val="0"/>
              </a:spcAft>
              <a:buClr>
                <a:schemeClr val="accent5"/>
              </a:buClr>
              <a:buSzPts val="4800"/>
              <a:buFont typeface="Montserrat Medium"/>
              <a:buNone/>
              <a:defRPr sz="3200">
                <a:solidFill>
                  <a:schemeClr val="accent5"/>
                </a:solidFill>
                <a:latin typeface="Montserrat Medium"/>
                <a:ea typeface="Montserrat Medium"/>
                <a:cs typeface="Montserrat Medium"/>
                <a:sym typeface="Montserrat Medium"/>
              </a:defRPr>
            </a:lvl2pPr>
            <a:lvl3pPr lvl="2" algn="ctr">
              <a:lnSpc>
                <a:spcPct val="85000"/>
              </a:lnSpc>
              <a:spcBef>
                <a:spcPts val="0"/>
              </a:spcBef>
              <a:spcAft>
                <a:spcPts val="0"/>
              </a:spcAft>
              <a:buClr>
                <a:schemeClr val="accent5"/>
              </a:buClr>
              <a:buSzPts val="4800"/>
              <a:buFont typeface="Montserrat Medium"/>
              <a:buNone/>
              <a:defRPr sz="3200">
                <a:solidFill>
                  <a:schemeClr val="accent5"/>
                </a:solidFill>
                <a:latin typeface="Montserrat Medium"/>
                <a:ea typeface="Montserrat Medium"/>
                <a:cs typeface="Montserrat Medium"/>
                <a:sym typeface="Montserrat Medium"/>
              </a:defRPr>
            </a:lvl3pPr>
            <a:lvl4pPr lvl="3" algn="ctr">
              <a:lnSpc>
                <a:spcPct val="85000"/>
              </a:lnSpc>
              <a:spcBef>
                <a:spcPts val="0"/>
              </a:spcBef>
              <a:spcAft>
                <a:spcPts val="0"/>
              </a:spcAft>
              <a:buClr>
                <a:schemeClr val="accent5"/>
              </a:buClr>
              <a:buSzPts val="4800"/>
              <a:buFont typeface="Montserrat Medium"/>
              <a:buNone/>
              <a:defRPr sz="3200">
                <a:solidFill>
                  <a:schemeClr val="accent5"/>
                </a:solidFill>
                <a:latin typeface="Montserrat Medium"/>
                <a:ea typeface="Montserrat Medium"/>
                <a:cs typeface="Montserrat Medium"/>
                <a:sym typeface="Montserrat Medium"/>
              </a:defRPr>
            </a:lvl4pPr>
            <a:lvl5pPr lvl="4" algn="ctr">
              <a:lnSpc>
                <a:spcPct val="85000"/>
              </a:lnSpc>
              <a:spcBef>
                <a:spcPts val="0"/>
              </a:spcBef>
              <a:spcAft>
                <a:spcPts val="0"/>
              </a:spcAft>
              <a:buClr>
                <a:schemeClr val="accent5"/>
              </a:buClr>
              <a:buSzPts val="4800"/>
              <a:buFont typeface="Montserrat Medium"/>
              <a:buNone/>
              <a:defRPr sz="3200">
                <a:solidFill>
                  <a:schemeClr val="accent5"/>
                </a:solidFill>
                <a:latin typeface="Montserrat Medium"/>
                <a:ea typeface="Montserrat Medium"/>
                <a:cs typeface="Montserrat Medium"/>
                <a:sym typeface="Montserrat Medium"/>
              </a:defRPr>
            </a:lvl5pPr>
            <a:lvl6pPr lvl="5" algn="ctr">
              <a:lnSpc>
                <a:spcPct val="85000"/>
              </a:lnSpc>
              <a:spcBef>
                <a:spcPts val="0"/>
              </a:spcBef>
              <a:spcAft>
                <a:spcPts val="0"/>
              </a:spcAft>
              <a:buClr>
                <a:schemeClr val="accent5"/>
              </a:buClr>
              <a:buSzPts val="4800"/>
              <a:buFont typeface="Montserrat Medium"/>
              <a:buNone/>
              <a:defRPr sz="3200">
                <a:solidFill>
                  <a:schemeClr val="accent5"/>
                </a:solidFill>
                <a:latin typeface="Montserrat Medium"/>
                <a:ea typeface="Montserrat Medium"/>
                <a:cs typeface="Montserrat Medium"/>
                <a:sym typeface="Montserrat Medium"/>
              </a:defRPr>
            </a:lvl6pPr>
            <a:lvl7pPr lvl="6" algn="ctr">
              <a:lnSpc>
                <a:spcPct val="85000"/>
              </a:lnSpc>
              <a:spcBef>
                <a:spcPts val="0"/>
              </a:spcBef>
              <a:spcAft>
                <a:spcPts val="0"/>
              </a:spcAft>
              <a:buClr>
                <a:schemeClr val="accent5"/>
              </a:buClr>
              <a:buSzPts val="4800"/>
              <a:buFont typeface="Montserrat Medium"/>
              <a:buNone/>
              <a:defRPr sz="3200">
                <a:solidFill>
                  <a:schemeClr val="accent5"/>
                </a:solidFill>
                <a:latin typeface="Montserrat Medium"/>
                <a:ea typeface="Montserrat Medium"/>
                <a:cs typeface="Montserrat Medium"/>
                <a:sym typeface="Montserrat Medium"/>
              </a:defRPr>
            </a:lvl7pPr>
            <a:lvl8pPr lvl="7" algn="ctr">
              <a:lnSpc>
                <a:spcPct val="85000"/>
              </a:lnSpc>
              <a:spcBef>
                <a:spcPts val="0"/>
              </a:spcBef>
              <a:spcAft>
                <a:spcPts val="0"/>
              </a:spcAft>
              <a:buClr>
                <a:schemeClr val="accent5"/>
              </a:buClr>
              <a:buSzPts val="4800"/>
              <a:buFont typeface="Montserrat Medium"/>
              <a:buNone/>
              <a:defRPr sz="3200">
                <a:solidFill>
                  <a:schemeClr val="accent5"/>
                </a:solidFill>
                <a:latin typeface="Montserrat Medium"/>
                <a:ea typeface="Montserrat Medium"/>
                <a:cs typeface="Montserrat Medium"/>
                <a:sym typeface="Montserrat Medium"/>
              </a:defRPr>
            </a:lvl8pPr>
            <a:lvl9pPr lvl="8" algn="ctr">
              <a:lnSpc>
                <a:spcPct val="85000"/>
              </a:lnSpc>
              <a:spcBef>
                <a:spcPts val="0"/>
              </a:spcBef>
              <a:spcAft>
                <a:spcPts val="0"/>
              </a:spcAft>
              <a:buClr>
                <a:schemeClr val="accent5"/>
              </a:buClr>
              <a:buSzPts val="4800"/>
              <a:buFont typeface="Montserrat Medium"/>
              <a:buNone/>
              <a:defRPr sz="3200">
                <a:solidFill>
                  <a:schemeClr val="accent5"/>
                </a:solidFill>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203080972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Simple Slide">
  <p:cSld name="Simple Slide">
    <p:spTree>
      <p:nvGrpSpPr>
        <p:cNvPr id="1" name="Shape 1838"/>
        <p:cNvGrpSpPr/>
        <p:nvPr/>
      </p:nvGrpSpPr>
      <p:grpSpPr>
        <a:xfrm>
          <a:off x="0" y="0"/>
          <a:ext cx="0" cy="0"/>
          <a:chOff x="0" y="0"/>
          <a:chExt cx="0" cy="0"/>
        </a:xfrm>
      </p:grpSpPr>
      <p:pic>
        <p:nvPicPr>
          <p:cNvPr id="1839" name="Google Shape;1839;p248" descr="preencoded.png"/>
          <p:cNvPicPr preferRelativeResize="0"/>
          <p:nvPr/>
        </p:nvPicPr>
        <p:blipFill rotWithShape="1">
          <a:blip r:embed="rId2">
            <a:alphaModFix/>
          </a:blip>
          <a:srcRect/>
          <a:stretch/>
        </p:blipFill>
        <p:spPr>
          <a:xfrm>
            <a:off x="1" y="0"/>
            <a:ext cx="12191999" cy="6858001"/>
          </a:xfrm>
          <a:prstGeom prst="rect">
            <a:avLst/>
          </a:prstGeom>
          <a:noFill/>
          <a:ln>
            <a:noFill/>
          </a:ln>
        </p:spPr>
      </p:pic>
      <p:pic>
        <p:nvPicPr>
          <p:cNvPr id="1840" name="Google Shape;1840;p248" descr="preencoded.png"/>
          <p:cNvPicPr preferRelativeResize="0"/>
          <p:nvPr/>
        </p:nvPicPr>
        <p:blipFill rotWithShape="1">
          <a:blip r:embed="rId3">
            <a:alphaModFix/>
          </a:blip>
          <a:srcRect/>
          <a:stretch/>
        </p:blipFill>
        <p:spPr>
          <a:xfrm>
            <a:off x="9347200" y="406400"/>
            <a:ext cx="2032013" cy="206996"/>
          </a:xfrm>
          <a:prstGeom prst="rect">
            <a:avLst/>
          </a:prstGeom>
          <a:noFill/>
          <a:ln>
            <a:noFill/>
          </a:ln>
        </p:spPr>
      </p:pic>
      <p:pic>
        <p:nvPicPr>
          <p:cNvPr id="1841" name="Google Shape;1841;p248" descr="preencoded.png"/>
          <p:cNvPicPr preferRelativeResize="0"/>
          <p:nvPr/>
        </p:nvPicPr>
        <p:blipFill rotWithShape="1">
          <a:blip r:embed="rId4">
            <a:alphaModFix/>
          </a:blip>
          <a:srcRect/>
          <a:stretch/>
        </p:blipFill>
        <p:spPr>
          <a:xfrm>
            <a:off x="1" y="1964184"/>
            <a:ext cx="12191999" cy="4893816"/>
          </a:xfrm>
          <a:prstGeom prst="rect">
            <a:avLst/>
          </a:prstGeom>
          <a:noFill/>
          <a:ln>
            <a:noFill/>
          </a:ln>
        </p:spPr>
      </p:pic>
      <p:pic>
        <p:nvPicPr>
          <p:cNvPr id="1842" name="Google Shape;1842;p248" descr="preencoded.png"/>
          <p:cNvPicPr preferRelativeResize="0"/>
          <p:nvPr/>
        </p:nvPicPr>
        <p:blipFill rotWithShape="1">
          <a:blip r:embed="rId5">
            <a:alphaModFix/>
          </a:blip>
          <a:srcRect/>
          <a:stretch/>
        </p:blipFill>
        <p:spPr>
          <a:xfrm>
            <a:off x="1" y="0"/>
            <a:ext cx="12191999" cy="6858001"/>
          </a:xfrm>
          <a:prstGeom prst="rect">
            <a:avLst/>
          </a:prstGeom>
          <a:noFill/>
          <a:ln>
            <a:noFill/>
          </a:ln>
        </p:spPr>
      </p:pic>
      <p:sp>
        <p:nvSpPr>
          <p:cNvPr id="1843" name="Google Shape;1843;p248"/>
          <p:cNvSpPr/>
          <p:nvPr/>
        </p:nvSpPr>
        <p:spPr>
          <a:xfrm>
            <a:off x="9671051"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D1FAE0"/>
              </a:buClr>
              <a:buSzPts val="1400"/>
              <a:buFont typeface="Inter"/>
              <a:buNone/>
            </a:pPr>
            <a:r>
              <a:rPr lang="en" sz="933" b="0" i="0" u="none" strike="noStrike" cap="none">
                <a:solidFill>
                  <a:srgbClr val="D1FAE0"/>
                </a:solidFill>
                <a:latin typeface="Inter"/>
                <a:ea typeface="Inter"/>
                <a:cs typeface="Inter"/>
                <a:sym typeface="Inter"/>
              </a:rPr>
              <a:t>Copyright © 2024 SmartRecruiters, Inc. </a:t>
            </a:r>
            <a:endParaRPr sz="933" b="0" i="0" u="none" strike="noStrike" cap="none">
              <a:solidFill>
                <a:schemeClr val="dk1"/>
              </a:solidFill>
              <a:latin typeface="Inter"/>
              <a:ea typeface="Inter"/>
              <a:cs typeface="Inter"/>
              <a:sym typeface="Inter"/>
            </a:endParaRPr>
          </a:p>
        </p:txBody>
      </p:sp>
      <p:sp>
        <p:nvSpPr>
          <p:cNvPr id="1844" name="Google Shape;1844;p248"/>
          <p:cNvSpPr txBox="1">
            <a:spLocks noGrp="1"/>
          </p:cNvSpPr>
          <p:nvPr>
            <p:ph type="title"/>
          </p:nvPr>
        </p:nvSpPr>
        <p:spPr>
          <a:xfrm>
            <a:off x="-406400" y="1469136"/>
            <a:ext cx="13004800" cy="975600"/>
          </a:xfrm>
          <a:prstGeom prst="rect">
            <a:avLst/>
          </a:prstGeom>
          <a:noFill/>
          <a:ln>
            <a:noFill/>
          </a:ln>
        </p:spPr>
        <p:txBody>
          <a:bodyPr spcFirstLastPara="1" wrap="square" lIns="0" tIns="0" rIns="0" bIns="0" anchor="t" anchorCtr="0">
            <a:noAutofit/>
          </a:bodyPr>
          <a:lstStyle>
            <a:lvl1pPr lvl="0" algn="ctr">
              <a:lnSpc>
                <a:spcPct val="78000"/>
              </a:lnSpc>
              <a:spcBef>
                <a:spcPts val="0"/>
              </a:spcBef>
              <a:spcAft>
                <a:spcPts val="0"/>
              </a:spcAft>
              <a:buClr>
                <a:schemeClr val="dk1"/>
              </a:buClr>
              <a:buSzPts val="10600"/>
              <a:buFont typeface="Montserrat Medium"/>
              <a:buNone/>
              <a:defRPr sz="7067">
                <a:solidFill>
                  <a:schemeClr val="dk1"/>
                </a:solidFill>
                <a:latin typeface="Montserrat Medium"/>
                <a:ea typeface="Montserrat Medium"/>
                <a:cs typeface="Montserrat Medium"/>
                <a:sym typeface="Montserrat Medium"/>
              </a:defRPr>
            </a:lvl1pPr>
            <a:lvl2pPr lvl="1" algn="l">
              <a:lnSpc>
                <a:spcPct val="78000"/>
              </a:lnSpc>
              <a:spcBef>
                <a:spcPts val="0"/>
              </a:spcBef>
              <a:spcAft>
                <a:spcPts val="0"/>
              </a:spcAft>
              <a:buSzPts val="1400"/>
              <a:buFont typeface="Montserrat Medium"/>
              <a:buNone/>
              <a:defRPr>
                <a:latin typeface="Montserrat Medium"/>
                <a:ea typeface="Montserrat Medium"/>
                <a:cs typeface="Montserrat Medium"/>
                <a:sym typeface="Montserrat Medium"/>
              </a:defRPr>
            </a:lvl2pPr>
            <a:lvl3pPr lvl="2" algn="l">
              <a:lnSpc>
                <a:spcPct val="78000"/>
              </a:lnSpc>
              <a:spcBef>
                <a:spcPts val="0"/>
              </a:spcBef>
              <a:spcAft>
                <a:spcPts val="0"/>
              </a:spcAft>
              <a:buSzPts val="1400"/>
              <a:buFont typeface="Montserrat Medium"/>
              <a:buNone/>
              <a:defRPr>
                <a:latin typeface="Montserrat Medium"/>
                <a:ea typeface="Montserrat Medium"/>
                <a:cs typeface="Montserrat Medium"/>
                <a:sym typeface="Montserrat Medium"/>
              </a:defRPr>
            </a:lvl3pPr>
            <a:lvl4pPr lvl="3" algn="l">
              <a:lnSpc>
                <a:spcPct val="78000"/>
              </a:lnSpc>
              <a:spcBef>
                <a:spcPts val="0"/>
              </a:spcBef>
              <a:spcAft>
                <a:spcPts val="0"/>
              </a:spcAft>
              <a:buSzPts val="1400"/>
              <a:buFont typeface="Montserrat Medium"/>
              <a:buNone/>
              <a:defRPr>
                <a:latin typeface="Montserrat Medium"/>
                <a:ea typeface="Montserrat Medium"/>
                <a:cs typeface="Montserrat Medium"/>
                <a:sym typeface="Montserrat Medium"/>
              </a:defRPr>
            </a:lvl4pPr>
            <a:lvl5pPr lvl="4" algn="l">
              <a:lnSpc>
                <a:spcPct val="78000"/>
              </a:lnSpc>
              <a:spcBef>
                <a:spcPts val="0"/>
              </a:spcBef>
              <a:spcAft>
                <a:spcPts val="0"/>
              </a:spcAft>
              <a:buSzPts val="1400"/>
              <a:buFont typeface="Montserrat Medium"/>
              <a:buNone/>
              <a:defRPr>
                <a:latin typeface="Montserrat Medium"/>
                <a:ea typeface="Montserrat Medium"/>
                <a:cs typeface="Montserrat Medium"/>
                <a:sym typeface="Montserrat Medium"/>
              </a:defRPr>
            </a:lvl5pPr>
            <a:lvl6pPr lvl="5" algn="l">
              <a:lnSpc>
                <a:spcPct val="78000"/>
              </a:lnSpc>
              <a:spcBef>
                <a:spcPts val="0"/>
              </a:spcBef>
              <a:spcAft>
                <a:spcPts val="0"/>
              </a:spcAft>
              <a:buSzPts val="1400"/>
              <a:buFont typeface="Montserrat Medium"/>
              <a:buNone/>
              <a:defRPr>
                <a:latin typeface="Montserrat Medium"/>
                <a:ea typeface="Montserrat Medium"/>
                <a:cs typeface="Montserrat Medium"/>
                <a:sym typeface="Montserrat Medium"/>
              </a:defRPr>
            </a:lvl6pPr>
            <a:lvl7pPr lvl="6" algn="l">
              <a:lnSpc>
                <a:spcPct val="78000"/>
              </a:lnSpc>
              <a:spcBef>
                <a:spcPts val="0"/>
              </a:spcBef>
              <a:spcAft>
                <a:spcPts val="0"/>
              </a:spcAft>
              <a:buSzPts val="1400"/>
              <a:buFont typeface="Montserrat Medium"/>
              <a:buNone/>
              <a:defRPr>
                <a:latin typeface="Montserrat Medium"/>
                <a:ea typeface="Montserrat Medium"/>
                <a:cs typeface="Montserrat Medium"/>
                <a:sym typeface="Montserrat Medium"/>
              </a:defRPr>
            </a:lvl7pPr>
            <a:lvl8pPr lvl="7" algn="l">
              <a:lnSpc>
                <a:spcPct val="78000"/>
              </a:lnSpc>
              <a:spcBef>
                <a:spcPts val="0"/>
              </a:spcBef>
              <a:spcAft>
                <a:spcPts val="0"/>
              </a:spcAft>
              <a:buSzPts val="1400"/>
              <a:buFont typeface="Montserrat Medium"/>
              <a:buNone/>
              <a:defRPr>
                <a:latin typeface="Montserrat Medium"/>
                <a:ea typeface="Montserrat Medium"/>
                <a:cs typeface="Montserrat Medium"/>
                <a:sym typeface="Montserrat Medium"/>
              </a:defRPr>
            </a:lvl8pPr>
            <a:lvl9pPr lvl="8" algn="l">
              <a:lnSpc>
                <a:spcPct val="78000"/>
              </a:lnSpc>
              <a:spcBef>
                <a:spcPts val="0"/>
              </a:spcBef>
              <a:spcAft>
                <a:spcPts val="0"/>
              </a:spcAft>
              <a:buSzPts val="1400"/>
              <a:buFont typeface="Montserrat Medium"/>
              <a:buNone/>
              <a:defRPr>
                <a:latin typeface="Montserrat Medium"/>
                <a:ea typeface="Montserrat Medium"/>
                <a:cs typeface="Montserrat Medium"/>
                <a:sym typeface="Montserrat Medium"/>
              </a:defRPr>
            </a:lvl9pPr>
          </a:lstStyle>
          <a:p>
            <a:endParaRPr/>
          </a:p>
        </p:txBody>
      </p:sp>
      <p:sp>
        <p:nvSpPr>
          <p:cNvPr id="1845" name="Google Shape;1845;p248"/>
          <p:cNvSpPr txBox="1">
            <a:spLocks noGrp="1"/>
          </p:cNvSpPr>
          <p:nvPr>
            <p:ph type="title" idx="2"/>
          </p:nvPr>
        </p:nvSpPr>
        <p:spPr>
          <a:xfrm>
            <a:off x="1274100" y="2609088"/>
            <a:ext cx="9644000" cy="487600"/>
          </a:xfrm>
          <a:prstGeom prst="rect">
            <a:avLst/>
          </a:prstGeom>
          <a:noFill/>
          <a:ln>
            <a:noFill/>
          </a:ln>
        </p:spPr>
        <p:txBody>
          <a:bodyPr spcFirstLastPara="1" wrap="square" lIns="0" tIns="0" rIns="0" bIns="0" anchor="t" anchorCtr="0">
            <a:noAutofit/>
          </a:bodyPr>
          <a:lstStyle>
            <a:lvl1pPr lvl="0" algn="ctr">
              <a:lnSpc>
                <a:spcPct val="85000"/>
              </a:lnSpc>
              <a:spcBef>
                <a:spcPts val="0"/>
              </a:spcBef>
              <a:spcAft>
                <a:spcPts val="0"/>
              </a:spcAft>
              <a:buClr>
                <a:schemeClr val="dk2"/>
              </a:buClr>
              <a:buSzPts val="4800"/>
              <a:buFont typeface="Montserrat Medium"/>
              <a:buNone/>
              <a:defRPr sz="3200">
                <a:solidFill>
                  <a:schemeClr val="dk2"/>
                </a:solidFill>
                <a:latin typeface="Montserrat Medium"/>
                <a:ea typeface="Montserrat Medium"/>
                <a:cs typeface="Montserrat Medium"/>
                <a:sym typeface="Montserrat Medium"/>
              </a:defRPr>
            </a:lvl1pPr>
            <a:lvl2pPr lvl="1" algn="l">
              <a:lnSpc>
                <a:spcPct val="85000"/>
              </a:lnSpc>
              <a:spcBef>
                <a:spcPts val="0"/>
              </a:spcBef>
              <a:spcAft>
                <a:spcPts val="0"/>
              </a:spcAft>
              <a:buClr>
                <a:schemeClr val="dk2"/>
              </a:buClr>
              <a:buSzPts val="1400"/>
              <a:buFont typeface="Montserrat Medium"/>
              <a:buNone/>
              <a:defRPr>
                <a:solidFill>
                  <a:schemeClr val="dk2"/>
                </a:solidFill>
                <a:latin typeface="Montserrat Medium"/>
                <a:ea typeface="Montserrat Medium"/>
                <a:cs typeface="Montserrat Medium"/>
                <a:sym typeface="Montserrat Medium"/>
              </a:defRPr>
            </a:lvl2pPr>
            <a:lvl3pPr lvl="2" algn="l">
              <a:lnSpc>
                <a:spcPct val="85000"/>
              </a:lnSpc>
              <a:spcBef>
                <a:spcPts val="0"/>
              </a:spcBef>
              <a:spcAft>
                <a:spcPts val="0"/>
              </a:spcAft>
              <a:buClr>
                <a:schemeClr val="dk2"/>
              </a:buClr>
              <a:buSzPts val="1400"/>
              <a:buFont typeface="Montserrat Medium"/>
              <a:buNone/>
              <a:defRPr>
                <a:solidFill>
                  <a:schemeClr val="dk2"/>
                </a:solidFill>
                <a:latin typeface="Montserrat Medium"/>
                <a:ea typeface="Montserrat Medium"/>
                <a:cs typeface="Montserrat Medium"/>
                <a:sym typeface="Montserrat Medium"/>
              </a:defRPr>
            </a:lvl3pPr>
            <a:lvl4pPr lvl="3" algn="l">
              <a:lnSpc>
                <a:spcPct val="85000"/>
              </a:lnSpc>
              <a:spcBef>
                <a:spcPts val="0"/>
              </a:spcBef>
              <a:spcAft>
                <a:spcPts val="0"/>
              </a:spcAft>
              <a:buClr>
                <a:schemeClr val="dk2"/>
              </a:buClr>
              <a:buSzPts val="1400"/>
              <a:buFont typeface="Montserrat Medium"/>
              <a:buNone/>
              <a:defRPr>
                <a:solidFill>
                  <a:schemeClr val="dk2"/>
                </a:solidFill>
                <a:latin typeface="Montserrat Medium"/>
                <a:ea typeface="Montserrat Medium"/>
                <a:cs typeface="Montserrat Medium"/>
                <a:sym typeface="Montserrat Medium"/>
              </a:defRPr>
            </a:lvl4pPr>
            <a:lvl5pPr lvl="4" algn="l">
              <a:lnSpc>
                <a:spcPct val="85000"/>
              </a:lnSpc>
              <a:spcBef>
                <a:spcPts val="0"/>
              </a:spcBef>
              <a:spcAft>
                <a:spcPts val="0"/>
              </a:spcAft>
              <a:buClr>
                <a:schemeClr val="dk2"/>
              </a:buClr>
              <a:buSzPts val="1400"/>
              <a:buFont typeface="Montserrat Medium"/>
              <a:buNone/>
              <a:defRPr>
                <a:solidFill>
                  <a:schemeClr val="dk2"/>
                </a:solidFill>
                <a:latin typeface="Montserrat Medium"/>
                <a:ea typeface="Montserrat Medium"/>
                <a:cs typeface="Montserrat Medium"/>
                <a:sym typeface="Montserrat Medium"/>
              </a:defRPr>
            </a:lvl5pPr>
            <a:lvl6pPr lvl="5" algn="l">
              <a:lnSpc>
                <a:spcPct val="85000"/>
              </a:lnSpc>
              <a:spcBef>
                <a:spcPts val="0"/>
              </a:spcBef>
              <a:spcAft>
                <a:spcPts val="0"/>
              </a:spcAft>
              <a:buClr>
                <a:schemeClr val="dk2"/>
              </a:buClr>
              <a:buSzPts val="1400"/>
              <a:buFont typeface="Montserrat Medium"/>
              <a:buNone/>
              <a:defRPr>
                <a:solidFill>
                  <a:schemeClr val="dk2"/>
                </a:solidFill>
                <a:latin typeface="Montserrat Medium"/>
                <a:ea typeface="Montserrat Medium"/>
                <a:cs typeface="Montserrat Medium"/>
                <a:sym typeface="Montserrat Medium"/>
              </a:defRPr>
            </a:lvl6pPr>
            <a:lvl7pPr lvl="6" algn="l">
              <a:lnSpc>
                <a:spcPct val="85000"/>
              </a:lnSpc>
              <a:spcBef>
                <a:spcPts val="0"/>
              </a:spcBef>
              <a:spcAft>
                <a:spcPts val="0"/>
              </a:spcAft>
              <a:buClr>
                <a:schemeClr val="dk2"/>
              </a:buClr>
              <a:buSzPts val="1400"/>
              <a:buFont typeface="Montserrat Medium"/>
              <a:buNone/>
              <a:defRPr>
                <a:solidFill>
                  <a:schemeClr val="dk2"/>
                </a:solidFill>
                <a:latin typeface="Montserrat Medium"/>
                <a:ea typeface="Montserrat Medium"/>
                <a:cs typeface="Montserrat Medium"/>
                <a:sym typeface="Montserrat Medium"/>
              </a:defRPr>
            </a:lvl7pPr>
            <a:lvl8pPr lvl="7" algn="l">
              <a:lnSpc>
                <a:spcPct val="85000"/>
              </a:lnSpc>
              <a:spcBef>
                <a:spcPts val="0"/>
              </a:spcBef>
              <a:spcAft>
                <a:spcPts val="0"/>
              </a:spcAft>
              <a:buClr>
                <a:schemeClr val="dk2"/>
              </a:buClr>
              <a:buSzPts val="1400"/>
              <a:buFont typeface="Montserrat Medium"/>
              <a:buNone/>
              <a:defRPr>
                <a:solidFill>
                  <a:schemeClr val="dk2"/>
                </a:solidFill>
                <a:latin typeface="Montserrat Medium"/>
                <a:ea typeface="Montserrat Medium"/>
                <a:cs typeface="Montserrat Medium"/>
                <a:sym typeface="Montserrat Medium"/>
              </a:defRPr>
            </a:lvl8pPr>
            <a:lvl9pPr lvl="8" algn="l">
              <a:lnSpc>
                <a:spcPct val="85000"/>
              </a:lnSpc>
              <a:spcBef>
                <a:spcPts val="0"/>
              </a:spcBef>
              <a:spcAft>
                <a:spcPts val="0"/>
              </a:spcAft>
              <a:buClr>
                <a:schemeClr val="dk2"/>
              </a:buClr>
              <a:buSzPts val="1400"/>
              <a:buFont typeface="Montserrat Medium"/>
              <a:buNone/>
              <a:defRPr>
                <a:solidFill>
                  <a:schemeClr val="dk2"/>
                </a:solidFill>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271312939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Bullet Points A">
  <p:cSld name="Bullet Points A">
    <p:spTree>
      <p:nvGrpSpPr>
        <p:cNvPr id="1" name="Shape 1846"/>
        <p:cNvGrpSpPr/>
        <p:nvPr/>
      </p:nvGrpSpPr>
      <p:grpSpPr>
        <a:xfrm>
          <a:off x="0" y="0"/>
          <a:ext cx="0" cy="0"/>
          <a:chOff x="0" y="0"/>
          <a:chExt cx="0" cy="0"/>
        </a:xfrm>
      </p:grpSpPr>
      <p:pic>
        <p:nvPicPr>
          <p:cNvPr id="1847" name="Google Shape;1847;p249" descr="preencoded.png"/>
          <p:cNvPicPr preferRelativeResize="0"/>
          <p:nvPr/>
        </p:nvPicPr>
        <p:blipFill rotWithShape="1">
          <a:blip r:embed="rId2">
            <a:alphaModFix/>
          </a:blip>
          <a:srcRect/>
          <a:stretch/>
        </p:blipFill>
        <p:spPr>
          <a:xfrm>
            <a:off x="0" y="0"/>
            <a:ext cx="12192009" cy="909256"/>
          </a:xfrm>
          <a:prstGeom prst="rect">
            <a:avLst/>
          </a:prstGeom>
          <a:noFill/>
          <a:ln>
            <a:noFill/>
          </a:ln>
        </p:spPr>
      </p:pic>
      <p:pic>
        <p:nvPicPr>
          <p:cNvPr id="1848" name="Google Shape;1848;p249" descr="preencoded.png"/>
          <p:cNvPicPr preferRelativeResize="0"/>
          <p:nvPr/>
        </p:nvPicPr>
        <p:blipFill rotWithShape="1">
          <a:blip r:embed="rId3">
            <a:alphaModFix/>
          </a:blip>
          <a:srcRect/>
          <a:stretch/>
        </p:blipFill>
        <p:spPr>
          <a:xfrm>
            <a:off x="0" y="5943600"/>
            <a:ext cx="12192000" cy="914400"/>
          </a:xfrm>
          <a:prstGeom prst="rect">
            <a:avLst/>
          </a:prstGeom>
          <a:noFill/>
          <a:ln>
            <a:noFill/>
          </a:ln>
        </p:spPr>
      </p:pic>
      <p:pic>
        <p:nvPicPr>
          <p:cNvPr id="1849" name="Google Shape;1849;p249" descr="preencoded.png"/>
          <p:cNvPicPr preferRelativeResize="0"/>
          <p:nvPr/>
        </p:nvPicPr>
        <p:blipFill rotWithShape="1">
          <a:blip r:embed="rId4">
            <a:alphaModFix/>
          </a:blip>
          <a:srcRect/>
          <a:stretch/>
        </p:blipFill>
        <p:spPr>
          <a:xfrm>
            <a:off x="9347200" y="406400"/>
            <a:ext cx="2032000" cy="206996"/>
          </a:xfrm>
          <a:prstGeom prst="rect">
            <a:avLst/>
          </a:prstGeom>
          <a:noFill/>
          <a:ln>
            <a:noFill/>
          </a:ln>
        </p:spPr>
      </p:pic>
      <p:pic>
        <p:nvPicPr>
          <p:cNvPr id="1850" name="Google Shape;1850;p249" descr="preencoded.png"/>
          <p:cNvPicPr preferRelativeResize="0"/>
          <p:nvPr/>
        </p:nvPicPr>
        <p:blipFill rotWithShape="1">
          <a:blip r:embed="rId5">
            <a:alphaModFix/>
          </a:blip>
          <a:srcRect/>
          <a:stretch/>
        </p:blipFill>
        <p:spPr>
          <a:xfrm>
            <a:off x="0" y="0"/>
            <a:ext cx="12192009" cy="1409737"/>
          </a:xfrm>
          <a:prstGeom prst="rect">
            <a:avLst/>
          </a:prstGeom>
          <a:noFill/>
          <a:ln>
            <a:noFill/>
          </a:ln>
        </p:spPr>
      </p:pic>
      <p:pic>
        <p:nvPicPr>
          <p:cNvPr id="1851" name="Google Shape;1851;p249" descr="preencoded.png"/>
          <p:cNvPicPr preferRelativeResize="0"/>
          <p:nvPr/>
        </p:nvPicPr>
        <p:blipFill rotWithShape="1">
          <a:blip r:embed="rId6">
            <a:alphaModFix/>
          </a:blip>
          <a:srcRect/>
          <a:stretch/>
        </p:blipFill>
        <p:spPr>
          <a:xfrm>
            <a:off x="0" y="0"/>
            <a:ext cx="12192000" cy="981268"/>
          </a:xfrm>
          <a:prstGeom prst="rect">
            <a:avLst/>
          </a:prstGeom>
          <a:noFill/>
          <a:ln>
            <a:noFill/>
          </a:ln>
        </p:spPr>
      </p:pic>
      <p:pic>
        <p:nvPicPr>
          <p:cNvPr id="1852" name="Google Shape;1852;p249" descr="preencoded.png"/>
          <p:cNvPicPr preferRelativeResize="0"/>
          <p:nvPr/>
        </p:nvPicPr>
        <p:blipFill rotWithShape="1">
          <a:blip r:embed="rId7">
            <a:alphaModFix/>
          </a:blip>
          <a:srcRect/>
          <a:stretch/>
        </p:blipFill>
        <p:spPr>
          <a:xfrm>
            <a:off x="2959151" y="2317751"/>
            <a:ext cx="609600" cy="609600"/>
          </a:xfrm>
          <a:prstGeom prst="rect">
            <a:avLst/>
          </a:prstGeom>
          <a:noFill/>
          <a:ln>
            <a:noFill/>
          </a:ln>
        </p:spPr>
      </p:pic>
      <p:pic>
        <p:nvPicPr>
          <p:cNvPr id="1853" name="Google Shape;1853;p249" descr="preencoded.png"/>
          <p:cNvPicPr preferRelativeResize="0"/>
          <p:nvPr/>
        </p:nvPicPr>
        <p:blipFill rotWithShape="1">
          <a:blip r:embed="rId7">
            <a:alphaModFix/>
          </a:blip>
          <a:srcRect/>
          <a:stretch/>
        </p:blipFill>
        <p:spPr>
          <a:xfrm>
            <a:off x="8650224" y="2317751"/>
            <a:ext cx="609600" cy="609600"/>
          </a:xfrm>
          <a:prstGeom prst="rect">
            <a:avLst/>
          </a:prstGeom>
          <a:noFill/>
          <a:ln>
            <a:noFill/>
          </a:ln>
        </p:spPr>
      </p:pic>
      <p:pic>
        <p:nvPicPr>
          <p:cNvPr id="1854" name="Google Shape;1854;p249" descr="preencoded.png"/>
          <p:cNvPicPr preferRelativeResize="0"/>
          <p:nvPr/>
        </p:nvPicPr>
        <p:blipFill rotWithShape="1">
          <a:blip r:embed="rId8">
            <a:alphaModFix/>
          </a:blip>
          <a:srcRect/>
          <a:stretch/>
        </p:blipFill>
        <p:spPr>
          <a:xfrm>
            <a:off x="6096000" y="2635251"/>
            <a:ext cx="24241" cy="2540000"/>
          </a:xfrm>
          <a:prstGeom prst="rect">
            <a:avLst/>
          </a:prstGeom>
          <a:noFill/>
          <a:ln>
            <a:noFill/>
          </a:ln>
        </p:spPr>
      </p:pic>
      <p:sp>
        <p:nvSpPr>
          <p:cNvPr id="1855" name="Google Shape;1855;p249"/>
          <p:cNvSpPr/>
          <p:nvPr/>
        </p:nvSpPr>
        <p:spPr>
          <a:xfrm>
            <a:off x="3092451" y="2486025"/>
            <a:ext cx="343200" cy="273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92958E"/>
              </a:buClr>
              <a:buSzPts val="2800"/>
              <a:buFont typeface="Montserrat"/>
              <a:buNone/>
            </a:pPr>
            <a:r>
              <a:rPr lang="en" sz="1867" b="1" i="0" u="none" strike="noStrike" cap="none">
                <a:solidFill>
                  <a:srgbClr val="92958E"/>
                </a:solidFill>
                <a:latin typeface="Montserrat"/>
                <a:ea typeface="Montserrat"/>
                <a:cs typeface="Montserrat"/>
                <a:sym typeface="Montserrat"/>
              </a:rPr>
              <a:t>01. </a:t>
            </a:r>
            <a:endParaRPr sz="1867" b="0" i="0" u="none" strike="noStrike" cap="none">
              <a:solidFill>
                <a:schemeClr val="dk1"/>
              </a:solidFill>
              <a:latin typeface="Montserrat"/>
              <a:ea typeface="Montserrat"/>
              <a:cs typeface="Montserrat"/>
              <a:sym typeface="Montserrat"/>
            </a:endParaRPr>
          </a:p>
        </p:txBody>
      </p:sp>
      <p:sp>
        <p:nvSpPr>
          <p:cNvPr id="1856" name="Google Shape;1856;p249"/>
          <p:cNvSpPr/>
          <p:nvPr/>
        </p:nvSpPr>
        <p:spPr>
          <a:xfrm>
            <a:off x="8753856" y="2486025"/>
            <a:ext cx="394000" cy="273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92958E"/>
              </a:buClr>
              <a:buSzPts val="2800"/>
              <a:buFont typeface="Montserrat"/>
              <a:buNone/>
            </a:pPr>
            <a:r>
              <a:rPr lang="en" sz="1867" b="1" i="0" u="none" strike="noStrike" cap="none">
                <a:solidFill>
                  <a:srgbClr val="92958E"/>
                </a:solidFill>
                <a:latin typeface="Montserrat"/>
                <a:ea typeface="Montserrat"/>
                <a:cs typeface="Montserrat"/>
                <a:sym typeface="Montserrat"/>
              </a:rPr>
              <a:t>02. </a:t>
            </a:r>
            <a:endParaRPr sz="1867" b="0" i="0" u="none" strike="noStrike" cap="none">
              <a:solidFill>
                <a:schemeClr val="dk1"/>
              </a:solidFill>
              <a:latin typeface="Montserrat"/>
              <a:ea typeface="Montserrat"/>
              <a:cs typeface="Montserrat"/>
              <a:sym typeface="Montserrat"/>
            </a:endParaRPr>
          </a:p>
        </p:txBody>
      </p:sp>
      <p:sp>
        <p:nvSpPr>
          <p:cNvPr id="1857" name="Google Shape;1857;p249"/>
          <p:cNvSpPr/>
          <p:nvPr/>
        </p:nvSpPr>
        <p:spPr>
          <a:xfrm>
            <a:off x="9671051" y="6412992"/>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b="0" i="0" u="none" strike="noStrike" cap="none">
                <a:solidFill>
                  <a:srgbClr val="C0C3B9"/>
                </a:solidFill>
                <a:latin typeface="Inter"/>
                <a:ea typeface="Inter"/>
                <a:cs typeface="Inter"/>
                <a:sym typeface="Inter"/>
              </a:rPr>
              <a:t>Copyright © 2024 SmartRecruiters, Inc. </a:t>
            </a:r>
            <a:endParaRPr sz="933" b="0" i="0" u="none" strike="noStrike" cap="none">
              <a:solidFill>
                <a:schemeClr val="dk1"/>
              </a:solidFill>
              <a:latin typeface="Inter"/>
              <a:ea typeface="Inter"/>
              <a:cs typeface="Inter"/>
              <a:sym typeface="Inter"/>
            </a:endParaRPr>
          </a:p>
        </p:txBody>
      </p:sp>
      <p:sp>
        <p:nvSpPr>
          <p:cNvPr id="1858" name="Google Shape;1858;p249"/>
          <p:cNvSpPr txBox="1">
            <a:spLocks noGrp="1"/>
          </p:cNvSpPr>
          <p:nvPr>
            <p:ph type="title"/>
          </p:nvPr>
        </p:nvSpPr>
        <p:spPr>
          <a:xfrm>
            <a:off x="1020500" y="1168400"/>
            <a:ext cx="10151200" cy="640000"/>
          </a:xfrm>
          <a:prstGeom prst="rect">
            <a:avLst/>
          </a:prstGeom>
          <a:noFill/>
          <a:ln>
            <a:noFill/>
          </a:ln>
        </p:spPr>
        <p:txBody>
          <a:bodyPr spcFirstLastPara="1" wrap="square" lIns="0" tIns="0" rIns="0" bIns="0" anchor="ctr" anchorCtr="0">
            <a:noAutofit/>
          </a:bodyPr>
          <a:lstStyle>
            <a:lvl1pPr lvl="0"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1pPr>
            <a:lvl2pPr lvl="1"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2pPr>
            <a:lvl3pPr lvl="2"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3pPr>
            <a:lvl4pPr lvl="3"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4pPr>
            <a:lvl5pPr lvl="4"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5pPr>
            <a:lvl6pPr lvl="5"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6pPr>
            <a:lvl7pPr lvl="6"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7pPr>
            <a:lvl8pPr lvl="7"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8pPr>
            <a:lvl9pPr lvl="8"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9pPr>
          </a:lstStyle>
          <a:p>
            <a:endParaRPr/>
          </a:p>
        </p:txBody>
      </p:sp>
      <p:sp>
        <p:nvSpPr>
          <p:cNvPr id="1859" name="Google Shape;1859;p249"/>
          <p:cNvSpPr txBox="1">
            <a:spLocks noGrp="1"/>
          </p:cNvSpPr>
          <p:nvPr>
            <p:ph type="subTitle" idx="1"/>
          </p:nvPr>
        </p:nvSpPr>
        <p:spPr>
          <a:xfrm>
            <a:off x="1207008" y="4200144"/>
            <a:ext cx="4096400" cy="1146000"/>
          </a:xfrm>
          <a:prstGeom prst="rect">
            <a:avLst/>
          </a:prstGeom>
          <a:noFill/>
          <a:ln>
            <a:noFill/>
          </a:ln>
        </p:spPr>
        <p:txBody>
          <a:bodyPr spcFirstLastPara="1" wrap="square" lIns="0" tIns="0" rIns="0" bIns="0" anchor="t" anchorCtr="0">
            <a:noAutofit/>
          </a:bodyPr>
          <a:lstStyle>
            <a:lvl1pPr lvl="0"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1pPr>
            <a:lvl2pPr lvl="1"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2pPr>
            <a:lvl3pPr lvl="2"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3pPr>
            <a:lvl4pPr lvl="3"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4pPr>
            <a:lvl5pPr lvl="4"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5pPr>
            <a:lvl6pPr lvl="5"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6pPr>
            <a:lvl7pPr lvl="6"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7pPr>
            <a:lvl8pPr lvl="7"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8pPr>
            <a:lvl9pPr lvl="8"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9pPr>
          </a:lstStyle>
          <a:p>
            <a:endParaRPr/>
          </a:p>
        </p:txBody>
      </p:sp>
      <p:sp>
        <p:nvSpPr>
          <p:cNvPr id="1860" name="Google Shape;1860;p249"/>
          <p:cNvSpPr txBox="1">
            <a:spLocks noGrp="1"/>
          </p:cNvSpPr>
          <p:nvPr>
            <p:ph type="subTitle" idx="2"/>
          </p:nvPr>
        </p:nvSpPr>
        <p:spPr>
          <a:xfrm>
            <a:off x="6894576" y="4200151"/>
            <a:ext cx="4096400" cy="1146000"/>
          </a:xfrm>
          <a:prstGeom prst="rect">
            <a:avLst/>
          </a:prstGeom>
          <a:noFill/>
          <a:ln>
            <a:noFill/>
          </a:ln>
        </p:spPr>
        <p:txBody>
          <a:bodyPr spcFirstLastPara="1" wrap="square" lIns="0" tIns="0" rIns="0" bIns="0" anchor="t" anchorCtr="0">
            <a:noAutofit/>
          </a:bodyPr>
          <a:lstStyle>
            <a:lvl1pPr lvl="0"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1pPr>
            <a:lvl2pPr lvl="1"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2pPr>
            <a:lvl3pPr lvl="2"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3pPr>
            <a:lvl4pPr lvl="3"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4pPr>
            <a:lvl5pPr lvl="4"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5pPr>
            <a:lvl6pPr lvl="5"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6pPr>
            <a:lvl7pPr lvl="6"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7pPr>
            <a:lvl8pPr lvl="7"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8pPr>
            <a:lvl9pPr lvl="8"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9pPr>
          </a:lstStyle>
          <a:p>
            <a:endParaRPr/>
          </a:p>
        </p:txBody>
      </p:sp>
      <p:sp>
        <p:nvSpPr>
          <p:cNvPr id="1861" name="Google Shape;1861;p249"/>
          <p:cNvSpPr txBox="1">
            <a:spLocks noGrp="1"/>
          </p:cNvSpPr>
          <p:nvPr>
            <p:ph type="subTitle" idx="3"/>
          </p:nvPr>
        </p:nvSpPr>
        <p:spPr>
          <a:xfrm>
            <a:off x="7229856" y="3078480"/>
            <a:ext cx="3426000" cy="914400"/>
          </a:xfrm>
          <a:prstGeom prst="rect">
            <a:avLst/>
          </a:prstGeom>
          <a:noFill/>
          <a:ln>
            <a:noFill/>
          </a:ln>
        </p:spPr>
        <p:txBody>
          <a:bodyPr spcFirstLastPara="1" wrap="square" lIns="0" tIns="0" rIns="0" bIns="0" anchor="t" anchorCtr="0">
            <a:noAutofit/>
          </a:bodyPr>
          <a:lstStyle>
            <a:lvl1pPr lvl="0" algn="ctr">
              <a:lnSpc>
                <a:spcPct val="85000"/>
              </a:lnSpc>
              <a:spcBef>
                <a:spcPts val="0"/>
              </a:spcBef>
              <a:spcAft>
                <a:spcPts val="0"/>
              </a:spcAft>
              <a:buClr>
                <a:schemeClr val="dk1"/>
              </a:buClr>
              <a:buSzPts val="4600"/>
              <a:buNone/>
              <a:defRPr sz="3067">
                <a:solidFill>
                  <a:schemeClr val="dk1"/>
                </a:solidFill>
              </a:defRPr>
            </a:lvl1pPr>
            <a:lvl2pPr lvl="1" algn="ctr">
              <a:lnSpc>
                <a:spcPct val="85000"/>
              </a:lnSpc>
              <a:spcBef>
                <a:spcPts val="0"/>
              </a:spcBef>
              <a:spcAft>
                <a:spcPts val="0"/>
              </a:spcAft>
              <a:buClr>
                <a:schemeClr val="dk1"/>
              </a:buClr>
              <a:buSzPts val="4600"/>
              <a:buNone/>
              <a:defRPr sz="3067">
                <a:solidFill>
                  <a:schemeClr val="dk1"/>
                </a:solidFill>
              </a:defRPr>
            </a:lvl2pPr>
            <a:lvl3pPr lvl="2" algn="ctr">
              <a:lnSpc>
                <a:spcPct val="85000"/>
              </a:lnSpc>
              <a:spcBef>
                <a:spcPts val="0"/>
              </a:spcBef>
              <a:spcAft>
                <a:spcPts val="0"/>
              </a:spcAft>
              <a:buClr>
                <a:schemeClr val="dk1"/>
              </a:buClr>
              <a:buSzPts val="4600"/>
              <a:buNone/>
              <a:defRPr sz="3067">
                <a:solidFill>
                  <a:schemeClr val="dk1"/>
                </a:solidFill>
              </a:defRPr>
            </a:lvl3pPr>
            <a:lvl4pPr lvl="3" algn="ctr">
              <a:lnSpc>
                <a:spcPct val="85000"/>
              </a:lnSpc>
              <a:spcBef>
                <a:spcPts val="0"/>
              </a:spcBef>
              <a:spcAft>
                <a:spcPts val="0"/>
              </a:spcAft>
              <a:buClr>
                <a:schemeClr val="dk1"/>
              </a:buClr>
              <a:buSzPts val="4600"/>
              <a:buNone/>
              <a:defRPr sz="3067">
                <a:solidFill>
                  <a:schemeClr val="dk1"/>
                </a:solidFill>
              </a:defRPr>
            </a:lvl4pPr>
            <a:lvl5pPr lvl="4" algn="ctr">
              <a:lnSpc>
                <a:spcPct val="85000"/>
              </a:lnSpc>
              <a:spcBef>
                <a:spcPts val="0"/>
              </a:spcBef>
              <a:spcAft>
                <a:spcPts val="0"/>
              </a:spcAft>
              <a:buClr>
                <a:schemeClr val="dk1"/>
              </a:buClr>
              <a:buSzPts val="4600"/>
              <a:buNone/>
              <a:defRPr sz="3067">
                <a:solidFill>
                  <a:schemeClr val="dk1"/>
                </a:solidFill>
              </a:defRPr>
            </a:lvl5pPr>
            <a:lvl6pPr lvl="5" algn="ctr">
              <a:lnSpc>
                <a:spcPct val="85000"/>
              </a:lnSpc>
              <a:spcBef>
                <a:spcPts val="0"/>
              </a:spcBef>
              <a:spcAft>
                <a:spcPts val="0"/>
              </a:spcAft>
              <a:buClr>
                <a:schemeClr val="dk1"/>
              </a:buClr>
              <a:buSzPts val="4600"/>
              <a:buNone/>
              <a:defRPr sz="3067">
                <a:solidFill>
                  <a:schemeClr val="dk1"/>
                </a:solidFill>
              </a:defRPr>
            </a:lvl6pPr>
            <a:lvl7pPr lvl="6" algn="ctr">
              <a:lnSpc>
                <a:spcPct val="85000"/>
              </a:lnSpc>
              <a:spcBef>
                <a:spcPts val="0"/>
              </a:spcBef>
              <a:spcAft>
                <a:spcPts val="0"/>
              </a:spcAft>
              <a:buClr>
                <a:schemeClr val="dk1"/>
              </a:buClr>
              <a:buSzPts val="4600"/>
              <a:buNone/>
              <a:defRPr sz="3067">
                <a:solidFill>
                  <a:schemeClr val="dk1"/>
                </a:solidFill>
              </a:defRPr>
            </a:lvl7pPr>
            <a:lvl8pPr lvl="7" algn="ctr">
              <a:lnSpc>
                <a:spcPct val="85000"/>
              </a:lnSpc>
              <a:spcBef>
                <a:spcPts val="0"/>
              </a:spcBef>
              <a:spcAft>
                <a:spcPts val="0"/>
              </a:spcAft>
              <a:buClr>
                <a:schemeClr val="dk1"/>
              </a:buClr>
              <a:buSzPts val="4600"/>
              <a:buNone/>
              <a:defRPr sz="3067">
                <a:solidFill>
                  <a:schemeClr val="dk1"/>
                </a:solidFill>
              </a:defRPr>
            </a:lvl8pPr>
            <a:lvl9pPr lvl="8" algn="ctr">
              <a:lnSpc>
                <a:spcPct val="85000"/>
              </a:lnSpc>
              <a:spcBef>
                <a:spcPts val="0"/>
              </a:spcBef>
              <a:spcAft>
                <a:spcPts val="0"/>
              </a:spcAft>
              <a:buClr>
                <a:schemeClr val="dk1"/>
              </a:buClr>
              <a:buSzPts val="4600"/>
              <a:buNone/>
              <a:defRPr sz="3067">
                <a:solidFill>
                  <a:schemeClr val="dk1"/>
                </a:solidFill>
              </a:defRPr>
            </a:lvl9pPr>
          </a:lstStyle>
          <a:p>
            <a:endParaRPr/>
          </a:p>
        </p:txBody>
      </p:sp>
      <p:sp>
        <p:nvSpPr>
          <p:cNvPr id="1862" name="Google Shape;1862;p249"/>
          <p:cNvSpPr txBox="1">
            <a:spLocks noGrp="1"/>
          </p:cNvSpPr>
          <p:nvPr>
            <p:ph type="subTitle" idx="4"/>
          </p:nvPr>
        </p:nvSpPr>
        <p:spPr>
          <a:xfrm>
            <a:off x="1542288" y="3078480"/>
            <a:ext cx="3426000" cy="914400"/>
          </a:xfrm>
          <a:prstGeom prst="rect">
            <a:avLst/>
          </a:prstGeom>
          <a:noFill/>
          <a:ln>
            <a:noFill/>
          </a:ln>
        </p:spPr>
        <p:txBody>
          <a:bodyPr spcFirstLastPara="1" wrap="square" lIns="0" tIns="0" rIns="0" bIns="0" anchor="t" anchorCtr="0">
            <a:noAutofit/>
          </a:bodyPr>
          <a:lstStyle>
            <a:lvl1pPr lvl="0"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1pPr>
            <a:lvl2pPr lvl="1"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2pPr>
            <a:lvl3pPr lvl="2"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3pPr>
            <a:lvl4pPr lvl="3"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4pPr>
            <a:lvl5pPr lvl="4"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5pPr>
            <a:lvl6pPr lvl="5"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6pPr>
            <a:lvl7pPr lvl="6"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7pPr>
            <a:lvl8pPr lvl="7"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8pPr>
            <a:lvl9pPr lvl="8"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33571050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ullet Points B">
  <p:cSld name="Bullet Points B">
    <p:spTree>
      <p:nvGrpSpPr>
        <p:cNvPr id="1" name="Shape 1863"/>
        <p:cNvGrpSpPr/>
        <p:nvPr/>
      </p:nvGrpSpPr>
      <p:grpSpPr>
        <a:xfrm>
          <a:off x="0" y="0"/>
          <a:ext cx="0" cy="0"/>
          <a:chOff x="0" y="0"/>
          <a:chExt cx="0" cy="0"/>
        </a:xfrm>
      </p:grpSpPr>
      <p:pic>
        <p:nvPicPr>
          <p:cNvPr id="1864" name="Google Shape;1864;p250" descr="preencoded.png"/>
          <p:cNvPicPr preferRelativeResize="0"/>
          <p:nvPr/>
        </p:nvPicPr>
        <p:blipFill rotWithShape="1">
          <a:blip r:embed="rId2">
            <a:alphaModFix/>
          </a:blip>
          <a:srcRect/>
          <a:stretch/>
        </p:blipFill>
        <p:spPr>
          <a:xfrm>
            <a:off x="0" y="0"/>
            <a:ext cx="12192000" cy="921953"/>
          </a:xfrm>
          <a:prstGeom prst="rect">
            <a:avLst/>
          </a:prstGeom>
          <a:noFill/>
          <a:ln>
            <a:noFill/>
          </a:ln>
        </p:spPr>
      </p:pic>
      <p:pic>
        <p:nvPicPr>
          <p:cNvPr id="1865" name="Google Shape;1865;p250" descr="preencoded.png"/>
          <p:cNvPicPr preferRelativeResize="0"/>
          <p:nvPr/>
        </p:nvPicPr>
        <p:blipFill rotWithShape="1">
          <a:blip r:embed="rId3">
            <a:alphaModFix/>
          </a:blip>
          <a:srcRect/>
          <a:stretch/>
        </p:blipFill>
        <p:spPr>
          <a:xfrm>
            <a:off x="5791200" y="2317751"/>
            <a:ext cx="609600" cy="609600"/>
          </a:xfrm>
          <a:prstGeom prst="rect">
            <a:avLst/>
          </a:prstGeom>
          <a:noFill/>
          <a:ln>
            <a:noFill/>
          </a:ln>
        </p:spPr>
      </p:pic>
      <p:pic>
        <p:nvPicPr>
          <p:cNvPr id="1866" name="Google Shape;1866;p250" descr="preencoded.png"/>
          <p:cNvPicPr preferRelativeResize="0"/>
          <p:nvPr/>
        </p:nvPicPr>
        <p:blipFill rotWithShape="1">
          <a:blip r:embed="rId3">
            <a:alphaModFix/>
          </a:blip>
          <a:srcRect/>
          <a:stretch/>
        </p:blipFill>
        <p:spPr>
          <a:xfrm>
            <a:off x="9569451" y="2317751"/>
            <a:ext cx="609600" cy="609600"/>
          </a:xfrm>
          <a:prstGeom prst="rect">
            <a:avLst/>
          </a:prstGeom>
          <a:noFill/>
          <a:ln>
            <a:noFill/>
          </a:ln>
        </p:spPr>
      </p:pic>
      <p:pic>
        <p:nvPicPr>
          <p:cNvPr id="1867" name="Google Shape;1867;p250" descr="preencoded.png"/>
          <p:cNvPicPr preferRelativeResize="0"/>
          <p:nvPr/>
        </p:nvPicPr>
        <p:blipFill rotWithShape="1">
          <a:blip r:embed="rId4">
            <a:alphaModFix/>
          </a:blip>
          <a:srcRect/>
          <a:stretch/>
        </p:blipFill>
        <p:spPr>
          <a:xfrm>
            <a:off x="9347200" y="406400"/>
            <a:ext cx="2032000" cy="206996"/>
          </a:xfrm>
          <a:prstGeom prst="rect">
            <a:avLst/>
          </a:prstGeom>
          <a:noFill/>
          <a:ln>
            <a:noFill/>
          </a:ln>
        </p:spPr>
      </p:pic>
      <p:pic>
        <p:nvPicPr>
          <p:cNvPr id="1868" name="Google Shape;1868;p250" descr="preencoded.png"/>
          <p:cNvPicPr preferRelativeResize="0"/>
          <p:nvPr/>
        </p:nvPicPr>
        <p:blipFill rotWithShape="1">
          <a:blip r:embed="rId5">
            <a:alphaModFix/>
          </a:blip>
          <a:srcRect/>
          <a:stretch/>
        </p:blipFill>
        <p:spPr>
          <a:xfrm>
            <a:off x="0" y="0"/>
            <a:ext cx="12192009" cy="1250988"/>
          </a:xfrm>
          <a:prstGeom prst="rect">
            <a:avLst/>
          </a:prstGeom>
          <a:noFill/>
          <a:ln>
            <a:noFill/>
          </a:ln>
        </p:spPr>
      </p:pic>
      <p:pic>
        <p:nvPicPr>
          <p:cNvPr id="1869" name="Google Shape;1869;p250" descr="preencoded.png"/>
          <p:cNvPicPr preferRelativeResize="0"/>
          <p:nvPr/>
        </p:nvPicPr>
        <p:blipFill rotWithShape="1">
          <a:blip r:embed="rId6">
            <a:alphaModFix/>
          </a:blip>
          <a:srcRect/>
          <a:stretch/>
        </p:blipFill>
        <p:spPr>
          <a:xfrm>
            <a:off x="0" y="0"/>
            <a:ext cx="12192009" cy="822517"/>
          </a:xfrm>
          <a:prstGeom prst="rect">
            <a:avLst/>
          </a:prstGeom>
          <a:noFill/>
          <a:ln>
            <a:noFill/>
          </a:ln>
        </p:spPr>
      </p:pic>
      <p:pic>
        <p:nvPicPr>
          <p:cNvPr id="1870" name="Google Shape;1870;p250" descr="preencoded.png"/>
          <p:cNvPicPr preferRelativeResize="0"/>
          <p:nvPr/>
        </p:nvPicPr>
        <p:blipFill rotWithShape="1">
          <a:blip r:embed="rId7">
            <a:alphaModFix/>
          </a:blip>
          <a:srcRect/>
          <a:stretch/>
        </p:blipFill>
        <p:spPr>
          <a:xfrm>
            <a:off x="4205295" y="2463800"/>
            <a:ext cx="24241" cy="3423872"/>
          </a:xfrm>
          <a:prstGeom prst="rect">
            <a:avLst/>
          </a:prstGeom>
          <a:noFill/>
          <a:ln>
            <a:noFill/>
          </a:ln>
        </p:spPr>
      </p:pic>
      <p:pic>
        <p:nvPicPr>
          <p:cNvPr id="1871" name="Google Shape;1871;p250" descr="preencoded.png"/>
          <p:cNvPicPr preferRelativeResize="0"/>
          <p:nvPr/>
        </p:nvPicPr>
        <p:blipFill rotWithShape="1">
          <a:blip r:embed="rId8">
            <a:alphaModFix/>
          </a:blip>
          <a:srcRect/>
          <a:stretch/>
        </p:blipFill>
        <p:spPr>
          <a:xfrm>
            <a:off x="7986707" y="2463800"/>
            <a:ext cx="24240" cy="3423872"/>
          </a:xfrm>
          <a:prstGeom prst="rect">
            <a:avLst/>
          </a:prstGeom>
          <a:noFill/>
          <a:ln>
            <a:noFill/>
          </a:ln>
        </p:spPr>
      </p:pic>
      <p:pic>
        <p:nvPicPr>
          <p:cNvPr id="1872" name="Google Shape;1872;p250" descr="preencoded.png"/>
          <p:cNvPicPr preferRelativeResize="0"/>
          <p:nvPr/>
        </p:nvPicPr>
        <p:blipFill rotWithShape="1">
          <a:blip r:embed="rId9">
            <a:alphaModFix/>
          </a:blip>
          <a:srcRect/>
          <a:stretch/>
        </p:blipFill>
        <p:spPr>
          <a:xfrm>
            <a:off x="0" y="5943600"/>
            <a:ext cx="12192000" cy="914400"/>
          </a:xfrm>
          <a:prstGeom prst="rect">
            <a:avLst/>
          </a:prstGeom>
          <a:noFill/>
          <a:ln>
            <a:noFill/>
          </a:ln>
        </p:spPr>
      </p:pic>
      <p:sp>
        <p:nvSpPr>
          <p:cNvPr id="1873" name="Google Shape;1873;p250"/>
          <p:cNvSpPr/>
          <p:nvPr/>
        </p:nvSpPr>
        <p:spPr>
          <a:xfrm>
            <a:off x="5899151" y="2486025"/>
            <a:ext cx="394000" cy="273200"/>
          </a:xfrm>
          <a:prstGeom prst="rect">
            <a:avLst/>
          </a:prstGeom>
          <a:noFill/>
          <a:ln>
            <a:noFill/>
          </a:ln>
        </p:spPr>
        <p:txBody>
          <a:bodyPr spcFirstLastPara="1" wrap="square" lIns="0" tIns="0" rIns="0" bIns="0" anchor="t" anchorCtr="0">
            <a:noAutofit/>
          </a:bodyPr>
          <a:lstStyle/>
          <a:p>
            <a:pPr marL="0" marR="0" lvl="0" indent="0" algn="ctr" rtl="0">
              <a:lnSpc>
                <a:spcPct val="84666"/>
              </a:lnSpc>
              <a:spcBef>
                <a:spcPts val="0"/>
              </a:spcBef>
              <a:spcAft>
                <a:spcPts val="0"/>
              </a:spcAft>
              <a:buClr>
                <a:srgbClr val="92958E"/>
              </a:buClr>
              <a:buSzPts val="2800"/>
              <a:buFont typeface="Montserrat"/>
              <a:buNone/>
            </a:pPr>
            <a:r>
              <a:rPr lang="en" sz="1867" b="1" i="0" u="none" strike="noStrike" cap="none">
                <a:solidFill>
                  <a:srgbClr val="92958E"/>
                </a:solidFill>
                <a:latin typeface="Montserrat"/>
                <a:ea typeface="Montserrat"/>
                <a:cs typeface="Montserrat"/>
                <a:sym typeface="Montserrat"/>
              </a:rPr>
              <a:t>02. </a:t>
            </a:r>
            <a:endParaRPr sz="1867" b="0" i="0" u="none" strike="noStrike" cap="none">
              <a:solidFill>
                <a:schemeClr val="dk1"/>
              </a:solidFill>
              <a:latin typeface="Montserrat"/>
              <a:ea typeface="Montserrat"/>
              <a:cs typeface="Montserrat"/>
              <a:sym typeface="Montserrat"/>
            </a:endParaRPr>
          </a:p>
        </p:txBody>
      </p:sp>
      <p:sp>
        <p:nvSpPr>
          <p:cNvPr id="1874" name="Google Shape;1874;p250"/>
          <p:cNvSpPr/>
          <p:nvPr/>
        </p:nvSpPr>
        <p:spPr>
          <a:xfrm>
            <a:off x="9683751" y="2486025"/>
            <a:ext cx="387600" cy="273200"/>
          </a:xfrm>
          <a:prstGeom prst="rect">
            <a:avLst/>
          </a:prstGeom>
          <a:noFill/>
          <a:ln>
            <a:noFill/>
          </a:ln>
        </p:spPr>
        <p:txBody>
          <a:bodyPr spcFirstLastPara="1" wrap="square" lIns="0" tIns="0" rIns="0" bIns="0" anchor="t" anchorCtr="0">
            <a:noAutofit/>
          </a:bodyPr>
          <a:lstStyle/>
          <a:p>
            <a:pPr marL="0" marR="0" lvl="0" indent="0" algn="ctr" rtl="0">
              <a:lnSpc>
                <a:spcPct val="84666"/>
              </a:lnSpc>
              <a:spcBef>
                <a:spcPts val="0"/>
              </a:spcBef>
              <a:spcAft>
                <a:spcPts val="0"/>
              </a:spcAft>
              <a:buClr>
                <a:srgbClr val="92958E"/>
              </a:buClr>
              <a:buSzPts val="2800"/>
              <a:buFont typeface="Montserrat"/>
              <a:buNone/>
            </a:pPr>
            <a:r>
              <a:rPr lang="en" sz="1867" b="1" i="0" u="none" strike="noStrike" cap="none">
                <a:solidFill>
                  <a:srgbClr val="92958E"/>
                </a:solidFill>
                <a:latin typeface="Montserrat"/>
                <a:ea typeface="Montserrat"/>
                <a:cs typeface="Montserrat"/>
                <a:sym typeface="Montserrat"/>
              </a:rPr>
              <a:t>03. </a:t>
            </a:r>
            <a:endParaRPr sz="1867" b="0" i="0" u="none" strike="noStrike" cap="none">
              <a:solidFill>
                <a:schemeClr val="dk1"/>
              </a:solidFill>
              <a:latin typeface="Montserrat"/>
              <a:ea typeface="Montserrat"/>
              <a:cs typeface="Montserrat"/>
              <a:sym typeface="Montserrat"/>
            </a:endParaRPr>
          </a:p>
        </p:txBody>
      </p:sp>
      <p:sp>
        <p:nvSpPr>
          <p:cNvPr id="1875" name="Google Shape;1875;p250"/>
          <p:cNvSpPr/>
          <p:nvPr/>
        </p:nvSpPr>
        <p:spPr>
          <a:xfrm>
            <a:off x="9671051"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b="0" i="0" u="none" strike="noStrike" cap="none">
                <a:solidFill>
                  <a:srgbClr val="C0C3B9"/>
                </a:solidFill>
                <a:latin typeface="Inter"/>
                <a:ea typeface="Inter"/>
                <a:cs typeface="Inter"/>
                <a:sym typeface="Inter"/>
              </a:rPr>
              <a:t>Copyright © 2024 SmartRecruiters, Inc. </a:t>
            </a:r>
            <a:endParaRPr sz="933" b="0" i="0" u="none" strike="noStrike" cap="none">
              <a:solidFill>
                <a:schemeClr val="dk1"/>
              </a:solidFill>
              <a:latin typeface="Inter"/>
              <a:ea typeface="Inter"/>
              <a:cs typeface="Inter"/>
              <a:sym typeface="Inter"/>
            </a:endParaRPr>
          </a:p>
        </p:txBody>
      </p:sp>
      <p:sp>
        <p:nvSpPr>
          <p:cNvPr id="1876" name="Google Shape;1876;p250"/>
          <p:cNvSpPr txBox="1">
            <a:spLocks noGrp="1"/>
          </p:cNvSpPr>
          <p:nvPr>
            <p:ph type="subTitle" idx="1"/>
          </p:nvPr>
        </p:nvSpPr>
        <p:spPr>
          <a:xfrm>
            <a:off x="755904" y="4200144"/>
            <a:ext cx="3127200" cy="1424400"/>
          </a:xfrm>
          <a:prstGeom prst="rect">
            <a:avLst/>
          </a:prstGeom>
          <a:noFill/>
          <a:ln>
            <a:noFill/>
          </a:ln>
        </p:spPr>
        <p:txBody>
          <a:bodyPr spcFirstLastPara="1" wrap="square" lIns="0" tIns="0" rIns="0" bIns="0" anchor="t" anchorCtr="0">
            <a:noAutofit/>
          </a:bodyPr>
          <a:lstStyle>
            <a:lvl1pPr lvl="0" algn="ctr">
              <a:lnSpc>
                <a:spcPct val="128000"/>
              </a:lnSpc>
              <a:spcBef>
                <a:spcPts val="0"/>
              </a:spcBef>
              <a:spcAft>
                <a:spcPts val="0"/>
              </a:spcAft>
              <a:buClr>
                <a:schemeClr val="dk1"/>
              </a:buClr>
              <a:buSzPts val="2200"/>
              <a:buNone/>
              <a:defRPr sz="1467">
                <a:solidFill>
                  <a:schemeClr val="dk1"/>
                </a:solidFill>
              </a:defRPr>
            </a:lvl1pPr>
            <a:lvl2pPr lvl="1" algn="ctr">
              <a:lnSpc>
                <a:spcPct val="128000"/>
              </a:lnSpc>
              <a:spcBef>
                <a:spcPts val="0"/>
              </a:spcBef>
              <a:spcAft>
                <a:spcPts val="0"/>
              </a:spcAft>
              <a:buClr>
                <a:schemeClr val="dk1"/>
              </a:buClr>
              <a:buSzPts val="2200"/>
              <a:buNone/>
              <a:defRPr sz="1467">
                <a:solidFill>
                  <a:schemeClr val="dk1"/>
                </a:solidFill>
              </a:defRPr>
            </a:lvl2pPr>
            <a:lvl3pPr lvl="2" algn="ctr">
              <a:lnSpc>
                <a:spcPct val="128000"/>
              </a:lnSpc>
              <a:spcBef>
                <a:spcPts val="0"/>
              </a:spcBef>
              <a:spcAft>
                <a:spcPts val="0"/>
              </a:spcAft>
              <a:buClr>
                <a:schemeClr val="dk1"/>
              </a:buClr>
              <a:buSzPts val="2200"/>
              <a:buNone/>
              <a:defRPr sz="1467">
                <a:solidFill>
                  <a:schemeClr val="dk1"/>
                </a:solidFill>
              </a:defRPr>
            </a:lvl3pPr>
            <a:lvl4pPr lvl="3" algn="ctr">
              <a:lnSpc>
                <a:spcPct val="128000"/>
              </a:lnSpc>
              <a:spcBef>
                <a:spcPts val="0"/>
              </a:spcBef>
              <a:spcAft>
                <a:spcPts val="0"/>
              </a:spcAft>
              <a:buClr>
                <a:schemeClr val="dk1"/>
              </a:buClr>
              <a:buSzPts val="2200"/>
              <a:buNone/>
              <a:defRPr sz="1467">
                <a:solidFill>
                  <a:schemeClr val="dk1"/>
                </a:solidFill>
              </a:defRPr>
            </a:lvl4pPr>
            <a:lvl5pPr lvl="4" algn="ctr">
              <a:lnSpc>
                <a:spcPct val="128000"/>
              </a:lnSpc>
              <a:spcBef>
                <a:spcPts val="0"/>
              </a:spcBef>
              <a:spcAft>
                <a:spcPts val="0"/>
              </a:spcAft>
              <a:buClr>
                <a:schemeClr val="dk1"/>
              </a:buClr>
              <a:buSzPts val="2200"/>
              <a:buNone/>
              <a:defRPr sz="1467">
                <a:solidFill>
                  <a:schemeClr val="dk1"/>
                </a:solidFill>
              </a:defRPr>
            </a:lvl5pPr>
            <a:lvl6pPr lvl="5" algn="ctr">
              <a:lnSpc>
                <a:spcPct val="128000"/>
              </a:lnSpc>
              <a:spcBef>
                <a:spcPts val="0"/>
              </a:spcBef>
              <a:spcAft>
                <a:spcPts val="0"/>
              </a:spcAft>
              <a:buClr>
                <a:schemeClr val="dk1"/>
              </a:buClr>
              <a:buSzPts val="2200"/>
              <a:buNone/>
              <a:defRPr sz="1467">
                <a:solidFill>
                  <a:schemeClr val="dk1"/>
                </a:solidFill>
              </a:defRPr>
            </a:lvl6pPr>
            <a:lvl7pPr lvl="6" algn="ctr">
              <a:lnSpc>
                <a:spcPct val="128000"/>
              </a:lnSpc>
              <a:spcBef>
                <a:spcPts val="0"/>
              </a:spcBef>
              <a:spcAft>
                <a:spcPts val="0"/>
              </a:spcAft>
              <a:buClr>
                <a:schemeClr val="dk1"/>
              </a:buClr>
              <a:buSzPts val="2200"/>
              <a:buNone/>
              <a:defRPr sz="1467">
                <a:solidFill>
                  <a:schemeClr val="dk1"/>
                </a:solidFill>
              </a:defRPr>
            </a:lvl7pPr>
            <a:lvl8pPr lvl="7" algn="ctr">
              <a:lnSpc>
                <a:spcPct val="128000"/>
              </a:lnSpc>
              <a:spcBef>
                <a:spcPts val="0"/>
              </a:spcBef>
              <a:spcAft>
                <a:spcPts val="0"/>
              </a:spcAft>
              <a:buClr>
                <a:schemeClr val="dk1"/>
              </a:buClr>
              <a:buSzPts val="2200"/>
              <a:buNone/>
              <a:defRPr sz="1467">
                <a:solidFill>
                  <a:schemeClr val="dk1"/>
                </a:solidFill>
              </a:defRPr>
            </a:lvl8pPr>
            <a:lvl9pPr lvl="8" algn="ctr">
              <a:lnSpc>
                <a:spcPct val="128000"/>
              </a:lnSpc>
              <a:spcBef>
                <a:spcPts val="0"/>
              </a:spcBef>
              <a:spcAft>
                <a:spcPts val="0"/>
              </a:spcAft>
              <a:buClr>
                <a:schemeClr val="dk1"/>
              </a:buClr>
              <a:buSzPts val="2200"/>
              <a:buNone/>
              <a:defRPr sz="1467">
                <a:solidFill>
                  <a:schemeClr val="dk1"/>
                </a:solidFill>
              </a:defRPr>
            </a:lvl9pPr>
          </a:lstStyle>
          <a:p>
            <a:endParaRPr/>
          </a:p>
        </p:txBody>
      </p:sp>
      <p:sp>
        <p:nvSpPr>
          <p:cNvPr id="1877" name="Google Shape;1877;p250"/>
          <p:cNvSpPr txBox="1">
            <a:spLocks noGrp="1"/>
          </p:cNvSpPr>
          <p:nvPr>
            <p:ph type="subTitle" idx="2"/>
          </p:nvPr>
        </p:nvSpPr>
        <p:spPr>
          <a:xfrm>
            <a:off x="603504" y="3078480"/>
            <a:ext cx="3426000" cy="914400"/>
          </a:xfrm>
          <a:prstGeom prst="rect">
            <a:avLst/>
          </a:prstGeom>
          <a:noFill/>
          <a:ln>
            <a:noFill/>
          </a:ln>
        </p:spPr>
        <p:txBody>
          <a:bodyPr spcFirstLastPara="1" wrap="square" lIns="0" tIns="0" rIns="0" bIns="0" anchor="t" anchorCtr="0">
            <a:noAutofit/>
          </a:bodyPr>
          <a:lstStyle>
            <a:lvl1pPr lvl="0"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1pPr>
            <a:lvl2pPr lvl="1"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2pPr>
            <a:lvl3pPr lvl="2"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3pPr>
            <a:lvl4pPr lvl="3"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4pPr>
            <a:lvl5pPr lvl="4"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5pPr>
            <a:lvl6pPr lvl="5"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6pPr>
            <a:lvl7pPr lvl="6"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7pPr>
            <a:lvl8pPr lvl="7"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8pPr>
            <a:lvl9pPr lvl="8"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9pPr>
          </a:lstStyle>
          <a:p>
            <a:endParaRPr/>
          </a:p>
        </p:txBody>
      </p:sp>
      <p:sp>
        <p:nvSpPr>
          <p:cNvPr id="1878" name="Google Shape;1878;p250"/>
          <p:cNvSpPr txBox="1">
            <a:spLocks noGrp="1"/>
          </p:cNvSpPr>
          <p:nvPr>
            <p:ph type="subTitle" idx="3"/>
          </p:nvPr>
        </p:nvSpPr>
        <p:spPr>
          <a:xfrm>
            <a:off x="4535424" y="4202465"/>
            <a:ext cx="3127200" cy="1424400"/>
          </a:xfrm>
          <a:prstGeom prst="rect">
            <a:avLst/>
          </a:prstGeom>
          <a:noFill/>
          <a:ln>
            <a:noFill/>
          </a:ln>
        </p:spPr>
        <p:txBody>
          <a:bodyPr spcFirstLastPara="1" wrap="square" lIns="0" tIns="0" rIns="0" bIns="0" anchor="t" anchorCtr="0">
            <a:noAutofit/>
          </a:bodyPr>
          <a:lstStyle>
            <a:lvl1pPr lvl="0" algn="ctr">
              <a:lnSpc>
                <a:spcPct val="128000"/>
              </a:lnSpc>
              <a:spcBef>
                <a:spcPts val="0"/>
              </a:spcBef>
              <a:spcAft>
                <a:spcPts val="0"/>
              </a:spcAft>
              <a:buClr>
                <a:schemeClr val="dk1"/>
              </a:buClr>
              <a:buSzPts val="2200"/>
              <a:buNone/>
              <a:defRPr sz="1467">
                <a:solidFill>
                  <a:schemeClr val="dk1"/>
                </a:solidFill>
              </a:defRPr>
            </a:lvl1pPr>
            <a:lvl2pPr lvl="1" algn="ctr">
              <a:lnSpc>
                <a:spcPct val="128000"/>
              </a:lnSpc>
              <a:spcBef>
                <a:spcPts val="0"/>
              </a:spcBef>
              <a:spcAft>
                <a:spcPts val="0"/>
              </a:spcAft>
              <a:buClr>
                <a:schemeClr val="dk1"/>
              </a:buClr>
              <a:buSzPts val="2200"/>
              <a:buNone/>
              <a:defRPr sz="1467">
                <a:solidFill>
                  <a:schemeClr val="dk1"/>
                </a:solidFill>
              </a:defRPr>
            </a:lvl2pPr>
            <a:lvl3pPr lvl="2" algn="ctr">
              <a:lnSpc>
                <a:spcPct val="128000"/>
              </a:lnSpc>
              <a:spcBef>
                <a:spcPts val="0"/>
              </a:spcBef>
              <a:spcAft>
                <a:spcPts val="0"/>
              </a:spcAft>
              <a:buClr>
                <a:schemeClr val="dk1"/>
              </a:buClr>
              <a:buSzPts val="2200"/>
              <a:buNone/>
              <a:defRPr sz="1467">
                <a:solidFill>
                  <a:schemeClr val="dk1"/>
                </a:solidFill>
              </a:defRPr>
            </a:lvl3pPr>
            <a:lvl4pPr lvl="3" algn="ctr">
              <a:lnSpc>
                <a:spcPct val="128000"/>
              </a:lnSpc>
              <a:spcBef>
                <a:spcPts val="0"/>
              </a:spcBef>
              <a:spcAft>
                <a:spcPts val="0"/>
              </a:spcAft>
              <a:buClr>
                <a:schemeClr val="dk1"/>
              </a:buClr>
              <a:buSzPts val="2200"/>
              <a:buNone/>
              <a:defRPr sz="1467">
                <a:solidFill>
                  <a:schemeClr val="dk1"/>
                </a:solidFill>
              </a:defRPr>
            </a:lvl4pPr>
            <a:lvl5pPr lvl="4" algn="ctr">
              <a:lnSpc>
                <a:spcPct val="128000"/>
              </a:lnSpc>
              <a:spcBef>
                <a:spcPts val="0"/>
              </a:spcBef>
              <a:spcAft>
                <a:spcPts val="0"/>
              </a:spcAft>
              <a:buClr>
                <a:schemeClr val="dk1"/>
              </a:buClr>
              <a:buSzPts val="2200"/>
              <a:buNone/>
              <a:defRPr sz="1467">
                <a:solidFill>
                  <a:schemeClr val="dk1"/>
                </a:solidFill>
              </a:defRPr>
            </a:lvl5pPr>
            <a:lvl6pPr lvl="5" algn="ctr">
              <a:lnSpc>
                <a:spcPct val="128000"/>
              </a:lnSpc>
              <a:spcBef>
                <a:spcPts val="0"/>
              </a:spcBef>
              <a:spcAft>
                <a:spcPts val="0"/>
              </a:spcAft>
              <a:buClr>
                <a:schemeClr val="dk1"/>
              </a:buClr>
              <a:buSzPts val="2200"/>
              <a:buNone/>
              <a:defRPr sz="1467">
                <a:solidFill>
                  <a:schemeClr val="dk1"/>
                </a:solidFill>
              </a:defRPr>
            </a:lvl6pPr>
            <a:lvl7pPr lvl="6" algn="ctr">
              <a:lnSpc>
                <a:spcPct val="128000"/>
              </a:lnSpc>
              <a:spcBef>
                <a:spcPts val="0"/>
              </a:spcBef>
              <a:spcAft>
                <a:spcPts val="0"/>
              </a:spcAft>
              <a:buClr>
                <a:schemeClr val="dk1"/>
              </a:buClr>
              <a:buSzPts val="2200"/>
              <a:buNone/>
              <a:defRPr sz="1467">
                <a:solidFill>
                  <a:schemeClr val="dk1"/>
                </a:solidFill>
              </a:defRPr>
            </a:lvl7pPr>
            <a:lvl8pPr lvl="7" algn="ctr">
              <a:lnSpc>
                <a:spcPct val="128000"/>
              </a:lnSpc>
              <a:spcBef>
                <a:spcPts val="0"/>
              </a:spcBef>
              <a:spcAft>
                <a:spcPts val="0"/>
              </a:spcAft>
              <a:buClr>
                <a:schemeClr val="dk1"/>
              </a:buClr>
              <a:buSzPts val="2200"/>
              <a:buNone/>
              <a:defRPr sz="1467">
                <a:solidFill>
                  <a:schemeClr val="dk1"/>
                </a:solidFill>
              </a:defRPr>
            </a:lvl8pPr>
            <a:lvl9pPr lvl="8" algn="ctr">
              <a:lnSpc>
                <a:spcPct val="128000"/>
              </a:lnSpc>
              <a:spcBef>
                <a:spcPts val="0"/>
              </a:spcBef>
              <a:spcAft>
                <a:spcPts val="0"/>
              </a:spcAft>
              <a:buClr>
                <a:schemeClr val="dk1"/>
              </a:buClr>
              <a:buSzPts val="2200"/>
              <a:buNone/>
              <a:defRPr sz="1467">
                <a:solidFill>
                  <a:schemeClr val="dk1"/>
                </a:solidFill>
              </a:defRPr>
            </a:lvl9pPr>
          </a:lstStyle>
          <a:p>
            <a:endParaRPr/>
          </a:p>
        </p:txBody>
      </p:sp>
      <p:sp>
        <p:nvSpPr>
          <p:cNvPr id="1879" name="Google Shape;1879;p250"/>
          <p:cNvSpPr txBox="1">
            <a:spLocks noGrp="1"/>
          </p:cNvSpPr>
          <p:nvPr>
            <p:ph type="subTitle" idx="4"/>
          </p:nvPr>
        </p:nvSpPr>
        <p:spPr>
          <a:xfrm>
            <a:off x="4389120" y="3078480"/>
            <a:ext cx="3426000" cy="914400"/>
          </a:xfrm>
          <a:prstGeom prst="rect">
            <a:avLst/>
          </a:prstGeom>
          <a:noFill/>
          <a:ln>
            <a:noFill/>
          </a:ln>
        </p:spPr>
        <p:txBody>
          <a:bodyPr spcFirstLastPara="1" wrap="square" lIns="0" tIns="0" rIns="0" bIns="0" anchor="t" anchorCtr="0">
            <a:noAutofit/>
          </a:bodyPr>
          <a:lstStyle>
            <a:lvl1pPr lvl="0" algn="ctr">
              <a:lnSpc>
                <a:spcPct val="85000"/>
              </a:lnSpc>
              <a:spcBef>
                <a:spcPts val="0"/>
              </a:spcBef>
              <a:spcAft>
                <a:spcPts val="0"/>
              </a:spcAft>
              <a:buClr>
                <a:schemeClr val="dk1"/>
              </a:buClr>
              <a:buSzPts val="4600"/>
              <a:buNone/>
              <a:defRPr sz="3067">
                <a:solidFill>
                  <a:schemeClr val="dk1"/>
                </a:solidFill>
              </a:defRPr>
            </a:lvl1pPr>
            <a:lvl2pPr lvl="1" algn="ctr">
              <a:lnSpc>
                <a:spcPct val="85000"/>
              </a:lnSpc>
              <a:spcBef>
                <a:spcPts val="0"/>
              </a:spcBef>
              <a:spcAft>
                <a:spcPts val="0"/>
              </a:spcAft>
              <a:buClr>
                <a:schemeClr val="dk1"/>
              </a:buClr>
              <a:buSzPts val="4600"/>
              <a:buNone/>
              <a:defRPr sz="3067">
                <a:solidFill>
                  <a:schemeClr val="dk1"/>
                </a:solidFill>
              </a:defRPr>
            </a:lvl2pPr>
            <a:lvl3pPr lvl="2" algn="ctr">
              <a:lnSpc>
                <a:spcPct val="85000"/>
              </a:lnSpc>
              <a:spcBef>
                <a:spcPts val="0"/>
              </a:spcBef>
              <a:spcAft>
                <a:spcPts val="0"/>
              </a:spcAft>
              <a:buClr>
                <a:schemeClr val="dk1"/>
              </a:buClr>
              <a:buSzPts val="4600"/>
              <a:buNone/>
              <a:defRPr sz="3067">
                <a:solidFill>
                  <a:schemeClr val="dk1"/>
                </a:solidFill>
              </a:defRPr>
            </a:lvl3pPr>
            <a:lvl4pPr lvl="3" algn="ctr">
              <a:lnSpc>
                <a:spcPct val="85000"/>
              </a:lnSpc>
              <a:spcBef>
                <a:spcPts val="0"/>
              </a:spcBef>
              <a:spcAft>
                <a:spcPts val="0"/>
              </a:spcAft>
              <a:buClr>
                <a:schemeClr val="dk1"/>
              </a:buClr>
              <a:buSzPts val="4600"/>
              <a:buNone/>
              <a:defRPr sz="3067">
                <a:solidFill>
                  <a:schemeClr val="dk1"/>
                </a:solidFill>
              </a:defRPr>
            </a:lvl4pPr>
            <a:lvl5pPr lvl="4" algn="ctr">
              <a:lnSpc>
                <a:spcPct val="85000"/>
              </a:lnSpc>
              <a:spcBef>
                <a:spcPts val="0"/>
              </a:spcBef>
              <a:spcAft>
                <a:spcPts val="0"/>
              </a:spcAft>
              <a:buClr>
                <a:schemeClr val="dk1"/>
              </a:buClr>
              <a:buSzPts val="4600"/>
              <a:buNone/>
              <a:defRPr sz="3067">
                <a:solidFill>
                  <a:schemeClr val="dk1"/>
                </a:solidFill>
              </a:defRPr>
            </a:lvl5pPr>
            <a:lvl6pPr lvl="5" algn="ctr">
              <a:lnSpc>
                <a:spcPct val="85000"/>
              </a:lnSpc>
              <a:spcBef>
                <a:spcPts val="0"/>
              </a:spcBef>
              <a:spcAft>
                <a:spcPts val="0"/>
              </a:spcAft>
              <a:buClr>
                <a:schemeClr val="dk1"/>
              </a:buClr>
              <a:buSzPts val="4600"/>
              <a:buNone/>
              <a:defRPr sz="3067">
                <a:solidFill>
                  <a:schemeClr val="dk1"/>
                </a:solidFill>
              </a:defRPr>
            </a:lvl6pPr>
            <a:lvl7pPr lvl="6" algn="ctr">
              <a:lnSpc>
                <a:spcPct val="85000"/>
              </a:lnSpc>
              <a:spcBef>
                <a:spcPts val="0"/>
              </a:spcBef>
              <a:spcAft>
                <a:spcPts val="0"/>
              </a:spcAft>
              <a:buClr>
                <a:schemeClr val="dk1"/>
              </a:buClr>
              <a:buSzPts val="4600"/>
              <a:buNone/>
              <a:defRPr sz="3067">
                <a:solidFill>
                  <a:schemeClr val="dk1"/>
                </a:solidFill>
              </a:defRPr>
            </a:lvl7pPr>
            <a:lvl8pPr lvl="7" algn="ctr">
              <a:lnSpc>
                <a:spcPct val="85000"/>
              </a:lnSpc>
              <a:spcBef>
                <a:spcPts val="0"/>
              </a:spcBef>
              <a:spcAft>
                <a:spcPts val="0"/>
              </a:spcAft>
              <a:buClr>
                <a:schemeClr val="dk1"/>
              </a:buClr>
              <a:buSzPts val="4600"/>
              <a:buNone/>
              <a:defRPr sz="3067">
                <a:solidFill>
                  <a:schemeClr val="dk1"/>
                </a:solidFill>
              </a:defRPr>
            </a:lvl8pPr>
            <a:lvl9pPr lvl="8" algn="ctr">
              <a:lnSpc>
                <a:spcPct val="85000"/>
              </a:lnSpc>
              <a:spcBef>
                <a:spcPts val="0"/>
              </a:spcBef>
              <a:spcAft>
                <a:spcPts val="0"/>
              </a:spcAft>
              <a:buClr>
                <a:schemeClr val="dk1"/>
              </a:buClr>
              <a:buSzPts val="4600"/>
              <a:buNone/>
              <a:defRPr sz="3067">
                <a:solidFill>
                  <a:schemeClr val="dk1"/>
                </a:solidFill>
              </a:defRPr>
            </a:lvl9pPr>
          </a:lstStyle>
          <a:p>
            <a:endParaRPr/>
          </a:p>
        </p:txBody>
      </p:sp>
      <p:sp>
        <p:nvSpPr>
          <p:cNvPr id="1880" name="Google Shape;1880;p250"/>
          <p:cNvSpPr txBox="1">
            <a:spLocks noGrp="1"/>
          </p:cNvSpPr>
          <p:nvPr>
            <p:ph type="subTitle" idx="5"/>
          </p:nvPr>
        </p:nvSpPr>
        <p:spPr>
          <a:xfrm>
            <a:off x="8321040" y="4202456"/>
            <a:ext cx="3127200" cy="1424400"/>
          </a:xfrm>
          <a:prstGeom prst="rect">
            <a:avLst/>
          </a:prstGeom>
          <a:noFill/>
          <a:ln>
            <a:noFill/>
          </a:ln>
        </p:spPr>
        <p:txBody>
          <a:bodyPr spcFirstLastPara="1" wrap="square" lIns="0" tIns="0" rIns="0" bIns="0" anchor="t" anchorCtr="0">
            <a:noAutofit/>
          </a:bodyPr>
          <a:lstStyle>
            <a:lvl1pPr lvl="0" algn="ctr">
              <a:lnSpc>
                <a:spcPct val="128000"/>
              </a:lnSpc>
              <a:spcBef>
                <a:spcPts val="0"/>
              </a:spcBef>
              <a:spcAft>
                <a:spcPts val="0"/>
              </a:spcAft>
              <a:buClr>
                <a:schemeClr val="dk1"/>
              </a:buClr>
              <a:buSzPts val="2200"/>
              <a:buNone/>
              <a:defRPr sz="1467">
                <a:solidFill>
                  <a:schemeClr val="dk1"/>
                </a:solidFill>
              </a:defRPr>
            </a:lvl1pPr>
            <a:lvl2pPr lvl="1" algn="ctr">
              <a:lnSpc>
                <a:spcPct val="128000"/>
              </a:lnSpc>
              <a:spcBef>
                <a:spcPts val="0"/>
              </a:spcBef>
              <a:spcAft>
                <a:spcPts val="0"/>
              </a:spcAft>
              <a:buClr>
                <a:schemeClr val="dk1"/>
              </a:buClr>
              <a:buSzPts val="2200"/>
              <a:buNone/>
              <a:defRPr sz="1467">
                <a:solidFill>
                  <a:schemeClr val="dk1"/>
                </a:solidFill>
              </a:defRPr>
            </a:lvl2pPr>
            <a:lvl3pPr lvl="2" algn="ctr">
              <a:lnSpc>
                <a:spcPct val="128000"/>
              </a:lnSpc>
              <a:spcBef>
                <a:spcPts val="0"/>
              </a:spcBef>
              <a:spcAft>
                <a:spcPts val="0"/>
              </a:spcAft>
              <a:buClr>
                <a:schemeClr val="dk1"/>
              </a:buClr>
              <a:buSzPts val="2200"/>
              <a:buNone/>
              <a:defRPr sz="1467">
                <a:solidFill>
                  <a:schemeClr val="dk1"/>
                </a:solidFill>
              </a:defRPr>
            </a:lvl3pPr>
            <a:lvl4pPr lvl="3" algn="ctr">
              <a:lnSpc>
                <a:spcPct val="128000"/>
              </a:lnSpc>
              <a:spcBef>
                <a:spcPts val="0"/>
              </a:spcBef>
              <a:spcAft>
                <a:spcPts val="0"/>
              </a:spcAft>
              <a:buClr>
                <a:schemeClr val="dk1"/>
              </a:buClr>
              <a:buSzPts val="2200"/>
              <a:buNone/>
              <a:defRPr sz="1467">
                <a:solidFill>
                  <a:schemeClr val="dk1"/>
                </a:solidFill>
              </a:defRPr>
            </a:lvl4pPr>
            <a:lvl5pPr lvl="4" algn="ctr">
              <a:lnSpc>
                <a:spcPct val="128000"/>
              </a:lnSpc>
              <a:spcBef>
                <a:spcPts val="0"/>
              </a:spcBef>
              <a:spcAft>
                <a:spcPts val="0"/>
              </a:spcAft>
              <a:buClr>
                <a:schemeClr val="dk1"/>
              </a:buClr>
              <a:buSzPts val="2200"/>
              <a:buNone/>
              <a:defRPr sz="1467">
                <a:solidFill>
                  <a:schemeClr val="dk1"/>
                </a:solidFill>
              </a:defRPr>
            </a:lvl5pPr>
            <a:lvl6pPr lvl="5" algn="ctr">
              <a:lnSpc>
                <a:spcPct val="128000"/>
              </a:lnSpc>
              <a:spcBef>
                <a:spcPts val="0"/>
              </a:spcBef>
              <a:spcAft>
                <a:spcPts val="0"/>
              </a:spcAft>
              <a:buClr>
                <a:schemeClr val="dk1"/>
              </a:buClr>
              <a:buSzPts val="2200"/>
              <a:buNone/>
              <a:defRPr sz="1467">
                <a:solidFill>
                  <a:schemeClr val="dk1"/>
                </a:solidFill>
              </a:defRPr>
            </a:lvl6pPr>
            <a:lvl7pPr lvl="6" algn="ctr">
              <a:lnSpc>
                <a:spcPct val="128000"/>
              </a:lnSpc>
              <a:spcBef>
                <a:spcPts val="0"/>
              </a:spcBef>
              <a:spcAft>
                <a:spcPts val="0"/>
              </a:spcAft>
              <a:buClr>
                <a:schemeClr val="dk1"/>
              </a:buClr>
              <a:buSzPts val="2200"/>
              <a:buNone/>
              <a:defRPr sz="1467">
                <a:solidFill>
                  <a:schemeClr val="dk1"/>
                </a:solidFill>
              </a:defRPr>
            </a:lvl7pPr>
            <a:lvl8pPr lvl="7" algn="ctr">
              <a:lnSpc>
                <a:spcPct val="128000"/>
              </a:lnSpc>
              <a:spcBef>
                <a:spcPts val="0"/>
              </a:spcBef>
              <a:spcAft>
                <a:spcPts val="0"/>
              </a:spcAft>
              <a:buClr>
                <a:schemeClr val="dk1"/>
              </a:buClr>
              <a:buSzPts val="2200"/>
              <a:buNone/>
              <a:defRPr sz="1467">
                <a:solidFill>
                  <a:schemeClr val="dk1"/>
                </a:solidFill>
              </a:defRPr>
            </a:lvl8pPr>
            <a:lvl9pPr lvl="8" algn="ctr">
              <a:lnSpc>
                <a:spcPct val="128000"/>
              </a:lnSpc>
              <a:spcBef>
                <a:spcPts val="0"/>
              </a:spcBef>
              <a:spcAft>
                <a:spcPts val="0"/>
              </a:spcAft>
              <a:buClr>
                <a:schemeClr val="dk1"/>
              </a:buClr>
              <a:buSzPts val="2200"/>
              <a:buNone/>
              <a:defRPr sz="1467">
                <a:solidFill>
                  <a:schemeClr val="dk1"/>
                </a:solidFill>
              </a:defRPr>
            </a:lvl9pPr>
          </a:lstStyle>
          <a:p>
            <a:endParaRPr/>
          </a:p>
        </p:txBody>
      </p:sp>
      <p:sp>
        <p:nvSpPr>
          <p:cNvPr id="1881" name="Google Shape;1881;p250"/>
          <p:cNvSpPr txBox="1">
            <a:spLocks noGrp="1"/>
          </p:cNvSpPr>
          <p:nvPr>
            <p:ph type="subTitle" idx="6"/>
          </p:nvPr>
        </p:nvSpPr>
        <p:spPr>
          <a:xfrm>
            <a:off x="8294051" y="3078480"/>
            <a:ext cx="3160400" cy="1068800"/>
          </a:xfrm>
          <a:prstGeom prst="rect">
            <a:avLst/>
          </a:prstGeom>
          <a:noFill/>
          <a:ln>
            <a:noFill/>
          </a:ln>
        </p:spPr>
        <p:txBody>
          <a:bodyPr spcFirstLastPara="1" wrap="square" lIns="0" tIns="0" rIns="0" bIns="0" anchor="t" anchorCtr="0">
            <a:noAutofit/>
          </a:bodyPr>
          <a:lstStyle>
            <a:lvl1pPr lvl="0"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1pPr>
            <a:lvl2pPr lvl="1"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2pPr>
            <a:lvl3pPr lvl="2"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3pPr>
            <a:lvl4pPr lvl="3"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4pPr>
            <a:lvl5pPr lvl="4"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5pPr>
            <a:lvl6pPr lvl="5"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6pPr>
            <a:lvl7pPr lvl="6"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7pPr>
            <a:lvl8pPr lvl="7"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8pPr>
            <a:lvl9pPr lvl="8"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9pPr>
          </a:lstStyle>
          <a:p>
            <a:endParaRPr/>
          </a:p>
        </p:txBody>
      </p:sp>
      <p:sp>
        <p:nvSpPr>
          <p:cNvPr id="1882" name="Google Shape;1882;p250"/>
          <p:cNvSpPr txBox="1">
            <a:spLocks noGrp="1"/>
          </p:cNvSpPr>
          <p:nvPr>
            <p:ph type="title"/>
          </p:nvPr>
        </p:nvSpPr>
        <p:spPr>
          <a:xfrm>
            <a:off x="1020500" y="1168400"/>
            <a:ext cx="10151200" cy="640000"/>
          </a:xfrm>
          <a:prstGeom prst="rect">
            <a:avLst/>
          </a:prstGeom>
          <a:noFill/>
          <a:ln>
            <a:noFill/>
          </a:ln>
        </p:spPr>
        <p:txBody>
          <a:bodyPr spcFirstLastPara="1" wrap="square" lIns="0" tIns="0" rIns="0" bIns="0" anchor="ctr" anchorCtr="0">
            <a:noAutofit/>
          </a:bodyPr>
          <a:lstStyle>
            <a:lvl1pPr lvl="0"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1pPr>
            <a:lvl2pPr lvl="1"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2pPr>
            <a:lvl3pPr lvl="2"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3pPr>
            <a:lvl4pPr lvl="3"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4pPr>
            <a:lvl5pPr lvl="4"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5pPr>
            <a:lvl6pPr lvl="5"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6pPr>
            <a:lvl7pPr lvl="6"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7pPr>
            <a:lvl8pPr lvl="7"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8pPr>
            <a:lvl9pPr lvl="8"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9pPr>
          </a:lstStyle>
          <a:p>
            <a:endParaRPr/>
          </a:p>
        </p:txBody>
      </p:sp>
      <p:pic>
        <p:nvPicPr>
          <p:cNvPr id="1883" name="Google Shape;1883;p250" descr="preencoded.png"/>
          <p:cNvPicPr preferRelativeResize="0"/>
          <p:nvPr/>
        </p:nvPicPr>
        <p:blipFill rotWithShape="1">
          <a:blip r:embed="rId3">
            <a:alphaModFix/>
          </a:blip>
          <a:srcRect/>
          <a:stretch/>
        </p:blipFill>
        <p:spPr>
          <a:xfrm>
            <a:off x="2012951" y="2317751"/>
            <a:ext cx="609600" cy="609600"/>
          </a:xfrm>
          <a:prstGeom prst="rect">
            <a:avLst/>
          </a:prstGeom>
          <a:noFill/>
          <a:ln>
            <a:noFill/>
          </a:ln>
        </p:spPr>
      </p:pic>
      <p:sp>
        <p:nvSpPr>
          <p:cNvPr id="1884" name="Google Shape;1884;p250"/>
          <p:cNvSpPr/>
          <p:nvPr/>
        </p:nvSpPr>
        <p:spPr>
          <a:xfrm>
            <a:off x="2146300" y="2486025"/>
            <a:ext cx="343200" cy="273200"/>
          </a:xfrm>
          <a:prstGeom prst="rect">
            <a:avLst/>
          </a:prstGeom>
          <a:noFill/>
          <a:ln>
            <a:noFill/>
          </a:ln>
        </p:spPr>
        <p:txBody>
          <a:bodyPr spcFirstLastPara="1" wrap="square" lIns="0" tIns="0" rIns="0" bIns="0" anchor="t" anchorCtr="0">
            <a:noAutofit/>
          </a:bodyPr>
          <a:lstStyle/>
          <a:p>
            <a:pPr marL="0" marR="0" lvl="0" indent="0" algn="ctr" rtl="0">
              <a:lnSpc>
                <a:spcPct val="84666"/>
              </a:lnSpc>
              <a:spcBef>
                <a:spcPts val="0"/>
              </a:spcBef>
              <a:spcAft>
                <a:spcPts val="0"/>
              </a:spcAft>
              <a:buClr>
                <a:srgbClr val="92958E"/>
              </a:buClr>
              <a:buSzPts val="2800"/>
              <a:buFont typeface="Montserrat"/>
              <a:buNone/>
            </a:pPr>
            <a:r>
              <a:rPr lang="en" sz="1867" b="1" i="0" u="none" strike="noStrike" cap="none">
                <a:solidFill>
                  <a:srgbClr val="92958E"/>
                </a:solidFill>
                <a:latin typeface="Montserrat"/>
                <a:ea typeface="Montserrat"/>
                <a:cs typeface="Montserrat"/>
                <a:sym typeface="Montserrat"/>
              </a:rPr>
              <a:t>01. </a:t>
            </a:r>
            <a:endParaRPr sz="1867"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5125074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Quote A">
  <p:cSld name="Quote A">
    <p:bg>
      <p:bgPr>
        <a:solidFill>
          <a:schemeClr val="accent2"/>
        </a:solidFill>
        <a:effectLst/>
      </p:bgPr>
    </p:bg>
    <p:spTree>
      <p:nvGrpSpPr>
        <p:cNvPr id="1" name="Shape 1885"/>
        <p:cNvGrpSpPr/>
        <p:nvPr/>
      </p:nvGrpSpPr>
      <p:grpSpPr>
        <a:xfrm>
          <a:off x="0" y="0"/>
          <a:ext cx="0" cy="0"/>
          <a:chOff x="0" y="0"/>
          <a:chExt cx="0" cy="0"/>
        </a:xfrm>
      </p:grpSpPr>
      <p:pic>
        <p:nvPicPr>
          <p:cNvPr id="1886" name="Google Shape;1886;p251" descr="preencoded.png"/>
          <p:cNvPicPr preferRelativeResize="0"/>
          <p:nvPr/>
        </p:nvPicPr>
        <p:blipFill rotWithShape="1">
          <a:blip r:embed="rId2">
            <a:alphaModFix/>
          </a:blip>
          <a:srcRect/>
          <a:stretch/>
        </p:blipFill>
        <p:spPr>
          <a:xfrm>
            <a:off x="-1" y="2407594"/>
            <a:ext cx="12192000" cy="2323419"/>
          </a:xfrm>
          <a:prstGeom prst="rect">
            <a:avLst/>
          </a:prstGeom>
          <a:noFill/>
          <a:ln>
            <a:noFill/>
          </a:ln>
        </p:spPr>
      </p:pic>
      <p:pic>
        <p:nvPicPr>
          <p:cNvPr id="1887" name="Google Shape;1887;p251" descr="preencoded.png"/>
          <p:cNvPicPr preferRelativeResize="0"/>
          <p:nvPr/>
        </p:nvPicPr>
        <p:blipFill rotWithShape="1">
          <a:blip r:embed="rId3">
            <a:alphaModFix/>
          </a:blip>
          <a:srcRect/>
          <a:stretch/>
        </p:blipFill>
        <p:spPr>
          <a:xfrm>
            <a:off x="-1" y="2407587"/>
            <a:ext cx="12192000" cy="2323419"/>
          </a:xfrm>
          <a:prstGeom prst="rect">
            <a:avLst/>
          </a:prstGeom>
          <a:noFill/>
          <a:ln>
            <a:noFill/>
          </a:ln>
        </p:spPr>
      </p:pic>
      <p:pic>
        <p:nvPicPr>
          <p:cNvPr id="1888" name="Google Shape;1888;p251" descr="preencoded.png"/>
          <p:cNvPicPr preferRelativeResize="0"/>
          <p:nvPr/>
        </p:nvPicPr>
        <p:blipFill rotWithShape="1">
          <a:blip r:embed="rId4">
            <a:alphaModFix/>
          </a:blip>
          <a:srcRect/>
          <a:stretch/>
        </p:blipFill>
        <p:spPr>
          <a:xfrm>
            <a:off x="-1" y="3511551"/>
            <a:ext cx="12192009" cy="3346450"/>
          </a:xfrm>
          <a:prstGeom prst="rect">
            <a:avLst/>
          </a:prstGeom>
          <a:noFill/>
          <a:ln>
            <a:noFill/>
          </a:ln>
        </p:spPr>
      </p:pic>
      <p:pic>
        <p:nvPicPr>
          <p:cNvPr id="1889" name="Google Shape;1889;p251" descr="preencoded.png"/>
          <p:cNvPicPr preferRelativeResize="0"/>
          <p:nvPr/>
        </p:nvPicPr>
        <p:blipFill rotWithShape="1">
          <a:blip r:embed="rId5">
            <a:alphaModFix/>
          </a:blip>
          <a:srcRect/>
          <a:stretch/>
        </p:blipFill>
        <p:spPr>
          <a:xfrm>
            <a:off x="984250" y="1238251"/>
            <a:ext cx="10223503" cy="5149851"/>
          </a:xfrm>
          <a:prstGeom prst="rect">
            <a:avLst/>
          </a:prstGeom>
          <a:noFill/>
          <a:ln>
            <a:noFill/>
          </a:ln>
        </p:spPr>
      </p:pic>
      <p:pic>
        <p:nvPicPr>
          <p:cNvPr id="1890" name="Google Shape;1890;p251" descr="preencoded.png"/>
          <p:cNvPicPr preferRelativeResize="0"/>
          <p:nvPr/>
        </p:nvPicPr>
        <p:blipFill rotWithShape="1">
          <a:blip r:embed="rId6">
            <a:alphaModFix/>
          </a:blip>
          <a:srcRect/>
          <a:stretch/>
        </p:blipFill>
        <p:spPr>
          <a:xfrm>
            <a:off x="2647951" y="850907"/>
            <a:ext cx="149105" cy="149105"/>
          </a:xfrm>
          <a:prstGeom prst="rect">
            <a:avLst/>
          </a:prstGeom>
          <a:noFill/>
          <a:ln>
            <a:noFill/>
          </a:ln>
        </p:spPr>
      </p:pic>
      <p:pic>
        <p:nvPicPr>
          <p:cNvPr id="1891" name="Google Shape;1891;p251" descr="preencoded.png"/>
          <p:cNvPicPr preferRelativeResize="0"/>
          <p:nvPr/>
        </p:nvPicPr>
        <p:blipFill rotWithShape="1">
          <a:blip r:embed="rId7">
            <a:alphaModFix/>
          </a:blip>
          <a:srcRect/>
          <a:stretch/>
        </p:blipFill>
        <p:spPr>
          <a:xfrm>
            <a:off x="538622" y="787400"/>
            <a:ext cx="11036309" cy="2336553"/>
          </a:xfrm>
          <a:prstGeom prst="rect">
            <a:avLst/>
          </a:prstGeom>
          <a:noFill/>
          <a:ln>
            <a:noFill/>
          </a:ln>
        </p:spPr>
      </p:pic>
      <p:pic>
        <p:nvPicPr>
          <p:cNvPr id="1892" name="Google Shape;1892;p251" descr="preencoded.png"/>
          <p:cNvPicPr preferRelativeResize="0"/>
          <p:nvPr/>
        </p:nvPicPr>
        <p:blipFill rotWithShape="1">
          <a:blip r:embed="rId8">
            <a:alphaModFix/>
          </a:blip>
          <a:srcRect/>
          <a:stretch/>
        </p:blipFill>
        <p:spPr>
          <a:xfrm>
            <a:off x="9347200" y="406400"/>
            <a:ext cx="2032000" cy="206992"/>
          </a:xfrm>
          <a:prstGeom prst="rect">
            <a:avLst/>
          </a:prstGeom>
          <a:noFill/>
          <a:ln>
            <a:noFill/>
          </a:ln>
        </p:spPr>
      </p:pic>
      <p:sp>
        <p:nvSpPr>
          <p:cNvPr id="1893" name="Google Shape;1893;p251"/>
          <p:cNvSpPr/>
          <p:nvPr/>
        </p:nvSpPr>
        <p:spPr>
          <a:xfrm>
            <a:off x="9671051"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8EE8AA"/>
              </a:buClr>
              <a:buSzPts val="1400"/>
              <a:buFont typeface="Inter"/>
              <a:buNone/>
            </a:pPr>
            <a:r>
              <a:rPr lang="en" sz="933" b="0" i="0" u="none" strike="noStrike" cap="none">
                <a:solidFill>
                  <a:srgbClr val="8EE8AA"/>
                </a:solidFill>
                <a:latin typeface="Inter"/>
                <a:ea typeface="Inter"/>
                <a:cs typeface="Inter"/>
                <a:sym typeface="Inter"/>
              </a:rPr>
              <a:t>Copyright © 2024 SmartRecruiters, Inc. </a:t>
            </a:r>
            <a:endParaRPr sz="933" b="0" i="0" u="none" strike="noStrike" cap="none">
              <a:solidFill>
                <a:schemeClr val="dk1"/>
              </a:solidFill>
              <a:latin typeface="Inter"/>
              <a:ea typeface="Inter"/>
              <a:cs typeface="Inter"/>
              <a:sym typeface="Inter"/>
            </a:endParaRPr>
          </a:p>
        </p:txBody>
      </p:sp>
      <p:sp>
        <p:nvSpPr>
          <p:cNvPr id="1894" name="Google Shape;1894;p251"/>
          <p:cNvSpPr txBox="1">
            <a:spLocks noGrp="1"/>
          </p:cNvSpPr>
          <p:nvPr>
            <p:ph type="subTitle" idx="1"/>
          </p:nvPr>
        </p:nvSpPr>
        <p:spPr>
          <a:xfrm>
            <a:off x="3957000" y="2737104"/>
            <a:ext cx="4278000" cy="317200"/>
          </a:xfrm>
          <a:prstGeom prst="rect">
            <a:avLst/>
          </a:prstGeom>
          <a:noFill/>
          <a:ln>
            <a:noFill/>
          </a:ln>
        </p:spPr>
        <p:txBody>
          <a:bodyPr spcFirstLastPara="1" wrap="square" lIns="0" tIns="0" rIns="0" bIns="0" anchor="ctr" anchorCtr="0">
            <a:noAutofit/>
          </a:bodyPr>
          <a:lstStyle>
            <a:lvl1pPr lvl="0" algn="ctr">
              <a:lnSpc>
                <a:spcPct val="99000"/>
              </a:lnSpc>
              <a:spcBef>
                <a:spcPts val="0"/>
              </a:spcBef>
              <a:spcAft>
                <a:spcPts val="0"/>
              </a:spcAft>
              <a:buClr>
                <a:schemeClr val="accent3"/>
              </a:buClr>
              <a:buSzPts val="2800"/>
              <a:buFont typeface="Montserrat"/>
              <a:buNone/>
              <a:defRPr sz="1867">
                <a:solidFill>
                  <a:schemeClr val="accent3"/>
                </a:solidFill>
                <a:latin typeface="Montserrat"/>
                <a:ea typeface="Montserrat"/>
                <a:cs typeface="Montserrat"/>
                <a:sym typeface="Montserrat"/>
              </a:defRPr>
            </a:lvl1pPr>
            <a:lvl2pPr lvl="1" algn="ctr">
              <a:lnSpc>
                <a:spcPct val="99000"/>
              </a:lnSpc>
              <a:spcBef>
                <a:spcPts val="0"/>
              </a:spcBef>
              <a:spcAft>
                <a:spcPts val="0"/>
              </a:spcAft>
              <a:buClr>
                <a:schemeClr val="accent3"/>
              </a:buClr>
              <a:buSzPts val="2800"/>
              <a:buFont typeface="Montserrat"/>
              <a:buNone/>
              <a:defRPr sz="1867">
                <a:solidFill>
                  <a:schemeClr val="accent3"/>
                </a:solidFill>
                <a:latin typeface="Montserrat"/>
                <a:ea typeface="Montserrat"/>
                <a:cs typeface="Montserrat"/>
                <a:sym typeface="Montserrat"/>
              </a:defRPr>
            </a:lvl2pPr>
            <a:lvl3pPr lvl="2" algn="ctr">
              <a:lnSpc>
                <a:spcPct val="99000"/>
              </a:lnSpc>
              <a:spcBef>
                <a:spcPts val="0"/>
              </a:spcBef>
              <a:spcAft>
                <a:spcPts val="0"/>
              </a:spcAft>
              <a:buClr>
                <a:schemeClr val="accent3"/>
              </a:buClr>
              <a:buSzPts val="2800"/>
              <a:buFont typeface="Montserrat"/>
              <a:buNone/>
              <a:defRPr sz="1867">
                <a:solidFill>
                  <a:schemeClr val="accent3"/>
                </a:solidFill>
                <a:latin typeface="Montserrat"/>
                <a:ea typeface="Montserrat"/>
                <a:cs typeface="Montserrat"/>
                <a:sym typeface="Montserrat"/>
              </a:defRPr>
            </a:lvl3pPr>
            <a:lvl4pPr lvl="3" algn="ctr">
              <a:lnSpc>
                <a:spcPct val="99000"/>
              </a:lnSpc>
              <a:spcBef>
                <a:spcPts val="0"/>
              </a:spcBef>
              <a:spcAft>
                <a:spcPts val="0"/>
              </a:spcAft>
              <a:buClr>
                <a:schemeClr val="accent3"/>
              </a:buClr>
              <a:buSzPts val="2800"/>
              <a:buFont typeface="Montserrat"/>
              <a:buNone/>
              <a:defRPr sz="1867">
                <a:solidFill>
                  <a:schemeClr val="accent3"/>
                </a:solidFill>
                <a:latin typeface="Montserrat"/>
                <a:ea typeface="Montserrat"/>
                <a:cs typeface="Montserrat"/>
                <a:sym typeface="Montserrat"/>
              </a:defRPr>
            </a:lvl4pPr>
            <a:lvl5pPr lvl="4" algn="ctr">
              <a:lnSpc>
                <a:spcPct val="99000"/>
              </a:lnSpc>
              <a:spcBef>
                <a:spcPts val="0"/>
              </a:spcBef>
              <a:spcAft>
                <a:spcPts val="0"/>
              </a:spcAft>
              <a:buClr>
                <a:schemeClr val="accent3"/>
              </a:buClr>
              <a:buSzPts val="2800"/>
              <a:buFont typeface="Montserrat"/>
              <a:buNone/>
              <a:defRPr sz="1867">
                <a:solidFill>
                  <a:schemeClr val="accent3"/>
                </a:solidFill>
                <a:latin typeface="Montserrat"/>
                <a:ea typeface="Montserrat"/>
                <a:cs typeface="Montserrat"/>
                <a:sym typeface="Montserrat"/>
              </a:defRPr>
            </a:lvl5pPr>
            <a:lvl6pPr lvl="5" algn="ctr">
              <a:lnSpc>
                <a:spcPct val="99000"/>
              </a:lnSpc>
              <a:spcBef>
                <a:spcPts val="0"/>
              </a:spcBef>
              <a:spcAft>
                <a:spcPts val="0"/>
              </a:spcAft>
              <a:buClr>
                <a:schemeClr val="accent3"/>
              </a:buClr>
              <a:buSzPts val="2800"/>
              <a:buFont typeface="Montserrat"/>
              <a:buNone/>
              <a:defRPr sz="1867">
                <a:solidFill>
                  <a:schemeClr val="accent3"/>
                </a:solidFill>
                <a:latin typeface="Montserrat"/>
                <a:ea typeface="Montserrat"/>
                <a:cs typeface="Montserrat"/>
                <a:sym typeface="Montserrat"/>
              </a:defRPr>
            </a:lvl6pPr>
            <a:lvl7pPr lvl="6" algn="ctr">
              <a:lnSpc>
                <a:spcPct val="99000"/>
              </a:lnSpc>
              <a:spcBef>
                <a:spcPts val="0"/>
              </a:spcBef>
              <a:spcAft>
                <a:spcPts val="0"/>
              </a:spcAft>
              <a:buClr>
                <a:schemeClr val="accent3"/>
              </a:buClr>
              <a:buSzPts val="2800"/>
              <a:buFont typeface="Montserrat"/>
              <a:buNone/>
              <a:defRPr sz="1867">
                <a:solidFill>
                  <a:schemeClr val="accent3"/>
                </a:solidFill>
                <a:latin typeface="Montserrat"/>
                <a:ea typeface="Montserrat"/>
                <a:cs typeface="Montserrat"/>
                <a:sym typeface="Montserrat"/>
              </a:defRPr>
            </a:lvl7pPr>
            <a:lvl8pPr lvl="7" algn="ctr">
              <a:lnSpc>
                <a:spcPct val="99000"/>
              </a:lnSpc>
              <a:spcBef>
                <a:spcPts val="0"/>
              </a:spcBef>
              <a:spcAft>
                <a:spcPts val="0"/>
              </a:spcAft>
              <a:buClr>
                <a:schemeClr val="accent3"/>
              </a:buClr>
              <a:buSzPts val="2800"/>
              <a:buFont typeface="Montserrat"/>
              <a:buNone/>
              <a:defRPr sz="1867">
                <a:solidFill>
                  <a:schemeClr val="accent3"/>
                </a:solidFill>
                <a:latin typeface="Montserrat"/>
                <a:ea typeface="Montserrat"/>
                <a:cs typeface="Montserrat"/>
                <a:sym typeface="Montserrat"/>
              </a:defRPr>
            </a:lvl8pPr>
            <a:lvl9pPr lvl="8" algn="ctr">
              <a:lnSpc>
                <a:spcPct val="99000"/>
              </a:lnSpc>
              <a:spcBef>
                <a:spcPts val="0"/>
              </a:spcBef>
              <a:spcAft>
                <a:spcPts val="0"/>
              </a:spcAft>
              <a:buClr>
                <a:schemeClr val="accent3"/>
              </a:buClr>
              <a:buSzPts val="2800"/>
              <a:buFont typeface="Montserrat"/>
              <a:buNone/>
              <a:defRPr sz="1867">
                <a:solidFill>
                  <a:schemeClr val="accent3"/>
                </a:solidFill>
                <a:latin typeface="Montserrat"/>
                <a:ea typeface="Montserrat"/>
                <a:cs typeface="Montserrat"/>
                <a:sym typeface="Montserrat"/>
              </a:defRPr>
            </a:lvl9pPr>
          </a:lstStyle>
          <a:p>
            <a:endParaRPr/>
          </a:p>
        </p:txBody>
      </p:sp>
      <p:sp>
        <p:nvSpPr>
          <p:cNvPr id="1895" name="Google Shape;1895;p251"/>
          <p:cNvSpPr/>
          <p:nvPr/>
        </p:nvSpPr>
        <p:spPr>
          <a:xfrm>
            <a:off x="5152400" y="613384"/>
            <a:ext cx="1835200" cy="1835200"/>
          </a:xfrm>
          <a:prstGeom prst="ellipse">
            <a:avLst/>
          </a:prstGeom>
          <a:solidFill>
            <a:srgbClr val="FFFFFF"/>
          </a:solidFill>
          <a:ln>
            <a:noFill/>
          </a:ln>
        </p:spPr>
        <p:txBody>
          <a:bodyPr spcFirstLastPara="1" wrap="square" lIns="60967" tIns="60967" rIns="60967" bIns="60967"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933" b="0" i="0" u="none" strike="noStrike" cap="none">
              <a:solidFill>
                <a:srgbClr val="000000"/>
              </a:solidFill>
              <a:latin typeface="Arial"/>
              <a:ea typeface="Arial"/>
              <a:cs typeface="Arial"/>
              <a:sym typeface="Arial"/>
            </a:endParaRPr>
          </a:p>
        </p:txBody>
      </p:sp>
      <p:sp>
        <p:nvSpPr>
          <p:cNvPr id="1896" name="Google Shape;1896;p251"/>
          <p:cNvSpPr txBox="1">
            <a:spLocks noGrp="1"/>
          </p:cNvSpPr>
          <p:nvPr>
            <p:ph type="subTitle" idx="2"/>
          </p:nvPr>
        </p:nvSpPr>
        <p:spPr>
          <a:xfrm>
            <a:off x="3358500" y="4940233"/>
            <a:ext cx="5475200" cy="4648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3600"/>
              <a:buFont typeface="Montserrat SemiBold"/>
              <a:buNone/>
              <a:defRPr sz="2400">
                <a:solidFill>
                  <a:schemeClr val="dk1"/>
                </a:solidFill>
                <a:latin typeface="Montserrat SemiBold"/>
                <a:ea typeface="Montserrat SemiBold"/>
                <a:cs typeface="Montserrat SemiBold"/>
                <a:sym typeface="Montserrat SemiBold"/>
              </a:defRPr>
            </a:lvl1pPr>
            <a:lvl2pPr lvl="1" algn="ctr">
              <a:lnSpc>
                <a:spcPct val="100000"/>
              </a:lnSpc>
              <a:spcBef>
                <a:spcPts val="0"/>
              </a:spcBef>
              <a:spcAft>
                <a:spcPts val="0"/>
              </a:spcAft>
              <a:buClr>
                <a:schemeClr val="dk1"/>
              </a:buClr>
              <a:buSzPts val="3600"/>
              <a:buFont typeface="Montserrat"/>
              <a:buNone/>
              <a:defRPr sz="2400">
                <a:solidFill>
                  <a:schemeClr val="dk1"/>
                </a:solidFill>
                <a:latin typeface="Montserrat"/>
                <a:ea typeface="Montserrat"/>
                <a:cs typeface="Montserrat"/>
                <a:sym typeface="Montserrat"/>
              </a:defRPr>
            </a:lvl2pPr>
            <a:lvl3pPr lvl="2" algn="ctr">
              <a:lnSpc>
                <a:spcPct val="100000"/>
              </a:lnSpc>
              <a:spcBef>
                <a:spcPts val="0"/>
              </a:spcBef>
              <a:spcAft>
                <a:spcPts val="0"/>
              </a:spcAft>
              <a:buClr>
                <a:schemeClr val="dk1"/>
              </a:buClr>
              <a:buSzPts val="3600"/>
              <a:buFont typeface="Montserrat"/>
              <a:buNone/>
              <a:defRPr sz="2400">
                <a:solidFill>
                  <a:schemeClr val="dk1"/>
                </a:solidFill>
                <a:latin typeface="Montserrat"/>
                <a:ea typeface="Montserrat"/>
                <a:cs typeface="Montserrat"/>
                <a:sym typeface="Montserrat"/>
              </a:defRPr>
            </a:lvl3pPr>
            <a:lvl4pPr lvl="3" algn="ctr">
              <a:lnSpc>
                <a:spcPct val="100000"/>
              </a:lnSpc>
              <a:spcBef>
                <a:spcPts val="0"/>
              </a:spcBef>
              <a:spcAft>
                <a:spcPts val="0"/>
              </a:spcAft>
              <a:buClr>
                <a:schemeClr val="dk1"/>
              </a:buClr>
              <a:buSzPts val="3600"/>
              <a:buFont typeface="Montserrat"/>
              <a:buNone/>
              <a:defRPr sz="2400">
                <a:solidFill>
                  <a:schemeClr val="dk1"/>
                </a:solidFill>
                <a:latin typeface="Montserrat"/>
                <a:ea typeface="Montserrat"/>
                <a:cs typeface="Montserrat"/>
                <a:sym typeface="Montserrat"/>
              </a:defRPr>
            </a:lvl4pPr>
            <a:lvl5pPr lvl="4" algn="ctr">
              <a:lnSpc>
                <a:spcPct val="100000"/>
              </a:lnSpc>
              <a:spcBef>
                <a:spcPts val="0"/>
              </a:spcBef>
              <a:spcAft>
                <a:spcPts val="0"/>
              </a:spcAft>
              <a:buClr>
                <a:schemeClr val="dk1"/>
              </a:buClr>
              <a:buSzPts val="3600"/>
              <a:buFont typeface="Montserrat"/>
              <a:buNone/>
              <a:defRPr sz="2400">
                <a:solidFill>
                  <a:schemeClr val="dk1"/>
                </a:solidFill>
                <a:latin typeface="Montserrat"/>
                <a:ea typeface="Montserrat"/>
                <a:cs typeface="Montserrat"/>
                <a:sym typeface="Montserrat"/>
              </a:defRPr>
            </a:lvl5pPr>
            <a:lvl6pPr lvl="5" algn="ctr">
              <a:lnSpc>
                <a:spcPct val="100000"/>
              </a:lnSpc>
              <a:spcBef>
                <a:spcPts val="0"/>
              </a:spcBef>
              <a:spcAft>
                <a:spcPts val="0"/>
              </a:spcAft>
              <a:buClr>
                <a:schemeClr val="dk1"/>
              </a:buClr>
              <a:buSzPts val="3600"/>
              <a:buFont typeface="Montserrat"/>
              <a:buNone/>
              <a:defRPr sz="2400">
                <a:solidFill>
                  <a:schemeClr val="dk1"/>
                </a:solidFill>
                <a:latin typeface="Montserrat"/>
                <a:ea typeface="Montserrat"/>
                <a:cs typeface="Montserrat"/>
                <a:sym typeface="Montserrat"/>
              </a:defRPr>
            </a:lvl6pPr>
            <a:lvl7pPr lvl="6" algn="ctr">
              <a:lnSpc>
                <a:spcPct val="100000"/>
              </a:lnSpc>
              <a:spcBef>
                <a:spcPts val="0"/>
              </a:spcBef>
              <a:spcAft>
                <a:spcPts val="0"/>
              </a:spcAft>
              <a:buClr>
                <a:schemeClr val="dk1"/>
              </a:buClr>
              <a:buSzPts val="3600"/>
              <a:buFont typeface="Montserrat"/>
              <a:buNone/>
              <a:defRPr sz="2400">
                <a:solidFill>
                  <a:schemeClr val="dk1"/>
                </a:solidFill>
                <a:latin typeface="Montserrat"/>
                <a:ea typeface="Montserrat"/>
                <a:cs typeface="Montserrat"/>
                <a:sym typeface="Montserrat"/>
              </a:defRPr>
            </a:lvl7pPr>
            <a:lvl8pPr lvl="7" algn="ctr">
              <a:lnSpc>
                <a:spcPct val="100000"/>
              </a:lnSpc>
              <a:spcBef>
                <a:spcPts val="0"/>
              </a:spcBef>
              <a:spcAft>
                <a:spcPts val="0"/>
              </a:spcAft>
              <a:buClr>
                <a:schemeClr val="dk1"/>
              </a:buClr>
              <a:buSzPts val="3600"/>
              <a:buFont typeface="Montserrat"/>
              <a:buNone/>
              <a:defRPr sz="2400">
                <a:solidFill>
                  <a:schemeClr val="dk1"/>
                </a:solidFill>
                <a:latin typeface="Montserrat"/>
                <a:ea typeface="Montserrat"/>
                <a:cs typeface="Montserrat"/>
                <a:sym typeface="Montserrat"/>
              </a:defRPr>
            </a:lvl8pPr>
            <a:lvl9pPr lvl="8" algn="ctr">
              <a:lnSpc>
                <a:spcPct val="100000"/>
              </a:lnSpc>
              <a:spcBef>
                <a:spcPts val="0"/>
              </a:spcBef>
              <a:spcAft>
                <a:spcPts val="0"/>
              </a:spcAft>
              <a:buClr>
                <a:schemeClr val="dk1"/>
              </a:buClr>
              <a:buSzPts val="3600"/>
              <a:buFont typeface="Montserrat"/>
              <a:buNone/>
              <a:defRPr sz="2400">
                <a:solidFill>
                  <a:schemeClr val="dk1"/>
                </a:solidFill>
                <a:latin typeface="Montserrat"/>
                <a:ea typeface="Montserrat"/>
                <a:cs typeface="Montserrat"/>
                <a:sym typeface="Montserrat"/>
              </a:defRPr>
            </a:lvl9pPr>
          </a:lstStyle>
          <a:p>
            <a:endParaRPr/>
          </a:p>
        </p:txBody>
      </p:sp>
      <p:sp>
        <p:nvSpPr>
          <p:cNvPr id="1897" name="Google Shape;1897;p251"/>
          <p:cNvSpPr txBox="1">
            <a:spLocks noGrp="1"/>
          </p:cNvSpPr>
          <p:nvPr>
            <p:ph type="subTitle" idx="3"/>
          </p:nvPr>
        </p:nvSpPr>
        <p:spPr>
          <a:xfrm>
            <a:off x="3358500" y="5331320"/>
            <a:ext cx="5475200" cy="4648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accent6"/>
              </a:buClr>
              <a:buSzPts val="2800"/>
              <a:buFont typeface="Montserrat SemiBold"/>
              <a:buNone/>
              <a:defRPr sz="1867">
                <a:solidFill>
                  <a:schemeClr val="accent6"/>
                </a:solidFill>
                <a:latin typeface="Montserrat SemiBold"/>
                <a:ea typeface="Montserrat SemiBold"/>
                <a:cs typeface="Montserrat SemiBold"/>
                <a:sym typeface="Montserrat SemiBold"/>
              </a:defRPr>
            </a:lvl1pPr>
            <a:lvl2pPr lvl="1" algn="ctr">
              <a:lnSpc>
                <a:spcPct val="100000"/>
              </a:lnSpc>
              <a:spcBef>
                <a:spcPts val="0"/>
              </a:spcBef>
              <a:spcAft>
                <a:spcPts val="0"/>
              </a:spcAft>
              <a:buClr>
                <a:schemeClr val="accent6"/>
              </a:buClr>
              <a:buSzPts val="2800"/>
              <a:buFont typeface="Montserrat"/>
              <a:buNone/>
              <a:defRPr sz="1867">
                <a:solidFill>
                  <a:schemeClr val="accent6"/>
                </a:solidFill>
                <a:latin typeface="Montserrat"/>
                <a:ea typeface="Montserrat"/>
                <a:cs typeface="Montserrat"/>
                <a:sym typeface="Montserrat"/>
              </a:defRPr>
            </a:lvl2pPr>
            <a:lvl3pPr lvl="2" algn="ctr">
              <a:lnSpc>
                <a:spcPct val="100000"/>
              </a:lnSpc>
              <a:spcBef>
                <a:spcPts val="0"/>
              </a:spcBef>
              <a:spcAft>
                <a:spcPts val="0"/>
              </a:spcAft>
              <a:buClr>
                <a:schemeClr val="accent6"/>
              </a:buClr>
              <a:buSzPts val="2800"/>
              <a:buFont typeface="Montserrat"/>
              <a:buNone/>
              <a:defRPr sz="1867">
                <a:solidFill>
                  <a:schemeClr val="accent6"/>
                </a:solidFill>
                <a:latin typeface="Montserrat"/>
                <a:ea typeface="Montserrat"/>
                <a:cs typeface="Montserrat"/>
                <a:sym typeface="Montserrat"/>
              </a:defRPr>
            </a:lvl3pPr>
            <a:lvl4pPr lvl="3" algn="ctr">
              <a:lnSpc>
                <a:spcPct val="100000"/>
              </a:lnSpc>
              <a:spcBef>
                <a:spcPts val="0"/>
              </a:spcBef>
              <a:spcAft>
                <a:spcPts val="0"/>
              </a:spcAft>
              <a:buClr>
                <a:schemeClr val="accent6"/>
              </a:buClr>
              <a:buSzPts val="2800"/>
              <a:buFont typeface="Montserrat"/>
              <a:buNone/>
              <a:defRPr sz="1867">
                <a:solidFill>
                  <a:schemeClr val="accent6"/>
                </a:solidFill>
                <a:latin typeface="Montserrat"/>
                <a:ea typeface="Montserrat"/>
                <a:cs typeface="Montserrat"/>
                <a:sym typeface="Montserrat"/>
              </a:defRPr>
            </a:lvl4pPr>
            <a:lvl5pPr lvl="4" algn="ctr">
              <a:lnSpc>
                <a:spcPct val="100000"/>
              </a:lnSpc>
              <a:spcBef>
                <a:spcPts val="0"/>
              </a:spcBef>
              <a:spcAft>
                <a:spcPts val="0"/>
              </a:spcAft>
              <a:buClr>
                <a:schemeClr val="accent6"/>
              </a:buClr>
              <a:buSzPts val="2800"/>
              <a:buFont typeface="Montserrat"/>
              <a:buNone/>
              <a:defRPr sz="1867">
                <a:solidFill>
                  <a:schemeClr val="accent6"/>
                </a:solidFill>
                <a:latin typeface="Montserrat"/>
                <a:ea typeface="Montserrat"/>
                <a:cs typeface="Montserrat"/>
                <a:sym typeface="Montserrat"/>
              </a:defRPr>
            </a:lvl5pPr>
            <a:lvl6pPr lvl="5" algn="ctr">
              <a:lnSpc>
                <a:spcPct val="100000"/>
              </a:lnSpc>
              <a:spcBef>
                <a:spcPts val="0"/>
              </a:spcBef>
              <a:spcAft>
                <a:spcPts val="0"/>
              </a:spcAft>
              <a:buClr>
                <a:schemeClr val="accent6"/>
              </a:buClr>
              <a:buSzPts val="2800"/>
              <a:buFont typeface="Montserrat"/>
              <a:buNone/>
              <a:defRPr sz="1867">
                <a:solidFill>
                  <a:schemeClr val="accent6"/>
                </a:solidFill>
                <a:latin typeface="Montserrat"/>
                <a:ea typeface="Montserrat"/>
                <a:cs typeface="Montserrat"/>
                <a:sym typeface="Montserrat"/>
              </a:defRPr>
            </a:lvl6pPr>
            <a:lvl7pPr lvl="6" algn="ctr">
              <a:lnSpc>
                <a:spcPct val="100000"/>
              </a:lnSpc>
              <a:spcBef>
                <a:spcPts val="0"/>
              </a:spcBef>
              <a:spcAft>
                <a:spcPts val="0"/>
              </a:spcAft>
              <a:buClr>
                <a:schemeClr val="accent6"/>
              </a:buClr>
              <a:buSzPts val="2800"/>
              <a:buFont typeface="Montserrat"/>
              <a:buNone/>
              <a:defRPr sz="1867">
                <a:solidFill>
                  <a:schemeClr val="accent6"/>
                </a:solidFill>
                <a:latin typeface="Montserrat"/>
                <a:ea typeface="Montserrat"/>
                <a:cs typeface="Montserrat"/>
                <a:sym typeface="Montserrat"/>
              </a:defRPr>
            </a:lvl7pPr>
            <a:lvl8pPr lvl="7" algn="ctr">
              <a:lnSpc>
                <a:spcPct val="100000"/>
              </a:lnSpc>
              <a:spcBef>
                <a:spcPts val="0"/>
              </a:spcBef>
              <a:spcAft>
                <a:spcPts val="0"/>
              </a:spcAft>
              <a:buClr>
                <a:schemeClr val="accent6"/>
              </a:buClr>
              <a:buSzPts val="2800"/>
              <a:buFont typeface="Montserrat"/>
              <a:buNone/>
              <a:defRPr sz="1867">
                <a:solidFill>
                  <a:schemeClr val="accent6"/>
                </a:solidFill>
                <a:latin typeface="Montserrat"/>
                <a:ea typeface="Montserrat"/>
                <a:cs typeface="Montserrat"/>
                <a:sym typeface="Montserrat"/>
              </a:defRPr>
            </a:lvl8pPr>
            <a:lvl9pPr lvl="8" algn="ctr">
              <a:lnSpc>
                <a:spcPct val="100000"/>
              </a:lnSpc>
              <a:spcBef>
                <a:spcPts val="0"/>
              </a:spcBef>
              <a:spcAft>
                <a:spcPts val="0"/>
              </a:spcAft>
              <a:buClr>
                <a:schemeClr val="accent6"/>
              </a:buClr>
              <a:buSzPts val="2800"/>
              <a:buFont typeface="Montserrat"/>
              <a:buNone/>
              <a:defRPr sz="1867">
                <a:solidFill>
                  <a:schemeClr val="accent6"/>
                </a:solidFill>
                <a:latin typeface="Montserrat"/>
                <a:ea typeface="Montserrat"/>
                <a:cs typeface="Montserrat"/>
                <a:sym typeface="Montserrat"/>
              </a:defRPr>
            </a:lvl9pPr>
          </a:lstStyle>
          <a:p>
            <a:endParaRPr/>
          </a:p>
        </p:txBody>
      </p:sp>
      <p:sp>
        <p:nvSpPr>
          <p:cNvPr id="1898" name="Google Shape;1898;p251"/>
          <p:cNvSpPr txBox="1">
            <a:spLocks noGrp="1"/>
          </p:cNvSpPr>
          <p:nvPr>
            <p:ph type="subTitle" idx="4"/>
          </p:nvPr>
        </p:nvSpPr>
        <p:spPr>
          <a:xfrm>
            <a:off x="1685900" y="3358896"/>
            <a:ext cx="8820400" cy="13352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1pPr>
            <a:lvl2pPr lvl="1" algn="ctr">
              <a:lnSpc>
                <a:spcPct val="90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2pPr>
            <a:lvl3pPr lvl="2" algn="ctr">
              <a:lnSpc>
                <a:spcPct val="90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3pPr>
            <a:lvl4pPr lvl="3" algn="ctr">
              <a:lnSpc>
                <a:spcPct val="90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4pPr>
            <a:lvl5pPr lvl="4" algn="ctr">
              <a:lnSpc>
                <a:spcPct val="90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5pPr>
            <a:lvl6pPr lvl="5" algn="ctr">
              <a:lnSpc>
                <a:spcPct val="90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6pPr>
            <a:lvl7pPr lvl="6" algn="ctr">
              <a:lnSpc>
                <a:spcPct val="90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7pPr>
            <a:lvl8pPr lvl="7" algn="ctr">
              <a:lnSpc>
                <a:spcPct val="90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8pPr>
            <a:lvl9pPr lvl="8" algn="ctr">
              <a:lnSpc>
                <a:spcPct val="90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9pPr>
          </a:lstStyle>
          <a:p>
            <a:endParaRPr/>
          </a:p>
        </p:txBody>
      </p:sp>
      <p:sp>
        <p:nvSpPr>
          <p:cNvPr id="1899" name="Google Shape;1899;p251"/>
          <p:cNvSpPr/>
          <p:nvPr/>
        </p:nvSpPr>
        <p:spPr>
          <a:xfrm>
            <a:off x="5168733" y="629767"/>
            <a:ext cx="1802800" cy="1802800"/>
          </a:xfrm>
          <a:prstGeom prst="ellipse">
            <a:avLst/>
          </a:prstGeom>
          <a:solidFill>
            <a:srgbClr val="FFFFFF"/>
          </a:solidFill>
          <a:ln>
            <a:noFill/>
          </a:ln>
          <a:effectLst>
            <a:outerShdw blurRad="285750" dist="38100" dir="3000000" algn="bl" rotWithShape="0">
              <a:srgbClr val="000000">
                <a:alpha val="12940"/>
              </a:srgbClr>
            </a:outerShdw>
          </a:effectLst>
        </p:spPr>
        <p:txBody>
          <a:bodyPr spcFirstLastPara="1" wrap="square" lIns="60967" tIns="60967" rIns="60967" bIns="60967"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933" b="0" i="0" u="none" strike="noStrike" cap="none">
              <a:solidFill>
                <a:srgbClr val="000000"/>
              </a:solidFill>
              <a:latin typeface="Inter"/>
              <a:ea typeface="Inter"/>
              <a:cs typeface="Inter"/>
              <a:sym typeface="Inter"/>
            </a:endParaRPr>
          </a:p>
        </p:txBody>
      </p:sp>
      <p:sp>
        <p:nvSpPr>
          <p:cNvPr id="1900" name="Google Shape;1900;p251"/>
          <p:cNvSpPr>
            <a:spLocks noGrp="1"/>
          </p:cNvSpPr>
          <p:nvPr>
            <p:ph type="pic" idx="5"/>
          </p:nvPr>
        </p:nvSpPr>
        <p:spPr>
          <a:xfrm>
            <a:off x="5258371" y="713004"/>
            <a:ext cx="1636000" cy="1636000"/>
          </a:xfrm>
          <a:prstGeom prst="ellipse">
            <a:avLst/>
          </a:prstGeom>
          <a:noFill/>
          <a:ln>
            <a:noFill/>
          </a:ln>
        </p:spPr>
      </p:sp>
    </p:spTree>
    <p:extLst>
      <p:ext uri="{BB962C8B-B14F-4D97-AF65-F5344CB8AC3E}">
        <p14:creationId xmlns:p14="http://schemas.microsoft.com/office/powerpoint/2010/main" val="159380427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Quote B">
  <p:cSld name="Quote B">
    <p:spTree>
      <p:nvGrpSpPr>
        <p:cNvPr id="1" name="Shape 1901"/>
        <p:cNvGrpSpPr/>
        <p:nvPr/>
      </p:nvGrpSpPr>
      <p:grpSpPr>
        <a:xfrm>
          <a:off x="0" y="0"/>
          <a:ext cx="0" cy="0"/>
          <a:chOff x="0" y="0"/>
          <a:chExt cx="0" cy="0"/>
        </a:xfrm>
      </p:grpSpPr>
      <p:pic>
        <p:nvPicPr>
          <p:cNvPr id="1902" name="Google Shape;1902;p252" descr="preencoded.png"/>
          <p:cNvPicPr preferRelativeResize="0"/>
          <p:nvPr/>
        </p:nvPicPr>
        <p:blipFill rotWithShape="1">
          <a:blip r:embed="rId2">
            <a:alphaModFix/>
          </a:blip>
          <a:srcRect/>
          <a:stretch/>
        </p:blipFill>
        <p:spPr>
          <a:xfrm>
            <a:off x="1" y="2178051"/>
            <a:ext cx="12191999" cy="4679951"/>
          </a:xfrm>
          <a:prstGeom prst="rect">
            <a:avLst/>
          </a:prstGeom>
          <a:noFill/>
          <a:ln>
            <a:noFill/>
          </a:ln>
        </p:spPr>
      </p:pic>
      <p:pic>
        <p:nvPicPr>
          <p:cNvPr id="1903" name="Google Shape;1903;p252" descr="preencoded.png"/>
          <p:cNvPicPr preferRelativeResize="0"/>
          <p:nvPr/>
        </p:nvPicPr>
        <p:blipFill rotWithShape="1">
          <a:blip r:embed="rId3">
            <a:alphaModFix/>
          </a:blip>
          <a:srcRect/>
          <a:stretch/>
        </p:blipFill>
        <p:spPr>
          <a:xfrm>
            <a:off x="1" y="2616200"/>
            <a:ext cx="12191999" cy="4241800"/>
          </a:xfrm>
          <a:prstGeom prst="rect">
            <a:avLst/>
          </a:prstGeom>
          <a:noFill/>
          <a:ln>
            <a:noFill/>
          </a:ln>
        </p:spPr>
      </p:pic>
      <p:pic>
        <p:nvPicPr>
          <p:cNvPr id="1904" name="Google Shape;1904;p252" descr="preencoded.png"/>
          <p:cNvPicPr preferRelativeResize="0"/>
          <p:nvPr/>
        </p:nvPicPr>
        <p:blipFill rotWithShape="1">
          <a:blip r:embed="rId4">
            <a:alphaModFix/>
          </a:blip>
          <a:srcRect/>
          <a:stretch/>
        </p:blipFill>
        <p:spPr>
          <a:xfrm>
            <a:off x="0" y="3503340"/>
            <a:ext cx="12192009" cy="3354663"/>
          </a:xfrm>
          <a:prstGeom prst="rect">
            <a:avLst/>
          </a:prstGeom>
          <a:noFill/>
          <a:ln>
            <a:noFill/>
          </a:ln>
        </p:spPr>
      </p:pic>
      <p:pic>
        <p:nvPicPr>
          <p:cNvPr id="1905" name="Google Shape;1905;p252" descr="preencoded.png"/>
          <p:cNvPicPr preferRelativeResize="0"/>
          <p:nvPr/>
        </p:nvPicPr>
        <p:blipFill rotWithShape="1">
          <a:blip r:embed="rId5">
            <a:alphaModFix/>
          </a:blip>
          <a:srcRect/>
          <a:stretch/>
        </p:blipFill>
        <p:spPr>
          <a:xfrm>
            <a:off x="9347200" y="406400"/>
            <a:ext cx="2032000" cy="206996"/>
          </a:xfrm>
          <a:prstGeom prst="rect">
            <a:avLst/>
          </a:prstGeom>
          <a:noFill/>
          <a:ln>
            <a:noFill/>
          </a:ln>
        </p:spPr>
      </p:pic>
      <p:sp>
        <p:nvSpPr>
          <p:cNvPr id="1906" name="Google Shape;1906;p252"/>
          <p:cNvSpPr/>
          <p:nvPr/>
        </p:nvSpPr>
        <p:spPr>
          <a:xfrm>
            <a:off x="9671051"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8EE8AA"/>
              </a:buClr>
              <a:buSzPts val="1400"/>
              <a:buFont typeface="Inter"/>
              <a:buNone/>
            </a:pPr>
            <a:r>
              <a:rPr lang="en" sz="933" b="0" i="0" u="none" strike="noStrike" cap="none">
                <a:solidFill>
                  <a:srgbClr val="8EE8AA"/>
                </a:solidFill>
                <a:latin typeface="Inter"/>
                <a:ea typeface="Inter"/>
                <a:cs typeface="Inter"/>
                <a:sym typeface="Inter"/>
              </a:rPr>
              <a:t>Copyright © 2024 SmartRecruiters, Inc. </a:t>
            </a:r>
            <a:endParaRPr sz="933" b="0" i="0" u="none" strike="noStrike" cap="none">
              <a:solidFill>
                <a:schemeClr val="dk1"/>
              </a:solidFill>
              <a:latin typeface="Inter"/>
              <a:ea typeface="Inter"/>
              <a:cs typeface="Inter"/>
              <a:sym typeface="Inter"/>
            </a:endParaRPr>
          </a:p>
        </p:txBody>
      </p:sp>
      <p:sp>
        <p:nvSpPr>
          <p:cNvPr id="1907" name="Google Shape;1907;p252"/>
          <p:cNvSpPr txBox="1">
            <a:spLocks noGrp="1"/>
          </p:cNvSpPr>
          <p:nvPr>
            <p:ph type="subTitle" idx="1"/>
          </p:nvPr>
        </p:nvSpPr>
        <p:spPr>
          <a:xfrm>
            <a:off x="1111251" y="1018033"/>
            <a:ext cx="3623600" cy="2860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accent6"/>
              </a:buClr>
              <a:buSzPts val="2400"/>
              <a:buFont typeface="Montserrat Medium"/>
              <a:buNone/>
              <a:defRPr sz="1600">
                <a:solidFill>
                  <a:schemeClr val="accent6"/>
                </a:solidFill>
                <a:latin typeface="Montserrat Medium"/>
                <a:ea typeface="Montserrat Medium"/>
                <a:cs typeface="Montserrat Medium"/>
                <a:sym typeface="Montserrat Medium"/>
              </a:defRPr>
            </a:lvl1pPr>
            <a:lvl2pPr lvl="1" algn="l">
              <a:lnSpc>
                <a:spcPct val="99000"/>
              </a:lnSpc>
              <a:spcBef>
                <a:spcPts val="0"/>
              </a:spcBef>
              <a:spcAft>
                <a:spcPts val="0"/>
              </a:spcAft>
              <a:buClr>
                <a:schemeClr val="accent6"/>
              </a:buClr>
              <a:buSzPts val="1400"/>
              <a:buFont typeface="Montserrat Medium"/>
              <a:buNone/>
              <a:defRPr>
                <a:solidFill>
                  <a:schemeClr val="accent6"/>
                </a:solidFill>
                <a:latin typeface="Montserrat Medium"/>
                <a:ea typeface="Montserrat Medium"/>
                <a:cs typeface="Montserrat Medium"/>
                <a:sym typeface="Montserrat Medium"/>
              </a:defRPr>
            </a:lvl2pPr>
            <a:lvl3pPr lvl="2" algn="l">
              <a:lnSpc>
                <a:spcPct val="99000"/>
              </a:lnSpc>
              <a:spcBef>
                <a:spcPts val="0"/>
              </a:spcBef>
              <a:spcAft>
                <a:spcPts val="0"/>
              </a:spcAft>
              <a:buClr>
                <a:schemeClr val="accent6"/>
              </a:buClr>
              <a:buSzPts val="1400"/>
              <a:buFont typeface="Montserrat Medium"/>
              <a:buNone/>
              <a:defRPr>
                <a:solidFill>
                  <a:schemeClr val="accent6"/>
                </a:solidFill>
                <a:latin typeface="Montserrat Medium"/>
                <a:ea typeface="Montserrat Medium"/>
                <a:cs typeface="Montserrat Medium"/>
                <a:sym typeface="Montserrat Medium"/>
              </a:defRPr>
            </a:lvl3pPr>
            <a:lvl4pPr lvl="3" algn="l">
              <a:lnSpc>
                <a:spcPct val="99000"/>
              </a:lnSpc>
              <a:spcBef>
                <a:spcPts val="0"/>
              </a:spcBef>
              <a:spcAft>
                <a:spcPts val="0"/>
              </a:spcAft>
              <a:buClr>
                <a:schemeClr val="accent6"/>
              </a:buClr>
              <a:buSzPts val="1400"/>
              <a:buFont typeface="Montserrat Medium"/>
              <a:buNone/>
              <a:defRPr>
                <a:solidFill>
                  <a:schemeClr val="accent6"/>
                </a:solidFill>
                <a:latin typeface="Montserrat Medium"/>
                <a:ea typeface="Montserrat Medium"/>
                <a:cs typeface="Montserrat Medium"/>
                <a:sym typeface="Montserrat Medium"/>
              </a:defRPr>
            </a:lvl4pPr>
            <a:lvl5pPr lvl="4" algn="l">
              <a:lnSpc>
                <a:spcPct val="99000"/>
              </a:lnSpc>
              <a:spcBef>
                <a:spcPts val="0"/>
              </a:spcBef>
              <a:spcAft>
                <a:spcPts val="0"/>
              </a:spcAft>
              <a:buClr>
                <a:schemeClr val="accent6"/>
              </a:buClr>
              <a:buSzPts val="1400"/>
              <a:buFont typeface="Montserrat Medium"/>
              <a:buNone/>
              <a:defRPr>
                <a:solidFill>
                  <a:schemeClr val="accent6"/>
                </a:solidFill>
                <a:latin typeface="Montserrat Medium"/>
                <a:ea typeface="Montserrat Medium"/>
                <a:cs typeface="Montserrat Medium"/>
                <a:sym typeface="Montserrat Medium"/>
              </a:defRPr>
            </a:lvl5pPr>
            <a:lvl6pPr lvl="5" algn="l">
              <a:lnSpc>
                <a:spcPct val="99000"/>
              </a:lnSpc>
              <a:spcBef>
                <a:spcPts val="0"/>
              </a:spcBef>
              <a:spcAft>
                <a:spcPts val="0"/>
              </a:spcAft>
              <a:buClr>
                <a:schemeClr val="accent6"/>
              </a:buClr>
              <a:buSzPts val="1400"/>
              <a:buFont typeface="Montserrat Medium"/>
              <a:buNone/>
              <a:defRPr>
                <a:solidFill>
                  <a:schemeClr val="accent6"/>
                </a:solidFill>
                <a:latin typeface="Montserrat Medium"/>
                <a:ea typeface="Montserrat Medium"/>
                <a:cs typeface="Montserrat Medium"/>
                <a:sym typeface="Montserrat Medium"/>
              </a:defRPr>
            </a:lvl6pPr>
            <a:lvl7pPr lvl="6" algn="l">
              <a:lnSpc>
                <a:spcPct val="99000"/>
              </a:lnSpc>
              <a:spcBef>
                <a:spcPts val="0"/>
              </a:spcBef>
              <a:spcAft>
                <a:spcPts val="0"/>
              </a:spcAft>
              <a:buClr>
                <a:schemeClr val="accent6"/>
              </a:buClr>
              <a:buSzPts val="1400"/>
              <a:buFont typeface="Montserrat Medium"/>
              <a:buNone/>
              <a:defRPr>
                <a:solidFill>
                  <a:schemeClr val="accent6"/>
                </a:solidFill>
                <a:latin typeface="Montserrat Medium"/>
                <a:ea typeface="Montserrat Medium"/>
                <a:cs typeface="Montserrat Medium"/>
                <a:sym typeface="Montserrat Medium"/>
              </a:defRPr>
            </a:lvl7pPr>
            <a:lvl8pPr lvl="7" algn="l">
              <a:lnSpc>
                <a:spcPct val="99000"/>
              </a:lnSpc>
              <a:spcBef>
                <a:spcPts val="0"/>
              </a:spcBef>
              <a:spcAft>
                <a:spcPts val="0"/>
              </a:spcAft>
              <a:buClr>
                <a:schemeClr val="accent6"/>
              </a:buClr>
              <a:buSzPts val="1400"/>
              <a:buFont typeface="Montserrat Medium"/>
              <a:buNone/>
              <a:defRPr>
                <a:solidFill>
                  <a:schemeClr val="accent6"/>
                </a:solidFill>
                <a:latin typeface="Montserrat Medium"/>
                <a:ea typeface="Montserrat Medium"/>
                <a:cs typeface="Montserrat Medium"/>
                <a:sym typeface="Montserrat Medium"/>
              </a:defRPr>
            </a:lvl8pPr>
            <a:lvl9pPr lvl="8" algn="l">
              <a:lnSpc>
                <a:spcPct val="99000"/>
              </a:lnSpc>
              <a:spcBef>
                <a:spcPts val="0"/>
              </a:spcBef>
              <a:spcAft>
                <a:spcPts val="0"/>
              </a:spcAft>
              <a:buClr>
                <a:schemeClr val="accent6"/>
              </a:buClr>
              <a:buSzPts val="1400"/>
              <a:buFont typeface="Montserrat Medium"/>
              <a:buNone/>
              <a:defRPr>
                <a:solidFill>
                  <a:schemeClr val="accent6"/>
                </a:solidFill>
                <a:latin typeface="Montserrat Medium"/>
                <a:ea typeface="Montserrat Medium"/>
                <a:cs typeface="Montserrat Medium"/>
                <a:sym typeface="Montserrat Medium"/>
              </a:defRPr>
            </a:lvl9pPr>
          </a:lstStyle>
          <a:p>
            <a:endParaRPr/>
          </a:p>
        </p:txBody>
      </p:sp>
      <p:sp>
        <p:nvSpPr>
          <p:cNvPr id="1908" name="Google Shape;1908;p252"/>
          <p:cNvSpPr txBox="1">
            <a:spLocks noGrp="1"/>
          </p:cNvSpPr>
          <p:nvPr>
            <p:ph type="title"/>
          </p:nvPr>
        </p:nvSpPr>
        <p:spPr>
          <a:xfrm>
            <a:off x="1109500" y="1609344"/>
            <a:ext cx="9973200" cy="2414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6400"/>
              <a:buFont typeface="Montserrat"/>
              <a:buNone/>
              <a:defRPr sz="4267">
                <a:solidFill>
                  <a:schemeClr val="dk1"/>
                </a:solidFill>
                <a:latin typeface="Montserrat"/>
                <a:ea typeface="Montserrat"/>
                <a:cs typeface="Montserrat"/>
                <a:sym typeface="Montserrat"/>
              </a:defRPr>
            </a:lvl1pPr>
            <a:lvl2pPr lvl="1" algn="l">
              <a:lnSpc>
                <a:spcPct val="9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l">
              <a:lnSpc>
                <a:spcPct val="9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l">
              <a:lnSpc>
                <a:spcPct val="9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l">
              <a:lnSpc>
                <a:spcPct val="9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l">
              <a:lnSpc>
                <a:spcPct val="9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l">
              <a:lnSpc>
                <a:spcPct val="9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l">
              <a:lnSpc>
                <a:spcPct val="9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l">
              <a:lnSpc>
                <a:spcPct val="9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1909" name="Google Shape;1909;p252"/>
          <p:cNvSpPr txBox="1">
            <a:spLocks noGrp="1"/>
          </p:cNvSpPr>
          <p:nvPr>
            <p:ph type="subTitle" idx="2"/>
          </p:nvPr>
        </p:nvSpPr>
        <p:spPr>
          <a:xfrm>
            <a:off x="2934000" y="4884928"/>
            <a:ext cx="6324000" cy="2860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accent1"/>
              </a:buClr>
              <a:buSzPts val="4000"/>
              <a:buFont typeface="Montserrat SemiBold"/>
              <a:buNone/>
              <a:defRPr sz="2667">
                <a:solidFill>
                  <a:schemeClr val="accent1"/>
                </a:solidFill>
                <a:latin typeface="Montserrat SemiBold"/>
                <a:ea typeface="Montserrat SemiBold"/>
                <a:cs typeface="Montserrat SemiBold"/>
                <a:sym typeface="Montserrat SemiBold"/>
              </a:defRPr>
            </a:lvl1pPr>
            <a:lvl2pPr lvl="1" algn="ctr">
              <a:lnSpc>
                <a:spcPct val="100000"/>
              </a:lnSpc>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2pPr>
            <a:lvl3pPr lvl="2" algn="ctr">
              <a:lnSpc>
                <a:spcPct val="100000"/>
              </a:lnSpc>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3pPr>
            <a:lvl4pPr lvl="3" algn="ctr">
              <a:lnSpc>
                <a:spcPct val="100000"/>
              </a:lnSpc>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4pPr>
            <a:lvl5pPr lvl="4" algn="ctr">
              <a:lnSpc>
                <a:spcPct val="100000"/>
              </a:lnSpc>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5pPr>
            <a:lvl6pPr lvl="5" algn="ctr">
              <a:lnSpc>
                <a:spcPct val="100000"/>
              </a:lnSpc>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6pPr>
            <a:lvl7pPr lvl="6" algn="ctr">
              <a:lnSpc>
                <a:spcPct val="100000"/>
              </a:lnSpc>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7pPr>
            <a:lvl8pPr lvl="7" algn="ctr">
              <a:lnSpc>
                <a:spcPct val="100000"/>
              </a:lnSpc>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8pPr>
            <a:lvl9pPr lvl="8" algn="ctr">
              <a:lnSpc>
                <a:spcPct val="100000"/>
              </a:lnSpc>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9pPr>
          </a:lstStyle>
          <a:p>
            <a:endParaRPr/>
          </a:p>
        </p:txBody>
      </p:sp>
      <p:sp>
        <p:nvSpPr>
          <p:cNvPr id="1910" name="Google Shape;1910;p252"/>
          <p:cNvSpPr txBox="1">
            <a:spLocks noGrp="1"/>
          </p:cNvSpPr>
          <p:nvPr>
            <p:ph type="subTitle" idx="3"/>
          </p:nvPr>
        </p:nvSpPr>
        <p:spPr>
          <a:xfrm>
            <a:off x="2934000" y="5204505"/>
            <a:ext cx="6324000" cy="2860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2800"/>
              <a:buFont typeface="Montserrat"/>
              <a:buNone/>
              <a:defRPr sz="1867" b="1">
                <a:solidFill>
                  <a:schemeClr val="dk1"/>
                </a:solidFill>
                <a:latin typeface="Montserrat"/>
                <a:ea typeface="Montserrat"/>
                <a:cs typeface="Montserrat"/>
                <a:sym typeface="Montserrat"/>
              </a:defRPr>
            </a:lvl1pPr>
            <a:lvl2pPr lvl="1" algn="ctr">
              <a:lnSpc>
                <a:spcPct val="100000"/>
              </a:lnSpc>
              <a:spcBef>
                <a:spcPts val="0"/>
              </a:spcBef>
              <a:spcAft>
                <a:spcPts val="0"/>
              </a:spcAft>
              <a:buClr>
                <a:schemeClr val="dk1"/>
              </a:buClr>
              <a:buSzPts val="2800"/>
              <a:buFont typeface="Montserrat"/>
              <a:buNone/>
              <a:defRPr sz="1867" b="1">
                <a:solidFill>
                  <a:schemeClr val="dk1"/>
                </a:solidFill>
                <a:latin typeface="Montserrat"/>
                <a:ea typeface="Montserrat"/>
                <a:cs typeface="Montserrat"/>
                <a:sym typeface="Montserrat"/>
              </a:defRPr>
            </a:lvl2pPr>
            <a:lvl3pPr lvl="2" algn="ctr">
              <a:lnSpc>
                <a:spcPct val="100000"/>
              </a:lnSpc>
              <a:spcBef>
                <a:spcPts val="0"/>
              </a:spcBef>
              <a:spcAft>
                <a:spcPts val="0"/>
              </a:spcAft>
              <a:buClr>
                <a:schemeClr val="dk1"/>
              </a:buClr>
              <a:buSzPts val="2800"/>
              <a:buFont typeface="Montserrat"/>
              <a:buNone/>
              <a:defRPr sz="1867" b="1">
                <a:solidFill>
                  <a:schemeClr val="dk1"/>
                </a:solidFill>
                <a:latin typeface="Montserrat"/>
                <a:ea typeface="Montserrat"/>
                <a:cs typeface="Montserrat"/>
                <a:sym typeface="Montserrat"/>
              </a:defRPr>
            </a:lvl3pPr>
            <a:lvl4pPr lvl="3" algn="ctr">
              <a:lnSpc>
                <a:spcPct val="100000"/>
              </a:lnSpc>
              <a:spcBef>
                <a:spcPts val="0"/>
              </a:spcBef>
              <a:spcAft>
                <a:spcPts val="0"/>
              </a:spcAft>
              <a:buClr>
                <a:schemeClr val="dk1"/>
              </a:buClr>
              <a:buSzPts val="2800"/>
              <a:buFont typeface="Montserrat"/>
              <a:buNone/>
              <a:defRPr sz="1867" b="1">
                <a:solidFill>
                  <a:schemeClr val="dk1"/>
                </a:solidFill>
                <a:latin typeface="Montserrat"/>
                <a:ea typeface="Montserrat"/>
                <a:cs typeface="Montserrat"/>
                <a:sym typeface="Montserrat"/>
              </a:defRPr>
            </a:lvl4pPr>
            <a:lvl5pPr lvl="4" algn="ctr">
              <a:lnSpc>
                <a:spcPct val="100000"/>
              </a:lnSpc>
              <a:spcBef>
                <a:spcPts val="0"/>
              </a:spcBef>
              <a:spcAft>
                <a:spcPts val="0"/>
              </a:spcAft>
              <a:buClr>
                <a:schemeClr val="dk1"/>
              </a:buClr>
              <a:buSzPts val="2800"/>
              <a:buFont typeface="Montserrat"/>
              <a:buNone/>
              <a:defRPr sz="1867" b="1">
                <a:solidFill>
                  <a:schemeClr val="dk1"/>
                </a:solidFill>
                <a:latin typeface="Montserrat"/>
                <a:ea typeface="Montserrat"/>
                <a:cs typeface="Montserrat"/>
                <a:sym typeface="Montserrat"/>
              </a:defRPr>
            </a:lvl5pPr>
            <a:lvl6pPr lvl="5" algn="ctr">
              <a:lnSpc>
                <a:spcPct val="100000"/>
              </a:lnSpc>
              <a:spcBef>
                <a:spcPts val="0"/>
              </a:spcBef>
              <a:spcAft>
                <a:spcPts val="0"/>
              </a:spcAft>
              <a:buClr>
                <a:schemeClr val="dk1"/>
              </a:buClr>
              <a:buSzPts val="2800"/>
              <a:buFont typeface="Montserrat"/>
              <a:buNone/>
              <a:defRPr sz="1867" b="1">
                <a:solidFill>
                  <a:schemeClr val="dk1"/>
                </a:solidFill>
                <a:latin typeface="Montserrat"/>
                <a:ea typeface="Montserrat"/>
                <a:cs typeface="Montserrat"/>
                <a:sym typeface="Montserrat"/>
              </a:defRPr>
            </a:lvl6pPr>
            <a:lvl7pPr lvl="6" algn="ctr">
              <a:lnSpc>
                <a:spcPct val="100000"/>
              </a:lnSpc>
              <a:spcBef>
                <a:spcPts val="0"/>
              </a:spcBef>
              <a:spcAft>
                <a:spcPts val="0"/>
              </a:spcAft>
              <a:buClr>
                <a:schemeClr val="dk1"/>
              </a:buClr>
              <a:buSzPts val="2800"/>
              <a:buFont typeface="Montserrat"/>
              <a:buNone/>
              <a:defRPr sz="1867" b="1">
                <a:solidFill>
                  <a:schemeClr val="dk1"/>
                </a:solidFill>
                <a:latin typeface="Montserrat"/>
                <a:ea typeface="Montserrat"/>
                <a:cs typeface="Montserrat"/>
                <a:sym typeface="Montserrat"/>
              </a:defRPr>
            </a:lvl7pPr>
            <a:lvl8pPr lvl="7" algn="ctr">
              <a:lnSpc>
                <a:spcPct val="100000"/>
              </a:lnSpc>
              <a:spcBef>
                <a:spcPts val="0"/>
              </a:spcBef>
              <a:spcAft>
                <a:spcPts val="0"/>
              </a:spcAft>
              <a:buClr>
                <a:schemeClr val="dk1"/>
              </a:buClr>
              <a:buSzPts val="2800"/>
              <a:buFont typeface="Montserrat"/>
              <a:buNone/>
              <a:defRPr sz="1867" b="1">
                <a:solidFill>
                  <a:schemeClr val="dk1"/>
                </a:solidFill>
                <a:latin typeface="Montserrat"/>
                <a:ea typeface="Montserrat"/>
                <a:cs typeface="Montserrat"/>
                <a:sym typeface="Montserrat"/>
              </a:defRPr>
            </a:lvl8pPr>
            <a:lvl9pPr lvl="8" algn="ctr">
              <a:lnSpc>
                <a:spcPct val="100000"/>
              </a:lnSpc>
              <a:spcBef>
                <a:spcPts val="0"/>
              </a:spcBef>
              <a:spcAft>
                <a:spcPts val="0"/>
              </a:spcAft>
              <a:buClr>
                <a:schemeClr val="dk1"/>
              </a:buClr>
              <a:buSzPts val="2800"/>
              <a:buFont typeface="Montserrat"/>
              <a:buNone/>
              <a:defRPr sz="1867" b="1">
                <a:solidFill>
                  <a:schemeClr val="dk1"/>
                </a:solidFill>
                <a:latin typeface="Montserrat"/>
                <a:ea typeface="Montserrat"/>
                <a:cs typeface="Montserrat"/>
                <a:sym typeface="Montserrat"/>
              </a:defRPr>
            </a:lvl9pPr>
          </a:lstStyle>
          <a:p>
            <a:endParaRPr/>
          </a:p>
        </p:txBody>
      </p:sp>
      <p:sp>
        <p:nvSpPr>
          <p:cNvPr id="1911" name="Google Shape;1911;p252"/>
          <p:cNvSpPr txBox="1">
            <a:spLocks noGrp="1"/>
          </p:cNvSpPr>
          <p:nvPr>
            <p:ph type="subTitle" idx="4"/>
          </p:nvPr>
        </p:nvSpPr>
        <p:spPr>
          <a:xfrm>
            <a:off x="2934000" y="5570563"/>
            <a:ext cx="6324000" cy="2860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2"/>
              </a:buClr>
              <a:buSzPts val="2800"/>
              <a:buFont typeface="Montserrat"/>
              <a:buNone/>
              <a:defRPr sz="1867">
                <a:solidFill>
                  <a:schemeClr val="dk2"/>
                </a:solidFill>
                <a:latin typeface="Montserrat"/>
                <a:ea typeface="Montserrat"/>
                <a:cs typeface="Montserrat"/>
                <a:sym typeface="Montserrat"/>
              </a:defRPr>
            </a:lvl1pPr>
            <a:lvl2pPr lvl="1" algn="ctr">
              <a:lnSpc>
                <a:spcPct val="100000"/>
              </a:lnSpc>
              <a:spcBef>
                <a:spcPts val="0"/>
              </a:spcBef>
              <a:spcAft>
                <a:spcPts val="0"/>
              </a:spcAft>
              <a:buClr>
                <a:schemeClr val="dk2"/>
              </a:buClr>
              <a:buSzPts val="2800"/>
              <a:buFont typeface="Montserrat"/>
              <a:buNone/>
              <a:defRPr sz="1867">
                <a:solidFill>
                  <a:schemeClr val="dk2"/>
                </a:solidFill>
                <a:latin typeface="Montserrat"/>
                <a:ea typeface="Montserrat"/>
                <a:cs typeface="Montserrat"/>
                <a:sym typeface="Montserrat"/>
              </a:defRPr>
            </a:lvl2pPr>
            <a:lvl3pPr lvl="2" algn="ctr">
              <a:lnSpc>
                <a:spcPct val="100000"/>
              </a:lnSpc>
              <a:spcBef>
                <a:spcPts val="0"/>
              </a:spcBef>
              <a:spcAft>
                <a:spcPts val="0"/>
              </a:spcAft>
              <a:buClr>
                <a:schemeClr val="dk2"/>
              </a:buClr>
              <a:buSzPts val="2800"/>
              <a:buFont typeface="Montserrat"/>
              <a:buNone/>
              <a:defRPr sz="1867">
                <a:solidFill>
                  <a:schemeClr val="dk2"/>
                </a:solidFill>
                <a:latin typeface="Montserrat"/>
                <a:ea typeface="Montserrat"/>
                <a:cs typeface="Montserrat"/>
                <a:sym typeface="Montserrat"/>
              </a:defRPr>
            </a:lvl3pPr>
            <a:lvl4pPr lvl="3" algn="ctr">
              <a:lnSpc>
                <a:spcPct val="100000"/>
              </a:lnSpc>
              <a:spcBef>
                <a:spcPts val="0"/>
              </a:spcBef>
              <a:spcAft>
                <a:spcPts val="0"/>
              </a:spcAft>
              <a:buClr>
                <a:schemeClr val="dk2"/>
              </a:buClr>
              <a:buSzPts val="2800"/>
              <a:buFont typeface="Montserrat"/>
              <a:buNone/>
              <a:defRPr sz="1867">
                <a:solidFill>
                  <a:schemeClr val="dk2"/>
                </a:solidFill>
                <a:latin typeface="Montserrat"/>
                <a:ea typeface="Montserrat"/>
                <a:cs typeface="Montserrat"/>
                <a:sym typeface="Montserrat"/>
              </a:defRPr>
            </a:lvl4pPr>
            <a:lvl5pPr lvl="4" algn="ctr">
              <a:lnSpc>
                <a:spcPct val="100000"/>
              </a:lnSpc>
              <a:spcBef>
                <a:spcPts val="0"/>
              </a:spcBef>
              <a:spcAft>
                <a:spcPts val="0"/>
              </a:spcAft>
              <a:buClr>
                <a:schemeClr val="dk2"/>
              </a:buClr>
              <a:buSzPts val="2800"/>
              <a:buFont typeface="Montserrat"/>
              <a:buNone/>
              <a:defRPr sz="1867">
                <a:solidFill>
                  <a:schemeClr val="dk2"/>
                </a:solidFill>
                <a:latin typeface="Montserrat"/>
                <a:ea typeface="Montserrat"/>
                <a:cs typeface="Montserrat"/>
                <a:sym typeface="Montserrat"/>
              </a:defRPr>
            </a:lvl5pPr>
            <a:lvl6pPr lvl="5" algn="ctr">
              <a:lnSpc>
                <a:spcPct val="100000"/>
              </a:lnSpc>
              <a:spcBef>
                <a:spcPts val="0"/>
              </a:spcBef>
              <a:spcAft>
                <a:spcPts val="0"/>
              </a:spcAft>
              <a:buClr>
                <a:schemeClr val="dk2"/>
              </a:buClr>
              <a:buSzPts val="2800"/>
              <a:buFont typeface="Montserrat"/>
              <a:buNone/>
              <a:defRPr sz="1867">
                <a:solidFill>
                  <a:schemeClr val="dk2"/>
                </a:solidFill>
                <a:latin typeface="Montserrat"/>
                <a:ea typeface="Montserrat"/>
                <a:cs typeface="Montserrat"/>
                <a:sym typeface="Montserrat"/>
              </a:defRPr>
            </a:lvl6pPr>
            <a:lvl7pPr lvl="6" algn="ctr">
              <a:lnSpc>
                <a:spcPct val="100000"/>
              </a:lnSpc>
              <a:spcBef>
                <a:spcPts val="0"/>
              </a:spcBef>
              <a:spcAft>
                <a:spcPts val="0"/>
              </a:spcAft>
              <a:buClr>
                <a:schemeClr val="dk2"/>
              </a:buClr>
              <a:buSzPts val="2800"/>
              <a:buFont typeface="Montserrat"/>
              <a:buNone/>
              <a:defRPr sz="1867">
                <a:solidFill>
                  <a:schemeClr val="dk2"/>
                </a:solidFill>
                <a:latin typeface="Montserrat"/>
                <a:ea typeface="Montserrat"/>
                <a:cs typeface="Montserrat"/>
                <a:sym typeface="Montserrat"/>
              </a:defRPr>
            </a:lvl7pPr>
            <a:lvl8pPr lvl="7" algn="ctr">
              <a:lnSpc>
                <a:spcPct val="100000"/>
              </a:lnSpc>
              <a:spcBef>
                <a:spcPts val="0"/>
              </a:spcBef>
              <a:spcAft>
                <a:spcPts val="0"/>
              </a:spcAft>
              <a:buClr>
                <a:schemeClr val="dk2"/>
              </a:buClr>
              <a:buSzPts val="2800"/>
              <a:buFont typeface="Montserrat"/>
              <a:buNone/>
              <a:defRPr sz="1867">
                <a:solidFill>
                  <a:schemeClr val="dk2"/>
                </a:solidFill>
                <a:latin typeface="Montserrat"/>
                <a:ea typeface="Montserrat"/>
                <a:cs typeface="Montserrat"/>
                <a:sym typeface="Montserrat"/>
              </a:defRPr>
            </a:lvl8pPr>
            <a:lvl9pPr lvl="8" algn="ctr">
              <a:lnSpc>
                <a:spcPct val="100000"/>
              </a:lnSpc>
              <a:spcBef>
                <a:spcPts val="0"/>
              </a:spcBef>
              <a:spcAft>
                <a:spcPts val="0"/>
              </a:spcAft>
              <a:buClr>
                <a:schemeClr val="dk2"/>
              </a:buClr>
              <a:buSzPts val="2800"/>
              <a:buFont typeface="Montserrat"/>
              <a:buNone/>
              <a:defRPr sz="1867">
                <a:solidFill>
                  <a:schemeClr val="dk2"/>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72764404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Image Slide A">
  <p:cSld name="Image Slide A">
    <p:spTree>
      <p:nvGrpSpPr>
        <p:cNvPr id="1" name="Shape 1912"/>
        <p:cNvGrpSpPr/>
        <p:nvPr/>
      </p:nvGrpSpPr>
      <p:grpSpPr>
        <a:xfrm>
          <a:off x="0" y="0"/>
          <a:ext cx="0" cy="0"/>
          <a:chOff x="0" y="0"/>
          <a:chExt cx="0" cy="0"/>
        </a:xfrm>
      </p:grpSpPr>
      <p:pic>
        <p:nvPicPr>
          <p:cNvPr id="1913" name="Google Shape;1913;p253" descr="preencoded.png"/>
          <p:cNvPicPr preferRelativeResize="0"/>
          <p:nvPr/>
        </p:nvPicPr>
        <p:blipFill rotWithShape="1">
          <a:blip r:embed="rId2">
            <a:alphaModFix/>
          </a:blip>
          <a:srcRect/>
          <a:stretch/>
        </p:blipFill>
        <p:spPr>
          <a:xfrm>
            <a:off x="7150101" y="0"/>
            <a:ext cx="2082535" cy="6858000"/>
          </a:xfrm>
          <a:prstGeom prst="rect">
            <a:avLst/>
          </a:prstGeom>
          <a:noFill/>
          <a:ln>
            <a:noFill/>
          </a:ln>
        </p:spPr>
      </p:pic>
      <p:pic>
        <p:nvPicPr>
          <p:cNvPr id="1914" name="Google Shape;1914;p253" descr="preencoded.png"/>
          <p:cNvPicPr preferRelativeResize="0"/>
          <p:nvPr/>
        </p:nvPicPr>
        <p:blipFill rotWithShape="1">
          <a:blip r:embed="rId3">
            <a:alphaModFix/>
          </a:blip>
          <a:srcRect/>
          <a:stretch/>
        </p:blipFill>
        <p:spPr>
          <a:xfrm>
            <a:off x="7269846" y="0"/>
            <a:ext cx="4922157" cy="6858000"/>
          </a:xfrm>
          <a:prstGeom prst="rect">
            <a:avLst/>
          </a:prstGeom>
          <a:noFill/>
          <a:ln>
            <a:noFill/>
          </a:ln>
        </p:spPr>
      </p:pic>
      <p:pic>
        <p:nvPicPr>
          <p:cNvPr id="1915" name="Google Shape;1915;p253" descr="preencoded.png"/>
          <p:cNvPicPr preferRelativeResize="0"/>
          <p:nvPr/>
        </p:nvPicPr>
        <p:blipFill rotWithShape="1">
          <a:blip r:embed="rId4">
            <a:alphaModFix/>
          </a:blip>
          <a:srcRect/>
          <a:stretch/>
        </p:blipFill>
        <p:spPr>
          <a:xfrm>
            <a:off x="9550400" y="609600"/>
            <a:ext cx="2032000" cy="206992"/>
          </a:xfrm>
          <a:prstGeom prst="rect">
            <a:avLst/>
          </a:prstGeom>
          <a:noFill/>
          <a:ln>
            <a:noFill/>
          </a:ln>
        </p:spPr>
      </p:pic>
      <p:pic>
        <p:nvPicPr>
          <p:cNvPr id="1916" name="Google Shape;1916;p253" descr="preencoded.png"/>
          <p:cNvPicPr preferRelativeResize="0"/>
          <p:nvPr/>
        </p:nvPicPr>
        <p:blipFill rotWithShape="1">
          <a:blip r:embed="rId5">
            <a:alphaModFix/>
          </a:blip>
          <a:srcRect/>
          <a:stretch/>
        </p:blipFill>
        <p:spPr>
          <a:xfrm>
            <a:off x="889000" y="4794251"/>
            <a:ext cx="6413500" cy="1320800"/>
          </a:xfrm>
          <a:prstGeom prst="rect">
            <a:avLst/>
          </a:prstGeom>
          <a:noFill/>
          <a:ln>
            <a:noFill/>
          </a:ln>
        </p:spPr>
      </p:pic>
      <p:sp>
        <p:nvSpPr>
          <p:cNvPr id="1917" name="Google Shape;1917;p253"/>
          <p:cNvSpPr/>
          <p:nvPr/>
        </p:nvSpPr>
        <p:spPr>
          <a:xfrm>
            <a:off x="304800" y="6413500"/>
            <a:ext cx="2216400" cy="140000"/>
          </a:xfrm>
          <a:prstGeom prst="rect">
            <a:avLst/>
          </a:prstGeom>
          <a:noFill/>
          <a:ln>
            <a:noFill/>
          </a:ln>
        </p:spPr>
        <p:txBody>
          <a:bodyPr spcFirstLastPara="1" wrap="square" lIns="0" tIns="0" rIns="0" bIns="0" anchor="b" anchorCtr="0">
            <a:noAutofit/>
          </a:bodyPr>
          <a:lstStyle/>
          <a:p>
            <a:pPr marL="0" marR="0" lvl="0" indent="0" algn="l" rtl="0">
              <a:lnSpc>
                <a:spcPct val="103851"/>
              </a:lnSpc>
              <a:spcBef>
                <a:spcPts val="0"/>
              </a:spcBef>
              <a:spcAft>
                <a:spcPts val="0"/>
              </a:spcAft>
              <a:buClr>
                <a:srgbClr val="92958E"/>
              </a:buClr>
              <a:buSzPts val="1400"/>
              <a:buFont typeface="Inter"/>
              <a:buNone/>
            </a:pPr>
            <a:r>
              <a:rPr lang="en" sz="933" b="0" i="0" u="none" strike="noStrike" cap="none">
                <a:solidFill>
                  <a:srgbClr val="92958E"/>
                </a:solidFill>
                <a:latin typeface="Inter"/>
                <a:ea typeface="Inter"/>
                <a:cs typeface="Inter"/>
                <a:sym typeface="Inter"/>
              </a:rPr>
              <a:t>Copyright © 2024 SmartRecruiters, Inc. </a:t>
            </a:r>
            <a:endParaRPr sz="933" b="0" i="0" u="none" strike="noStrike" cap="none">
              <a:solidFill>
                <a:schemeClr val="dk1"/>
              </a:solidFill>
              <a:latin typeface="Inter"/>
              <a:ea typeface="Inter"/>
              <a:cs typeface="Inter"/>
              <a:sym typeface="Inter"/>
            </a:endParaRPr>
          </a:p>
        </p:txBody>
      </p:sp>
      <p:sp>
        <p:nvSpPr>
          <p:cNvPr id="1918" name="Google Shape;1918;p253"/>
          <p:cNvSpPr>
            <a:spLocks noGrp="1"/>
          </p:cNvSpPr>
          <p:nvPr>
            <p:ph type="pic" idx="2"/>
          </p:nvPr>
        </p:nvSpPr>
        <p:spPr>
          <a:xfrm>
            <a:off x="7731760" y="1153700"/>
            <a:ext cx="5004400" cy="5953600"/>
          </a:xfrm>
          <a:prstGeom prst="roundRect">
            <a:avLst>
              <a:gd name="adj" fmla="val 4615"/>
            </a:avLst>
          </a:prstGeom>
          <a:noFill/>
          <a:ln>
            <a:noFill/>
          </a:ln>
        </p:spPr>
      </p:sp>
      <p:pic>
        <p:nvPicPr>
          <p:cNvPr id="1919" name="Google Shape;1919;p253" descr="preencoded.png"/>
          <p:cNvPicPr preferRelativeResize="0"/>
          <p:nvPr/>
        </p:nvPicPr>
        <p:blipFill rotWithShape="1">
          <a:blip r:embed="rId6">
            <a:alphaModFix/>
          </a:blip>
          <a:srcRect/>
          <a:stretch/>
        </p:blipFill>
        <p:spPr>
          <a:xfrm>
            <a:off x="6337300" y="0"/>
            <a:ext cx="2617189" cy="6858000"/>
          </a:xfrm>
          <a:prstGeom prst="rect">
            <a:avLst/>
          </a:prstGeom>
          <a:noFill/>
          <a:ln>
            <a:noFill/>
          </a:ln>
        </p:spPr>
      </p:pic>
      <p:sp>
        <p:nvSpPr>
          <p:cNvPr id="1920" name="Google Shape;1920;p253"/>
          <p:cNvSpPr txBox="1">
            <a:spLocks noGrp="1"/>
          </p:cNvSpPr>
          <p:nvPr>
            <p:ph type="subTitle" idx="1"/>
          </p:nvPr>
        </p:nvSpPr>
        <p:spPr>
          <a:xfrm>
            <a:off x="889000" y="609600"/>
            <a:ext cx="4278000" cy="2860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2"/>
              </a:buClr>
              <a:buSzPts val="2400"/>
              <a:buFont typeface="Montserrat"/>
              <a:buNone/>
              <a:defRPr sz="1600">
                <a:solidFill>
                  <a:schemeClr val="dk2"/>
                </a:solidFill>
                <a:latin typeface="Montserrat"/>
                <a:ea typeface="Montserrat"/>
                <a:cs typeface="Montserrat"/>
                <a:sym typeface="Montserrat"/>
              </a:defRPr>
            </a:lvl1pPr>
            <a:lvl2pPr lvl="1" algn="l">
              <a:lnSpc>
                <a:spcPct val="99000"/>
              </a:lnSpc>
              <a:spcBef>
                <a:spcPts val="0"/>
              </a:spcBef>
              <a:spcAft>
                <a:spcPts val="0"/>
              </a:spcAft>
              <a:buClr>
                <a:schemeClr val="dk2"/>
              </a:buClr>
              <a:buSzPts val="1400"/>
              <a:buFont typeface="Montserrat"/>
              <a:buNone/>
              <a:defRPr>
                <a:solidFill>
                  <a:schemeClr val="dk2"/>
                </a:solidFill>
                <a:latin typeface="Montserrat"/>
                <a:ea typeface="Montserrat"/>
                <a:cs typeface="Montserrat"/>
                <a:sym typeface="Montserrat"/>
              </a:defRPr>
            </a:lvl2pPr>
            <a:lvl3pPr lvl="2" algn="l">
              <a:lnSpc>
                <a:spcPct val="99000"/>
              </a:lnSpc>
              <a:spcBef>
                <a:spcPts val="0"/>
              </a:spcBef>
              <a:spcAft>
                <a:spcPts val="0"/>
              </a:spcAft>
              <a:buClr>
                <a:schemeClr val="dk2"/>
              </a:buClr>
              <a:buSzPts val="1400"/>
              <a:buFont typeface="Montserrat"/>
              <a:buNone/>
              <a:defRPr>
                <a:solidFill>
                  <a:schemeClr val="dk2"/>
                </a:solidFill>
                <a:latin typeface="Montserrat"/>
                <a:ea typeface="Montserrat"/>
                <a:cs typeface="Montserrat"/>
                <a:sym typeface="Montserrat"/>
              </a:defRPr>
            </a:lvl3pPr>
            <a:lvl4pPr lvl="3" algn="l">
              <a:lnSpc>
                <a:spcPct val="99000"/>
              </a:lnSpc>
              <a:spcBef>
                <a:spcPts val="0"/>
              </a:spcBef>
              <a:spcAft>
                <a:spcPts val="0"/>
              </a:spcAft>
              <a:buClr>
                <a:schemeClr val="dk2"/>
              </a:buClr>
              <a:buSzPts val="1400"/>
              <a:buFont typeface="Montserrat"/>
              <a:buNone/>
              <a:defRPr>
                <a:solidFill>
                  <a:schemeClr val="dk2"/>
                </a:solidFill>
                <a:latin typeface="Montserrat"/>
                <a:ea typeface="Montserrat"/>
                <a:cs typeface="Montserrat"/>
                <a:sym typeface="Montserrat"/>
              </a:defRPr>
            </a:lvl4pPr>
            <a:lvl5pPr lvl="4" algn="l">
              <a:lnSpc>
                <a:spcPct val="99000"/>
              </a:lnSpc>
              <a:spcBef>
                <a:spcPts val="0"/>
              </a:spcBef>
              <a:spcAft>
                <a:spcPts val="0"/>
              </a:spcAft>
              <a:buClr>
                <a:schemeClr val="dk2"/>
              </a:buClr>
              <a:buSzPts val="1400"/>
              <a:buFont typeface="Montserrat"/>
              <a:buNone/>
              <a:defRPr>
                <a:solidFill>
                  <a:schemeClr val="dk2"/>
                </a:solidFill>
                <a:latin typeface="Montserrat"/>
                <a:ea typeface="Montserrat"/>
                <a:cs typeface="Montserrat"/>
                <a:sym typeface="Montserrat"/>
              </a:defRPr>
            </a:lvl5pPr>
            <a:lvl6pPr lvl="5" algn="l">
              <a:lnSpc>
                <a:spcPct val="99000"/>
              </a:lnSpc>
              <a:spcBef>
                <a:spcPts val="0"/>
              </a:spcBef>
              <a:spcAft>
                <a:spcPts val="0"/>
              </a:spcAft>
              <a:buClr>
                <a:schemeClr val="dk2"/>
              </a:buClr>
              <a:buSzPts val="1400"/>
              <a:buFont typeface="Montserrat"/>
              <a:buNone/>
              <a:defRPr>
                <a:solidFill>
                  <a:schemeClr val="dk2"/>
                </a:solidFill>
                <a:latin typeface="Montserrat"/>
                <a:ea typeface="Montserrat"/>
                <a:cs typeface="Montserrat"/>
                <a:sym typeface="Montserrat"/>
              </a:defRPr>
            </a:lvl6pPr>
            <a:lvl7pPr lvl="6" algn="l">
              <a:lnSpc>
                <a:spcPct val="99000"/>
              </a:lnSpc>
              <a:spcBef>
                <a:spcPts val="0"/>
              </a:spcBef>
              <a:spcAft>
                <a:spcPts val="0"/>
              </a:spcAft>
              <a:buClr>
                <a:schemeClr val="dk2"/>
              </a:buClr>
              <a:buSzPts val="1400"/>
              <a:buFont typeface="Montserrat"/>
              <a:buNone/>
              <a:defRPr>
                <a:solidFill>
                  <a:schemeClr val="dk2"/>
                </a:solidFill>
                <a:latin typeface="Montserrat"/>
                <a:ea typeface="Montserrat"/>
                <a:cs typeface="Montserrat"/>
                <a:sym typeface="Montserrat"/>
              </a:defRPr>
            </a:lvl7pPr>
            <a:lvl8pPr lvl="7" algn="l">
              <a:lnSpc>
                <a:spcPct val="99000"/>
              </a:lnSpc>
              <a:spcBef>
                <a:spcPts val="0"/>
              </a:spcBef>
              <a:spcAft>
                <a:spcPts val="0"/>
              </a:spcAft>
              <a:buClr>
                <a:schemeClr val="dk2"/>
              </a:buClr>
              <a:buSzPts val="1400"/>
              <a:buFont typeface="Montserrat"/>
              <a:buNone/>
              <a:defRPr>
                <a:solidFill>
                  <a:schemeClr val="dk2"/>
                </a:solidFill>
                <a:latin typeface="Montserrat"/>
                <a:ea typeface="Montserrat"/>
                <a:cs typeface="Montserrat"/>
                <a:sym typeface="Montserrat"/>
              </a:defRPr>
            </a:lvl8pPr>
            <a:lvl9pPr lvl="8" algn="l">
              <a:lnSpc>
                <a:spcPct val="99000"/>
              </a:lnSpc>
              <a:spcBef>
                <a:spcPts val="0"/>
              </a:spcBef>
              <a:spcAft>
                <a:spcPts val="0"/>
              </a:spcAft>
              <a:buClr>
                <a:schemeClr val="dk2"/>
              </a:buClr>
              <a:buSzPts val="1400"/>
              <a:buFont typeface="Montserrat"/>
              <a:buNone/>
              <a:defRPr>
                <a:solidFill>
                  <a:schemeClr val="dk2"/>
                </a:solidFill>
                <a:latin typeface="Montserrat"/>
                <a:ea typeface="Montserrat"/>
                <a:cs typeface="Montserrat"/>
                <a:sym typeface="Montserrat"/>
              </a:defRPr>
            </a:lvl9pPr>
          </a:lstStyle>
          <a:p>
            <a:endParaRPr/>
          </a:p>
        </p:txBody>
      </p:sp>
      <p:sp>
        <p:nvSpPr>
          <p:cNvPr id="1921" name="Google Shape;1921;p253"/>
          <p:cNvSpPr txBox="1">
            <a:spLocks noGrp="1"/>
          </p:cNvSpPr>
          <p:nvPr>
            <p:ph type="title"/>
          </p:nvPr>
        </p:nvSpPr>
        <p:spPr>
          <a:xfrm>
            <a:off x="890016" y="1097280"/>
            <a:ext cx="5638800" cy="1115600"/>
          </a:xfrm>
          <a:prstGeom prst="rect">
            <a:avLst/>
          </a:prstGeom>
          <a:noFill/>
          <a:ln>
            <a:noFill/>
          </a:ln>
        </p:spPr>
        <p:txBody>
          <a:bodyPr spcFirstLastPara="1" wrap="square" lIns="0" tIns="0" rIns="0" bIns="0" anchor="t" anchorCtr="0">
            <a:noAutofit/>
          </a:bodyPr>
          <a:lstStyle>
            <a:lvl1pPr lvl="0" algn="l">
              <a:lnSpc>
                <a:spcPct val="78000"/>
              </a:lnSpc>
              <a:spcBef>
                <a:spcPts val="0"/>
              </a:spcBef>
              <a:spcAft>
                <a:spcPts val="0"/>
              </a:spcAft>
              <a:buClr>
                <a:schemeClr val="dk1"/>
              </a:buClr>
              <a:buSzPts val="6000"/>
              <a:buNone/>
              <a:defRPr sz="4000">
                <a:solidFill>
                  <a:schemeClr val="dk1"/>
                </a:solidFill>
              </a:defRPr>
            </a:lvl1pPr>
            <a:lvl2pPr lvl="1" algn="l">
              <a:lnSpc>
                <a:spcPct val="78000"/>
              </a:lnSpc>
              <a:spcBef>
                <a:spcPts val="0"/>
              </a:spcBef>
              <a:spcAft>
                <a:spcPts val="0"/>
              </a:spcAft>
              <a:buSzPts val="1400"/>
              <a:buFont typeface="Montserrat"/>
              <a:buNone/>
              <a:defRPr>
                <a:latin typeface="Montserrat"/>
                <a:ea typeface="Montserrat"/>
                <a:cs typeface="Montserrat"/>
                <a:sym typeface="Montserrat"/>
              </a:defRPr>
            </a:lvl2pPr>
            <a:lvl3pPr lvl="2" algn="l">
              <a:lnSpc>
                <a:spcPct val="78000"/>
              </a:lnSpc>
              <a:spcBef>
                <a:spcPts val="0"/>
              </a:spcBef>
              <a:spcAft>
                <a:spcPts val="0"/>
              </a:spcAft>
              <a:buSzPts val="1400"/>
              <a:buFont typeface="Montserrat"/>
              <a:buNone/>
              <a:defRPr>
                <a:latin typeface="Montserrat"/>
                <a:ea typeface="Montserrat"/>
                <a:cs typeface="Montserrat"/>
                <a:sym typeface="Montserrat"/>
              </a:defRPr>
            </a:lvl3pPr>
            <a:lvl4pPr lvl="3" algn="l">
              <a:lnSpc>
                <a:spcPct val="78000"/>
              </a:lnSpc>
              <a:spcBef>
                <a:spcPts val="0"/>
              </a:spcBef>
              <a:spcAft>
                <a:spcPts val="0"/>
              </a:spcAft>
              <a:buSzPts val="1400"/>
              <a:buFont typeface="Montserrat"/>
              <a:buNone/>
              <a:defRPr>
                <a:latin typeface="Montserrat"/>
                <a:ea typeface="Montserrat"/>
                <a:cs typeface="Montserrat"/>
                <a:sym typeface="Montserrat"/>
              </a:defRPr>
            </a:lvl4pPr>
            <a:lvl5pPr lvl="4" algn="l">
              <a:lnSpc>
                <a:spcPct val="78000"/>
              </a:lnSpc>
              <a:spcBef>
                <a:spcPts val="0"/>
              </a:spcBef>
              <a:spcAft>
                <a:spcPts val="0"/>
              </a:spcAft>
              <a:buSzPts val="1400"/>
              <a:buFont typeface="Montserrat"/>
              <a:buNone/>
              <a:defRPr>
                <a:latin typeface="Montserrat"/>
                <a:ea typeface="Montserrat"/>
                <a:cs typeface="Montserrat"/>
                <a:sym typeface="Montserrat"/>
              </a:defRPr>
            </a:lvl5pPr>
            <a:lvl6pPr lvl="5" algn="l">
              <a:lnSpc>
                <a:spcPct val="78000"/>
              </a:lnSpc>
              <a:spcBef>
                <a:spcPts val="0"/>
              </a:spcBef>
              <a:spcAft>
                <a:spcPts val="0"/>
              </a:spcAft>
              <a:buSzPts val="1400"/>
              <a:buFont typeface="Montserrat"/>
              <a:buNone/>
              <a:defRPr>
                <a:latin typeface="Montserrat"/>
                <a:ea typeface="Montserrat"/>
                <a:cs typeface="Montserrat"/>
                <a:sym typeface="Montserrat"/>
              </a:defRPr>
            </a:lvl6pPr>
            <a:lvl7pPr lvl="6" algn="l">
              <a:lnSpc>
                <a:spcPct val="78000"/>
              </a:lnSpc>
              <a:spcBef>
                <a:spcPts val="0"/>
              </a:spcBef>
              <a:spcAft>
                <a:spcPts val="0"/>
              </a:spcAft>
              <a:buSzPts val="1400"/>
              <a:buFont typeface="Montserrat"/>
              <a:buNone/>
              <a:defRPr>
                <a:latin typeface="Montserrat"/>
                <a:ea typeface="Montserrat"/>
                <a:cs typeface="Montserrat"/>
                <a:sym typeface="Montserrat"/>
              </a:defRPr>
            </a:lvl7pPr>
            <a:lvl8pPr lvl="7" algn="l">
              <a:lnSpc>
                <a:spcPct val="78000"/>
              </a:lnSpc>
              <a:spcBef>
                <a:spcPts val="0"/>
              </a:spcBef>
              <a:spcAft>
                <a:spcPts val="0"/>
              </a:spcAft>
              <a:buSzPts val="1400"/>
              <a:buFont typeface="Montserrat"/>
              <a:buNone/>
              <a:defRPr>
                <a:latin typeface="Montserrat"/>
                <a:ea typeface="Montserrat"/>
                <a:cs typeface="Montserrat"/>
                <a:sym typeface="Montserrat"/>
              </a:defRPr>
            </a:lvl8pPr>
            <a:lvl9pPr lvl="8" algn="l">
              <a:lnSpc>
                <a:spcPct val="78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922" name="Google Shape;1922;p253"/>
          <p:cNvSpPr txBox="1">
            <a:spLocks noGrp="1"/>
          </p:cNvSpPr>
          <p:nvPr>
            <p:ph type="subTitle" idx="3"/>
          </p:nvPr>
        </p:nvSpPr>
        <p:spPr>
          <a:xfrm>
            <a:off x="1389888" y="2741168"/>
            <a:ext cx="4922400" cy="286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1923" name="Google Shape;1923;p253"/>
          <p:cNvSpPr txBox="1">
            <a:spLocks noGrp="1"/>
          </p:cNvSpPr>
          <p:nvPr>
            <p:ph type="subTitle" idx="4"/>
          </p:nvPr>
        </p:nvSpPr>
        <p:spPr>
          <a:xfrm>
            <a:off x="1389888" y="3282857"/>
            <a:ext cx="4922400" cy="286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1924" name="Google Shape;1924;p253"/>
          <p:cNvSpPr txBox="1">
            <a:spLocks noGrp="1"/>
          </p:cNvSpPr>
          <p:nvPr>
            <p:ph type="subTitle" idx="5"/>
          </p:nvPr>
        </p:nvSpPr>
        <p:spPr>
          <a:xfrm>
            <a:off x="1389888" y="3886108"/>
            <a:ext cx="4922400" cy="286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lgn="l">
              <a:lnSpc>
                <a:spcPct val="10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1925" name="Google Shape;1925;p253"/>
          <p:cNvSpPr txBox="1">
            <a:spLocks noGrp="1"/>
          </p:cNvSpPr>
          <p:nvPr>
            <p:ph type="subTitle" idx="6"/>
          </p:nvPr>
        </p:nvSpPr>
        <p:spPr>
          <a:xfrm>
            <a:off x="1298448" y="4997451"/>
            <a:ext cx="5713200" cy="914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000"/>
              <a:buFont typeface="Inter"/>
              <a:buNone/>
              <a:defRPr sz="2000">
                <a:solidFill>
                  <a:schemeClr val="dk1"/>
                </a:solidFill>
                <a:latin typeface="Inter"/>
                <a:ea typeface="Inter"/>
                <a:cs typeface="Inter"/>
                <a:sym typeface="Inter"/>
              </a:defRPr>
            </a:lvl1pPr>
            <a:lvl2pPr lvl="1" algn="l">
              <a:lnSpc>
                <a:spcPct val="100000"/>
              </a:lnSpc>
              <a:spcBef>
                <a:spcPts val="0"/>
              </a:spcBef>
              <a:spcAft>
                <a:spcPts val="0"/>
              </a:spcAft>
              <a:buClr>
                <a:srgbClr val="12314A"/>
              </a:buClr>
              <a:buSzPts val="3000"/>
              <a:buFont typeface="Inter"/>
              <a:buNone/>
              <a:defRPr sz="2000">
                <a:solidFill>
                  <a:srgbClr val="12314A"/>
                </a:solidFill>
                <a:latin typeface="Inter"/>
                <a:ea typeface="Inter"/>
                <a:cs typeface="Inter"/>
                <a:sym typeface="Inter"/>
              </a:defRPr>
            </a:lvl2pPr>
            <a:lvl3pPr lvl="2" algn="l">
              <a:lnSpc>
                <a:spcPct val="100000"/>
              </a:lnSpc>
              <a:spcBef>
                <a:spcPts val="0"/>
              </a:spcBef>
              <a:spcAft>
                <a:spcPts val="0"/>
              </a:spcAft>
              <a:buClr>
                <a:srgbClr val="12314A"/>
              </a:buClr>
              <a:buSzPts val="3000"/>
              <a:buFont typeface="Inter"/>
              <a:buNone/>
              <a:defRPr sz="2000">
                <a:solidFill>
                  <a:srgbClr val="12314A"/>
                </a:solidFill>
                <a:latin typeface="Inter"/>
                <a:ea typeface="Inter"/>
                <a:cs typeface="Inter"/>
                <a:sym typeface="Inter"/>
              </a:defRPr>
            </a:lvl3pPr>
            <a:lvl4pPr lvl="3" algn="l">
              <a:lnSpc>
                <a:spcPct val="100000"/>
              </a:lnSpc>
              <a:spcBef>
                <a:spcPts val="0"/>
              </a:spcBef>
              <a:spcAft>
                <a:spcPts val="0"/>
              </a:spcAft>
              <a:buClr>
                <a:srgbClr val="12314A"/>
              </a:buClr>
              <a:buSzPts val="3000"/>
              <a:buFont typeface="Inter"/>
              <a:buNone/>
              <a:defRPr sz="2000">
                <a:solidFill>
                  <a:srgbClr val="12314A"/>
                </a:solidFill>
                <a:latin typeface="Inter"/>
                <a:ea typeface="Inter"/>
                <a:cs typeface="Inter"/>
                <a:sym typeface="Inter"/>
              </a:defRPr>
            </a:lvl4pPr>
            <a:lvl5pPr lvl="4" algn="l">
              <a:lnSpc>
                <a:spcPct val="100000"/>
              </a:lnSpc>
              <a:spcBef>
                <a:spcPts val="0"/>
              </a:spcBef>
              <a:spcAft>
                <a:spcPts val="0"/>
              </a:spcAft>
              <a:buClr>
                <a:srgbClr val="12314A"/>
              </a:buClr>
              <a:buSzPts val="3000"/>
              <a:buFont typeface="Inter"/>
              <a:buNone/>
              <a:defRPr sz="2000">
                <a:solidFill>
                  <a:srgbClr val="12314A"/>
                </a:solidFill>
                <a:latin typeface="Inter"/>
                <a:ea typeface="Inter"/>
                <a:cs typeface="Inter"/>
                <a:sym typeface="Inter"/>
              </a:defRPr>
            </a:lvl5pPr>
            <a:lvl6pPr lvl="5" algn="l">
              <a:lnSpc>
                <a:spcPct val="100000"/>
              </a:lnSpc>
              <a:spcBef>
                <a:spcPts val="0"/>
              </a:spcBef>
              <a:spcAft>
                <a:spcPts val="0"/>
              </a:spcAft>
              <a:buClr>
                <a:srgbClr val="12314A"/>
              </a:buClr>
              <a:buSzPts val="3000"/>
              <a:buFont typeface="Inter"/>
              <a:buNone/>
              <a:defRPr sz="2000">
                <a:solidFill>
                  <a:srgbClr val="12314A"/>
                </a:solidFill>
                <a:latin typeface="Inter"/>
                <a:ea typeface="Inter"/>
                <a:cs typeface="Inter"/>
                <a:sym typeface="Inter"/>
              </a:defRPr>
            </a:lvl6pPr>
            <a:lvl7pPr lvl="6" algn="l">
              <a:lnSpc>
                <a:spcPct val="100000"/>
              </a:lnSpc>
              <a:spcBef>
                <a:spcPts val="0"/>
              </a:spcBef>
              <a:spcAft>
                <a:spcPts val="0"/>
              </a:spcAft>
              <a:buClr>
                <a:srgbClr val="12314A"/>
              </a:buClr>
              <a:buSzPts val="3000"/>
              <a:buFont typeface="Inter"/>
              <a:buNone/>
              <a:defRPr sz="2000">
                <a:solidFill>
                  <a:srgbClr val="12314A"/>
                </a:solidFill>
                <a:latin typeface="Inter"/>
                <a:ea typeface="Inter"/>
                <a:cs typeface="Inter"/>
                <a:sym typeface="Inter"/>
              </a:defRPr>
            </a:lvl7pPr>
            <a:lvl8pPr lvl="7" algn="l">
              <a:lnSpc>
                <a:spcPct val="100000"/>
              </a:lnSpc>
              <a:spcBef>
                <a:spcPts val="0"/>
              </a:spcBef>
              <a:spcAft>
                <a:spcPts val="0"/>
              </a:spcAft>
              <a:buClr>
                <a:srgbClr val="12314A"/>
              </a:buClr>
              <a:buSzPts val="3000"/>
              <a:buFont typeface="Inter"/>
              <a:buNone/>
              <a:defRPr sz="2000">
                <a:solidFill>
                  <a:srgbClr val="12314A"/>
                </a:solidFill>
                <a:latin typeface="Inter"/>
                <a:ea typeface="Inter"/>
                <a:cs typeface="Inter"/>
                <a:sym typeface="Inter"/>
              </a:defRPr>
            </a:lvl8pPr>
            <a:lvl9pPr lvl="8" algn="l">
              <a:lnSpc>
                <a:spcPct val="100000"/>
              </a:lnSpc>
              <a:spcBef>
                <a:spcPts val="0"/>
              </a:spcBef>
              <a:spcAft>
                <a:spcPts val="0"/>
              </a:spcAft>
              <a:buClr>
                <a:srgbClr val="12314A"/>
              </a:buClr>
              <a:buSzPts val="3000"/>
              <a:buFont typeface="Inter"/>
              <a:buNone/>
              <a:defRPr sz="2000">
                <a:solidFill>
                  <a:srgbClr val="12314A"/>
                </a:solidFill>
                <a:latin typeface="Inter"/>
                <a:ea typeface="Inter"/>
                <a:cs typeface="Inter"/>
                <a:sym typeface="Inter"/>
              </a:defRPr>
            </a:lvl9pPr>
          </a:lstStyle>
          <a:p>
            <a:endParaRPr/>
          </a:p>
        </p:txBody>
      </p:sp>
      <p:pic>
        <p:nvPicPr>
          <p:cNvPr id="1926" name="Google Shape;1926;p253" descr="preencoded.png"/>
          <p:cNvPicPr preferRelativeResize="0"/>
          <p:nvPr/>
        </p:nvPicPr>
        <p:blipFill rotWithShape="1">
          <a:blip r:embed="rId7">
            <a:alphaModFix/>
          </a:blip>
          <a:srcRect/>
          <a:stretch/>
        </p:blipFill>
        <p:spPr>
          <a:xfrm>
            <a:off x="933451" y="2781300"/>
            <a:ext cx="165100" cy="165100"/>
          </a:xfrm>
          <a:prstGeom prst="rect">
            <a:avLst/>
          </a:prstGeom>
          <a:noFill/>
          <a:ln>
            <a:noFill/>
          </a:ln>
        </p:spPr>
      </p:pic>
      <p:pic>
        <p:nvPicPr>
          <p:cNvPr id="1927" name="Google Shape;1927;p253" descr="preencoded.png"/>
          <p:cNvPicPr preferRelativeResize="0"/>
          <p:nvPr/>
        </p:nvPicPr>
        <p:blipFill rotWithShape="1">
          <a:blip r:embed="rId7">
            <a:alphaModFix/>
          </a:blip>
          <a:srcRect/>
          <a:stretch/>
        </p:blipFill>
        <p:spPr>
          <a:xfrm>
            <a:off x="933451" y="3365500"/>
            <a:ext cx="165100" cy="165100"/>
          </a:xfrm>
          <a:prstGeom prst="rect">
            <a:avLst/>
          </a:prstGeom>
          <a:noFill/>
          <a:ln>
            <a:noFill/>
          </a:ln>
        </p:spPr>
      </p:pic>
      <p:pic>
        <p:nvPicPr>
          <p:cNvPr id="1928" name="Google Shape;1928;p253" descr="preencoded.png"/>
          <p:cNvPicPr preferRelativeResize="0"/>
          <p:nvPr/>
        </p:nvPicPr>
        <p:blipFill rotWithShape="1">
          <a:blip r:embed="rId7">
            <a:alphaModFix/>
          </a:blip>
          <a:srcRect/>
          <a:stretch/>
        </p:blipFill>
        <p:spPr>
          <a:xfrm>
            <a:off x="933451" y="3949700"/>
            <a:ext cx="165100" cy="165100"/>
          </a:xfrm>
          <a:prstGeom prst="rect">
            <a:avLst/>
          </a:prstGeom>
          <a:noFill/>
          <a:ln>
            <a:noFill/>
          </a:ln>
        </p:spPr>
      </p:pic>
    </p:spTree>
    <p:extLst>
      <p:ext uri="{BB962C8B-B14F-4D97-AF65-F5344CB8AC3E}">
        <p14:creationId xmlns:p14="http://schemas.microsoft.com/office/powerpoint/2010/main" val="395420329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Image Slide B">
  <p:cSld name="Image Slide B">
    <p:spTree>
      <p:nvGrpSpPr>
        <p:cNvPr id="1" name="Shape 1929"/>
        <p:cNvGrpSpPr/>
        <p:nvPr/>
      </p:nvGrpSpPr>
      <p:grpSpPr>
        <a:xfrm>
          <a:off x="0" y="0"/>
          <a:ext cx="0" cy="0"/>
          <a:chOff x="0" y="0"/>
          <a:chExt cx="0" cy="0"/>
        </a:xfrm>
      </p:grpSpPr>
      <p:pic>
        <p:nvPicPr>
          <p:cNvPr id="1930" name="Google Shape;1930;p254" descr="preencoded.png"/>
          <p:cNvPicPr preferRelativeResize="0"/>
          <p:nvPr/>
        </p:nvPicPr>
        <p:blipFill rotWithShape="1">
          <a:blip r:embed="rId2">
            <a:alphaModFix/>
          </a:blip>
          <a:srcRect/>
          <a:stretch/>
        </p:blipFill>
        <p:spPr>
          <a:xfrm>
            <a:off x="2571000" y="0"/>
            <a:ext cx="2082535" cy="6858000"/>
          </a:xfrm>
          <a:prstGeom prst="rect">
            <a:avLst/>
          </a:prstGeom>
          <a:noFill/>
          <a:ln>
            <a:noFill/>
          </a:ln>
        </p:spPr>
      </p:pic>
      <p:pic>
        <p:nvPicPr>
          <p:cNvPr id="1931" name="Google Shape;1931;p254" descr="preencoded.png"/>
          <p:cNvPicPr preferRelativeResize="0"/>
          <p:nvPr/>
        </p:nvPicPr>
        <p:blipFill rotWithShape="1">
          <a:blip r:embed="rId3">
            <a:alphaModFix/>
          </a:blip>
          <a:srcRect/>
          <a:stretch/>
        </p:blipFill>
        <p:spPr>
          <a:xfrm>
            <a:off x="1" y="0"/>
            <a:ext cx="4533795" cy="6858000"/>
          </a:xfrm>
          <a:prstGeom prst="rect">
            <a:avLst/>
          </a:prstGeom>
          <a:noFill/>
          <a:ln>
            <a:noFill/>
          </a:ln>
        </p:spPr>
      </p:pic>
      <p:pic>
        <p:nvPicPr>
          <p:cNvPr id="1932" name="Google Shape;1932;p254" descr="preencoded.png"/>
          <p:cNvPicPr preferRelativeResize="0"/>
          <p:nvPr/>
        </p:nvPicPr>
        <p:blipFill rotWithShape="1">
          <a:blip r:embed="rId4">
            <a:alphaModFix/>
          </a:blip>
          <a:srcRect/>
          <a:stretch/>
        </p:blipFill>
        <p:spPr>
          <a:xfrm>
            <a:off x="609600" y="609600"/>
            <a:ext cx="2032000" cy="206992"/>
          </a:xfrm>
          <a:prstGeom prst="rect">
            <a:avLst/>
          </a:prstGeom>
          <a:noFill/>
          <a:ln>
            <a:noFill/>
          </a:ln>
        </p:spPr>
      </p:pic>
      <p:pic>
        <p:nvPicPr>
          <p:cNvPr id="1933" name="Google Shape;1933;p254" descr="preencoded.png"/>
          <p:cNvPicPr preferRelativeResize="0"/>
          <p:nvPr/>
        </p:nvPicPr>
        <p:blipFill rotWithShape="1">
          <a:blip r:embed="rId5">
            <a:alphaModFix/>
          </a:blip>
          <a:srcRect/>
          <a:stretch/>
        </p:blipFill>
        <p:spPr>
          <a:xfrm>
            <a:off x="5124451" y="2755900"/>
            <a:ext cx="165100" cy="165100"/>
          </a:xfrm>
          <a:prstGeom prst="rect">
            <a:avLst/>
          </a:prstGeom>
          <a:noFill/>
          <a:ln>
            <a:noFill/>
          </a:ln>
        </p:spPr>
      </p:pic>
      <p:pic>
        <p:nvPicPr>
          <p:cNvPr id="1934" name="Google Shape;1934;p254" descr="preencoded.png"/>
          <p:cNvPicPr preferRelativeResize="0"/>
          <p:nvPr/>
        </p:nvPicPr>
        <p:blipFill rotWithShape="1">
          <a:blip r:embed="rId5">
            <a:alphaModFix/>
          </a:blip>
          <a:srcRect/>
          <a:stretch/>
        </p:blipFill>
        <p:spPr>
          <a:xfrm>
            <a:off x="5124451" y="3340100"/>
            <a:ext cx="165100" cy="165100"/>
          </a:xfrm>
          <a:prstGeom prst="rect">
            <a:avLst/>
          </a:prstGeom>
          <a:noFill/>
          <a:ln>
            <a:noFill/>
          </a:ln>
        </p:spPr>
      </p:pic>
      <p:pic>
        <p:nvPicPr>
          <p:cNvPr id="1935" name="Google Shape;1935;p254" descr="preencoded.png"/>
          <p:cNvPicPr preferRelativeResize="0"/>
          <p:nvPr/>
        </p:nvPicPr>
        <p:blipFill rotWithShape="1">
          <a:blip r:embed="rId5">
            <a:alphaModFix/>
          </a:blip>
          <a:srcRect/>
          <a:stretch/>
        </p:blipFill>
        <p:spPr>
          <a:xfrm>
            <a:off x="5124451" y="3924300"/>
            <a:ext cx="165100" cy="165100"/>
          </a:xfrm>
          <a:prstGeom prst="rect">
            <a:avLst/>
          </a:prstGeom>
          <a:noFill/>
          <a:ln>
            <a:noFill/>
          </a:ln>
        </p:spPr>
      </p:pic>
      <p:pic>
        <p:nvPicPr>
          <p:cNvPr id="1936" name="Google Shape;1936;p254" descr="preencoded.png"/>
          <p:cNvPicPr preferRelativeResize="0"/>
          <p:nvPr/>
        </p:nvPicPr>
        <p:blipFill rotWithShape="1">
          <a:blip r:embed="rId6">
            <a:alphaModFix/>
          </a:blip>
          <a:srcRect/>
          <a:stretch/>
        </p:blipFill>
        <p:spPr>
          <a:xfrm>
            <a:off x="5080000" y="4794251"/>
            <a:ext cx="6413500" cy="1320800"/>
          </a:xfrm>
          <a:prstGeom prst="rect">
            <a:avLst/>
          </a:prstGeom>
          <a:noFill/>
          <a:ln>
            <a:noFill/>
          </a:ln>
        </p:spPr>
      </p:pic>
      <p:pic>
        <p:nvPicPr>
          <p:cNvPr id="1937" name="Google Shape;1937;p254" descr="preencoded.png"/>
          <p:cNvPicPr preferRelativeResize="0"/>
          <p:nvPr/>
        </p:nvPicPr>
        <p:blipFill rotWithShape="1">
          <a:blip r:embed="rId7">
            <a:alphaModFix/>
          </a:blip>
          <a:srcRect/>
          <a:stretch/>
        </p:blipFill>
        <p:spPr>
          <a:xfrm>
            <a:off x="2868204" y="0"/>
            <a:ext cx="2617189" cy="6858000"/>
          </a:xfrm>
          <a:prstGeom prst="rect">
            <a:avLst/>
          </a:prstGeom>
          <a:noFill/>
          <a:ln>
            <a:noFill/>
          </a:ln>
        </p:spPr>
      </p:pic>
      <p:sp>
        <p:nvSpPr>
          <p:cNvPr id="1938" name="Google Shape;1938;p254"/>
          <p:cNvSpPr/>
          <p:nvPr/>
        </p:nvSpPr>
        <p:spPr>
          <a:xfrm>
            <a:off x="9671051"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b="0" i="0" u="none" strike="noStrike" cap="none">
                <a:solidFill>
                  <a:srgbClr val="C0C3B9"/>
                </a:solidFill>
                <a:latin typeface="Inter"/>
                <a:ea typeface="Inter"/>
                <a:cs typeface="Inter"/>
                <a:sym typeface="Inter"/>
              </a:rPr>
              <a:t>Copyright © 2024 SmartRecruiters, Inc. </a:t>
            </a:r>
            <a:endParaRPr sz="933" b="0" i="0" u="none" strike="noStrike" cap="none">
              <a:solidFill>
                <a:schemeClr val="dk1"/>
              </a:solidFill>
              <a:latin typeface="Calibri"/>
              <a:ea typeface="Calibri"/>
              <a:cs typeface="Calibri"/>
              <a:sym typeface="Calibri"/>
            </a:endParaRPr>
          </a:p>
        </p:txBody>
      </p:sp>
      <p:sp>
        <p:nvSpPr>
          <p:cNvPr id="1939" name="Google Shape;1939;p254"/>
          <p:cNvSpPr>
            <a:spLocks noGrp="1"/>
          </p:cNvSpPr>
          <p:nvPr>
            <p:ph type="pic" idx="2"/>
          </p:nvPr>
        </p:nvSpPr>
        <p:spPr>
          <a:xfrm>
            <a:off x="455751" y="1322833"/>
            <a:ext cx="3827200" cy="5728000"/>
          </a:xfrm>
          <a:prstGeom prst="roundRect">
            <a:avLst>
              <a:gd name="adj" fmla="val 4866"/>
            </a:avLst>
          </a:prstGeom>
          <a:noFill/>
          <a:ln>
            <a:noFill/>
          </a:ln>
        </p:spPr>
      </p:sp>
      <p:sp>
        <p:nvSpPr>
          <p:cNvPr id="1940" name="Google Shape;1940;p254"/>
          <p:cNvSpPr txBox="1">
            <a:spLocks noGrp="1"/>
          </p:cNvSpPr>
          <p:nvPr>
            <p:ph type="title"/>
          </p:nvPr>
        </p:nvSpPr>
        <p:spPr>
          <a:xfrm>
            <a:off x="5077968" y="609600"/>
            <a:ext cx="3744400" cy="2868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2"/>
              </a:buClr>
              <a:buSzPts val="2400"/>
              <a:buNone/>
              <a:defRPr sz="1600">
                <a:solidFill>
                  <a:schemeClr val="dk2"/>
                </a:solidFill>
              </a:defRPr>
            </a:lvl1pPr>
            <a:lvl2pPr lvl="1" algn="l">
              <a:lnSpc>
                <a:spcPct val="99000"/>
              </a:lnSpc>
              <a:spcBef>
                <a:spcPts val="0"/>
              </a:spcBef>
              <a:spcAft>
                <a:spcPts val="0"/>
              </a:spcAft>
              <a:buClr>
                <a:schemeClr val="dk2"/>
              </a:buClr>
              <a:buSzPts val="2400"/>
              <a:buNone/>
              <a:defRPr sz="1600">
                <a:solidFill>
                  <a:schemeClr val="dk2"/>
                </a:solidFill>
              </a:defRPr>
            </a:lvl2pPr>
            <a:lvl3pPr lvl="2" algn="l">
              <a:lnSpc>
                <a:spcPct val="99000"/>
              </a:lnSpc>
              <a:spcBef>
                <a:spcPts val="0"/>
              </a:spcBef>
              <a:spcAft>
                <a:spcPts val="0"/>
              </a:spcAft>
              <a:buClr>
                <a:schemeClr val="dk2"/>
              </a:buClr>
              <a:buSzPts val="2400"/>
              <a:buNone/>
              <a:defRPr sz="1600">
                <a:solidFill>
                  <a:schemeClr val="dk2"/>
                </a:solidFill>
              </a:defRPr>
            </a:lvl3pPr>
            <a:lvl4pPr lvl="3" algn="l">
              <a:lnSpc>
                <a:spcPct val="99000"/>
              </a:lnSpc>
              <a:spcBef>
                <a:spcPts val="0"/>
              </a:spcBef>
              <a:spcAft>
                <a:spcPts val="0"/>
              </a:spcAft>
              <a:buClr>
                <a:schemeClr val="dk2"/>
              </a:buClr>
              <a:buSzPts val="2400"/>
              <a:buNone/>
              <a:defRPr sz="1600">
                <a:solidFill>
                  <a:schemeClr val="dk2"/>
                </a:solidFill>
              </a:defRPr>
            </a:lvl4pPr>
            <a:lvl5pPr lvl="4" algn="l">
              <a:lnSpc>
                <a:spcPct val="99000"/>
              </a:lnSpc>
              <a:spcBef>
                <a:spcPts val="0"/>
              </a:spcBef>
              <a:spcAft>
                <a:spcPts val="0"/>
              </a:spcAft>
              <a:buClr>
                <a:schemeClr val="dk2"/>
              </a:buClr>
              <a:buSzPts val="2400"/>
              <a:buNone/>
              <a:defRPr sz="1600">
                <a:solidFill>
                  <a:schemeClr val="dk2"/>
                </a:solidFill>
              </a:defRPr>
            </a:lvl5pPr>
            <a:lvl6pPr lvl="5" algn="l">
              <a:lnSpc>
                <a:spcPct val="99000"/>
              </a:lnSpc>
              <a:spcBef>
                <a:spcPts val="0"/>
              </a:spcBef>
              <a:spcAft>
                <a:spcPts val="0"/>
              </a:spcAft>
              <a:buClr>
                <a:schemeClr val="dk2"/>
              </a:buClr>
              <a:buSzPts val="2400"/>
              <a:buNone/>
              <a:defRPr sz="1600">
                <a:solidFill>
                  <a:schemeClr val="dk2"/>
                </a:solidFill>
              </a:defRPr>
            </a:lvl6pPr>
            <a:lvl7pPr lvl="6" algn="l">
              <a:lnSpc>
                <a:spcPct val="99000"/>
              </a:lnSpc>
              <a:spcBef>
                <a:spcPts val="0"/>
              </a:spcBef>
              <a:spcAft>
                <a:spcPts val="0"/>
              </a:spcAft>
              <a:buClr>
                <a:schemeClr val="dk2"/>
              </a:buClr>
              <a:buSzPts val="2400"/>
              <a:buNone/>
              <a:defRPr sz="1600">
                <a:solidFill>
                  <a:schemeClr val="dk2"/>
                </a:solidFill>
              </a:defRPr>
            </a:lvl7pPr>
            <a:lvl8pPr lvl="7" algn="l">
              <a:lnSpc>
                <a:spcPct val="99000"/>
              </a:lnSpc>
              <a:spcBef>
                <a:spcPts val="0"/>
              </a:spcBef>
              <a:spcAft>
                <a:spcPts val="0"/>
              </a:spcAft>
              <a:buClr>
                <a:schemeClr val="dk2"/>
              </a:buClr>
              <a:buSzPts val="2400"/>
              <a:buNone/>
              <a:defRPr sz="1600">
                <a:solidFill>
                  <a:schemeClr val="dk2"/>
                </a:solidFill>
              </a:defRPr>
            </a:lvl8pPr>
            <a:lvl9pPr lvl="8" algn="l">
              <a:lnSpc>
                <a:spcPct val="99000"/>
              </a:lnSpc>
              <a:spcBef>
                <a:spcPts val="0"/>
              </a:spcBef>
              <a:spcAft>
                <a:spcPts val="0"/>
              </a:spcAft>
              <a:buClr>
                <a:schemeClr val="dk2"/>
              </a:buClr>
              <a:buSzPts val="2400"/>
              <a:buNone/>
              <a:defRPr sz="1600">
                <a:solidFill>
                  <a:schemeClr val="dk2"/>
                </a:solidFill>
              </a:defRPr>
            </a:lvl9pPr>
          </a:lstStyle>
          <a:p>
            <a:endParaRPr/>
          </a:p>
        </p:txBody>
      </p:sp>
      <p:sp>
        <p:nvSpPr>
          <p:cNvPr id="1941" name="Google Shape;1941;p254"/>
          <p:cNvSpPr txBox="1">
            <a:spLocks noGrp="1"/>
          </p:cNvSpPr>
          <p:nvPr>
            <p:ph type="title" idx="3"/>
          </p:nvPr>
        </p:nvSpPr>
        <p:spPr>
          <a:xfrm>
            <a:off x="5077968" y="1097280"/>
            <a:ext cx="5320800" cy="1115600"/>
          </a:xfrm>
          <a:prstGeom prst="rect">
            <a:avLst/>
          </a:prstGeom>
          <a:noFill/>
          <a:ln>
            <a:noFill/>
          </a:ln>
        </p:spPr>
        <p:txBody>
          <a:bodyPr spcFirstLastPara="1" wrap="square" lIns="0" tIns="0" rIns="0" bIns="0" anchor="t" anchorCtr="0">
            <a:noAutofit/>
          </a:bodyPr>
          <a:lstStyle>
            <a:lvl1pPr lvl="0" algn="l">
              <a:lnSpc>
                <a:spcPct val="78000"/>
              </a:lnSpc>
              <a:spcBef>
                <a:spcPts val="0"/>
              </a:spcBef>
              <a:spcAft>
                <a:spcPts val="0"/>
              </a:spcAft>
              <a:buClr>
                <a:schemeClr val="dk1"/>
              </a:buClr>
              <a:buSzPts val="6000"/>
              <a:buNone/>
              <a:defRPr sz="4000">
                <a:solidFill>
                  <a:schemeClr val="dk1"/>
                </a:solidFill>
              </a:defRPr>
            </a:lvl1pPr>
            <a:lvl2pPr lvl="1" algn="l">
              <a:lnSpc>
                <a:spcPct val="78000"/>
              </a:lnSpc>
              <a:spcBef>
                <a:spcPts val="0"/>
              </a:spcBef>
              <a:spcAft>
                <a:spcPts val="0"/>
              </a:spcAft>
              <a:buClr>
                <a:schemeClr val="dk1"/>
              </a:buClr>
              <a:buSzPts val="6000"/>
              <a:buNone/>
              <a:defRPr sz="4000">
                <a:solidFill>
                  <a:schemeClr val="dk1"/>
                </a:solidFill>
              </a:defRPr>
            </a:lvl2pPr>
            <a:lvl3pPr lvl="2" algn="l">
              <a:lnSpc>
                <a:spcPct val="78000"/>
              </a:lnSpc>
              <a:spcBef>
                <a:spcPts val="0"/>
              </a:spcBef>
              <a:spcAft>
                <a:spcPts val="0"/>
              </a:spcAft>
              <a:buClr>
                <a:schemeClr val="dk1"/>
              </a:buClr>
              <a:buSzPts val="6000"/>
              <a:buNone/>
              <a:defRPr sz="4000">
                <a:solidFill>
                  <a:schemeClr val="dk1"/>
                </a:solidFill>
              </a:defRPr>
            </a:lvl3pPr>
            <a:lvl4pPr lvl="3" algn="l">
              <a:lnSpc>
                <a:spcPct val="78000"/>
              </a:lnSpc>
              <a:spcBef>
                <a:spcPts val="0"/>
              </a:spcBef>
              <a:spcAft>
                <a:spcPts val="0"/>
              </a:spcAft>
              <a:buClr>
                <a:schemeClr val="dk1"/>
              </a:buClr>
              <a:buSzPts val="6000"/>
              <a:buNone/>
              <a:defRPr sz="4000">
                <a:solidFill>
                  <a:schemeClr val="dk1"/>
                </a:solidFill>
              </a:defRPr>
            </a:lvl4pPr>
            <a:lvl5pPr lvl="4" algn="l">
              <a:lnSpc>
                <a:spcPct val="78000"/>
              </a:lnSpc>
              <a:spcBef>
                <a:spcPts val="0"/>
              </a:spcBef>
              <a:spcAft>
                <a:spcPts val="0"/>
              </a:spcAft>
              <a:buClr>
                <a:schemeClr val="dk1"/>
              </a:buClr>
              <a:buSzPts val="6000"/>
              <a:buNone/>
              <a:defRPr sz="4000">
                <a:solidFill>
                  <a:schemeClr val="dk1"/>
                </a:solidFill>
              </a:defRPr>
            </a:lvl5pPr>
            <a:lvl6pPr lvl="5" algn="l">
              <a:lnSpc>
                <a:spcPct val="78000"/>
              </a:lnSpc>
              <a:spcBef>
                <a:spcPts val="0"/>
              </a:spcBef>
              <a:spcAft>
                <a:spcPts val="0"/>
              </a:spcAft>
              <a:buClr>
                <a:schemeClr val="dk1"/>
              </a:buClr>
              <a:buSzPts val="6000"/>
              <a:buNone/>
              <a:defRPr sz="4000">
                <a:solidFill>
                  <a:schemeClr val="dk1"/>
                </a:solidFill>
              </a:defRPr>
            </a:lvl6pPr>
            <a:lvl7pPr lvl="6" algn="l">
              <a:lnSpc>
                <a:spcPct val="78000"/>
              </a:lnSpc>
              <a:spcBef>
                <a:spcPts val="0"/>
              </a:spcBef>
              <a:spcAft>
                <a:spcPts val="0"/>
              </a:spcAft>
              <a:buClr>
                <a:schemeClr val="dk1"/>
              </a:buClr>
              <a:buSzPts val="6000"/>
              <a:buNone/>
              <a:defRPr sz="4000">
                <a:solidFill>
                  <a:schemeClr val="dk1"/>
                </a:solidFill>
              </a:defRPr>
            </a:lvl7pPr>
            <a:lvl8pPr lvl="7" algn="l">
              <a:lnSpc>
                <a:spcPct val="78000"/>
              </a:lnSpc>
              <a:spcBef>
                <a:spcPts val="0"/>
              </a:spcBef>
              <a:spcAft>
                <a:spcPts val="0"/>
              </a:spcAft>
              <a:buClr>
                <a:schemeClr val="dk1"/>
              </a:buClr>
              <a:buSzPts val="6000"/>
              <a:buNone/>
              <a:defRPr sz="4000">
                <a:solidFill>
                  <a:schemeClr val="dk1"/>
                </a:solidFill>
              </a:defRPr>
            </a:lvl8pPr>
            <a:lvl9pPr lvl="8" algn="l">
              <a:lnSpc>
                <a:spcPct val="78000"/>
              </a:lnSpc>
              <a:spcBef>
                <a:spcPts val="0"/>
              </a:spcBef>
              <a:spcAft>
                <a:spcPts val="0"/>
              </a:spcAft>
              <a:buClr>
                <a:schemeClr val="dk1"/>
              </a:buClr>
              <a:buSzPts val="6000"/>
              <a:buNone/>
              <a:defRPr sz="4000">
                <a:solidFill>
                  <a:schemeClr val="dk1"/>
                </a:solidFill>
              </a:defRPr>
            </a:lvl9pPr>
          </a:lstStyle>
          <a:p>
            <a:endParaRPr/>
          </a:p>
        </p:txBody>
      </p:sp>
      <p:sp>
        <p:nvSpPr>
          <p:cNvPr id="1942" name="Google Shape;1942;p254"/>
          <p:cNvSpPr txBox="1">
            <a:spLocks noGrp="1"/>
          </p:cNvSpPr>
          <p:nvPr>
            <p:ph type="title" idx="4"/>
          </p:nvPr>
        </p:nvSpPr>
        <p:spPr>
          <a:xfrm>
            <a:off x="5583936" y="2615184"/>
            <a:ext cx="5320800" cy="568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600"/>
              <a:buNone/>
              <a:defRPr sz="2400">
                <a:solidFill>
                  <a:schemeClr val="dk1"/>
                </a:solidFill>
              </a:defRPr>
            </a:lvl1pPr>
            <a:lvl2pPr lvl="1" algn="l">
              <a:lnSpc>
                <a:spcPct val="100000"/>
              </a:lnSpc>
              <a:spcBef>
                <a:spcPts val="0"/>
              </a:spcBef>
              <a:spcAft>
                <a:spcPts val="0"/>
              </a:spcAft>
              <a:buClr>
                <a:schemeClr val="dk1"/>
              </a:buClr>
              <a:buSzPts val="3600"/>
              <a:buNone/>
              <a:defRPr sz="2400">
                <a:solidFill>
                  <a:schemeClr val="dk1"/>
                </a:solidFill>
              </a:defRPr>
            </a:lvl2pPr>
            <a:lvl3pPr lvl="2" algn="l">
              <a:lnSpc>
                <a:spcPct val="100000"/>
              </a:lnSpc>
              <a:spcBef>
                <a:spcPts val="0"/>
              </a:spcBef>
              <a:spcAft>
                <a:spcPts val="0"/>
              </a:spcAft>
              <a:buClr>
                <a:schemeClr val="dk1"/>
              </a:buClr>
              <a:buSzPts val="3600"/>
              <a:buNone/>
              <a:defRPr sz="2400">
                <a:solidFill>
                  <a:schemeClr val="dk1"/>
                </a:solidFill>
              </a:defRPr>
            </a:lvl3pPr>
            <a:lvl4pPr lvl="3" algn="l">
              <a:lnSpc>
                <a:spcPct val="100000"/>
              </a:lnSpc>
              <a:spcBef>
                <a:spcPts val="0"/>
              </a:spcBef>
              <a:spcAft>
                <a:spcPts val="0"/>
              </a:spcAft>
              <a:buClr>
                <a:schemeClr val="dk1"/>
              </a:buClr>
              <a:buSzPts val="3600"/>
              <a:buNone/>
              <a:defRPr sz="2400">
                <a:solidFill>
                  <a:schemeClr val="dk1"/>
                </a:solidFill>
              </a:defRPr>
            </a:lvl4pPr>
            <a:lvl5pPr lvl="4" algn="l">
              <a:lnSpc>
                <a:spcPct val="100000"/>
              </a:lnSpc>
              <a:spcBef>
                <a:spcPts val="0"/>
              </a:spcBef>
              <a:spcAft>
                <a:spcPts val="0"/>
              </a:spcAft>
              <a:buClr>
                <a:schemeClr val="dk1"/>
              </a:buClr>
              <a:buSzPts val="3600"/>
              <a:buNone/>
              <a:defRPr sz="2400">
                <a:solidFill>
                  <a:schemeClr val="dk1"/>
                </a:solidFill>
              </a:defRPr>
            </a:lvl5pPr>
            <a:lvl6pPr lvl="5" algn="l">
              <a:lnSpc>
                <a:spcPct val="100000"/>
              </a:lnSpc>
              <a:spcBef>
                <a:spcPts val="0"/>
              </a:spcBef>
              <a:spcAft>
                <a:spcPts val="0"/>
              </a:spcAft>
              <a:buClr>
                <a:schemeClr val="dk1"/>
              </a:buClr>
              <a:buSzPts val="3600"/>
              <a:buNone/>
              <a:defRPr sz="2400">
                <a:solidFill>
                  <a:schemeClr val="dk1"/>
                </a:solidFill>
              </a:defRPr>
            </a:lvl6pPr>
            <a:lvl7pPr lvl="6" algn="l">
              <a:lnSpc>
                <a:spcPct val="100000"/>
              </a:lnSpc>
              <a:spcBef>
                <a:spcPts val="0"/>
              </a:spcBef>
              <a:spcAft>
                <a:spcPts val="0"/>
              </a:spcAft>
              <a:buClr>
                <a:schemeClr val="dk1"/>
              </a:buClr>
              <a:buSzPts val="3600"/>
              <a:buNone/>
              <a:defRPr sz="2400">
                <a:solidFill>
                  <a:schemeClr val="dk1"/>
                </a:solidFill>
              </a:defRPr>
            </a:lvl7pPr>
            <a:lvl8pPr lvl="7" algn="l">
              <a:lnSpc>
                <a:spcPct val="100000"/>
              </a:lnSpc>
              <a:spcBef>
                <a:spcPts val="0"/>
              </a:spcBef>
              <a:spcAft>
                <a:spcPts val="0"/>
              </a:spcAft>
              <a:buClr>
                <a:schemeClr val="dk1"/>
              </a:buClr>
              <a:buSzPts val="3600"/>
              <a:buNone/>
              <a:defRPr sz="2400">
                <a:solidFill>
                  <a:schemeClr val="dk1"/>
                </a:solidFill>
              </a:defRPr>
            </a:lvl8pPr>
            <a:lvl9pPr lvl="8" algn="l">
              <a:lnSpc>
                <a:spcPct val="100000"/>
              </a:lnSpc>
              <a:spcBef>
                <a:spcPts val="0"/>
              </a:spcBef>
              <a:spcAft>
                <a:spcPts val="0"/>
              </a:spcAft>
              <a:buClr>
                <a:schemeClr val="dk1"/>
              </a:buClr>
              <a:buSzPts val="3600"/>
              <a:buNone/>
              <a:defRPr sz="2400">
                <a:solidFill>
                  <a:schemeClr val="dk1"/>
                </a:solidFill>
              </a:defRPr>
            </a:lvl9pPr>
          </a:lstStyle>
          <a:p>
            <a:endParaRPr/>
          </a:p>
        </p:txBody>
      </p:sp>
      <p:sp>
        <p:nvSpPr>
          <p:cNvPr id="1943" name="Google Shape;1943;p254"/>
          <p:cNvSpPr txBox="1">
            <a:spLocks noGrp="1"/>
          </p:cNvSpPr>
          <p:nvPr>
            <p:ph type="title" idx="5"/>
          </p:nvPr>
        </p:nvSpPr>
        <p:spPr>
          <a:xfrm>
            <a:off x="5583936" y="3088355"/>
            <a:ext cx="5320800" cy="568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600"/>
              <a:buNone/>
              <a:defRPr sz="2400">
                <a:solidFill>
                  <a:schemeClr val="dk1"/>
                </a:solidFill>
              </a:defRPr>
            </a:lvl1pPr>
            <a:lvl2pPr lvl="1" algn="l">
              <a:lnSpc>
                <a:spcPct val="100000"/>
              </a:lnSpc>
              <a:spcBef>
                <a:spcPts val="0"/>
              </a:spcBef>
              <a:spcAft>
                <a:spcPts val="0"/>
              </a:spcAft>
              <a:buClr>
                <a:schemeClr val="dk1"/>
              </a:buClr>
              <a:buSzPts val="3600"/>
              <a:buNone/>
              <a:defRPr sz="2400">
                <a:solidFill>
                  <a:schemeClr val="dk1"/>
                </a:solidFill>
              </a:defRPr>
            </a:lvl2pPr>
            <a:lvl3pPr lvl="2" algn="l">
              <a:lnSpc>
                <a:spcPct val="100000"/>
              </a:lnSpc>
              <a:spcBef>
                <a:spcPts val="0"/>
              </a:spcBef>
              <a:spcAft>
                <a:spcPts val="0"/>
              </a:spcAft>
              <a:buClr>
                <a:schemeClr val="dk1"/>
              </a:buClr>
              <a:buSzPts val="3600"/>
              <a:buNone/>
              <a:defRPr sz="2400">
                <a:solidFill>
                  <a:schemeClr val="dk1"/>
                </a:solidFill>
              </a:defRPr>
            </a:lvl3pPr>
            <a:lvl4pPr lvl="3" algn="l">
              <a:lnSpc>
                <a:spcPct val="100000"/>
              </a:lnSpc>
              <a:spcBef>
                <a:spcPts val="0"/>
              </a:spcBef>
              <a:spcAft>
                <a:spcPts val="0"/>
              </a:spcAft>
              <a:buClr>
                <a:schemeClr val="dk1"/>
              </a:buClr>
              <a:buSzPts val="3600"/>
              <a:buNone/>
              <a:defRPr sz="2400">
                <a:solidFill>
                  <a:schemeClr val="dk1"/>
                </a:solidFill>
              </a:defRPr>
            </a:lvl4pPr>
            <a:lvl5pPr lvl="4" algn="l">
              <a:lnSpc>
                <a:spcPct val="100000"/>
              </a:lnSpc>
              <a:spcBef>
                <a:spcPts val="0"/>
              </a:spcBef>
              <a:spcAft>
                <a:spcPts val="0"/>
              </a:spcAft>
              <a:buClr>
                <a:schemeClr val="dk1"/>
              </a:buClr>
              <a:buSzPts val="3600"/>
              <a:buNone/>
              <a:defRPr sz="2400">
                <a:solidFill>
                  <a:schemeClr val="dk1"/>
                </a:solidFill>
              </a:defRPr>
            </a:lvl5pPr>
            <a:lvl6pPr lvl="5" algn="l">
              <a:lnSpc>
                <a:spcPct val="100000"/>
              </a:lnSpc>
              <a:spcBef>
                <a:spcPts val="0"/>
              </a:spcBef>
              <a:spcAft>
                <a:spcPts val="0"/>
              </a:spcAft>
              <a:buClr>
                <a:schemeClr val="dk1"/>
              </a:buClr>
              <a:buSzPts val="3600"/>
              <a:buNone/>
              <a:defRPr sz="2400">
                <a:solidFill>
                  <a:schemeClr val="dk1"/>
                </a:solidFill>
              </a:defRPr>
            </a:lvl6pPr>
            <a:lvl7pPr lvl="6" algn="l">
              <a:lnSpc>
                <a:spcPct val="100000"/>
              </a:lnSpc>
              <a:spcBef>
                <a:spcPts val="0"/>
              </a:spcBef>
              <a:spcAft>
                <a:spcPts val="0"/>
              </a:spcAft>
              <a:buClr>
                <a:schemeClr val="dk1"/>
              </a:buClr>
              <a:buSzPts val="3600"/>
              <a:buNone/>
              <a:defRPr sz="2400">
                <a:solidFill>
                  <a:schemeClr val="dk1"/>
                </a:solidFill>
              </a:defRPr>
            </a:lvl7pPr>
            <a:lvl8pPr lvl="7" algn="l">
              <a:lnSpc>
                <a:spcPct val="100000"/>
              </a:lnSpc>
              <a:spcBef>
                <a:spcPts val="0"/>
              </a:spcBef>
              <a:spcAft>
                <a:spcPts val="0"/>
              </a:spcAft>
              <a:buClr>
                <a:schemeClr val="dk1"/>
              </a:buClr>
              <a:buSzPts val="3600"/>
              <a:buNone/>
              <a:defRPr sz="2400">
                <a:solidFill>
                  <a:schemeClr val="dk1"/>
                </a:solidFill>
              </a:defRPr>
            </a:lvl8pPr>
            <a:lvl9pPr lvl="8" algn="l">
              <a:lnSpc>
                <a:spcPct val="100000"/>
              </a:lnSpc>
              <a:spcBef>
                <a:spcPts val="0"/>
              </a:spcBef>
              <a:spcAft>
                <a:spcPts val="0"/>
              </a:spcAft>
              <a:buClr>
                <a:schemeClr val="dk1"/>
              </a:buClr>
              <a:buSzPts val="3600"/>
              <a:buNone/>
              <a:defRPr sz="2400">
                <a:solidFill>
                  <a:schemeClr val="dk1"/>
                </a:solidFill>
              </a:defRPr>
            </a:lvl9pPr>
          </a:lstStyle>
          <a:p>
            <a:endParaRPr/>
          </a:p>
        </p:txBody>
      </p:sp>
      <p:sp>
        <p:nvSpPr>
          <p:cNvPr id="1944" name="Google Shape;1944;p254"/>
          <p:cNvSpPr txBox="1">
            <a:spLocks noGrp="1"/>
          </p:cNvSpPr>
          <p:nvPr>
            <p:ph type="title" idx="6"/>
          </p:nvPr>
        </p:nvSpPr>
        <p:spPr>
          <a:xfrm>
            <a:off x="5583936" y="3653400"/>
            <a:ext cx="5320800" cy="568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600"/>
              <a:buNone/>
              <a:defRPr sz="2400">
                <a:solidFill>
                  <a:schemeClr val="dk1"/>
                </a:solidFill>
              </a:defRPr>
            </a:lvl1pPr>
            <a:lvl2pPr lvl="1" algn="l">
              <a:lnSpc>
                <a:spcPct val="100000"/>
              </a:lnSpc>
              <a:spcBef>
                <a:spcPts val="0"/>
              </a:spcBef>
              <a:spcAft>
                <a:spcPts val="0"/>
              </a:spcAft>
              <a:buClr>
                <a:schemeClr val="dk1"/>
              </a:buClr>
              <a:buSzPts val="3600"/>
              <a:buNone/>
              <a:defRPr sz="2400">
                <a:solidFill>
                  <a:schemeClr val="dk1"/>
                </a:solidFill>
              </a:defRPr>
            </a:lvl2pPr>
            <a:lvl3pPr lvl="2" algn="l">
              <a:lnSpc>
                <a:spcPct val="100000"/>
              </a:lnSpc>
              <a:spcBef>
                <a:spcPts val="0"/>
              </a:spcBef>
              <a:spcAft>
                <a:spcPts val="0"/>
              </a:spcAft>
              <a:buClr>
                <a:schemeClr val="dk1"/>
              </a:buClr>
              <a:buSzPts val="3600"/>
              <a:buNone/>
              <a:defRPr sz="2400">
                <a:solidFill>
                  <a:schemeClr val="dk1"/>
                </a:solidFill>
              </a:defRPr>
            </a:lvl3pPr>
            <a:lvl4pPr lvl="3" algn="l">
              <a:lnSpc>
                <a:spcPct val="100000"/>
              </a:lnSpc>
              <a:spcBef>
                <a:spcPts val="0"/>
              </a:spcBef>
              <a:spcAft>
                <a:spcPts val="0"/>
              </a:spcAft>
              <a:buClr>
                <a:schemeClr val="dk1"/>
              </a:buClr>
              <a:buSzPts val="3600"/>
              <a:buNone/>
              <a:defRPr sz="2400">
                <a:solidFill>
                  <a:schemeClr val="dk1"/>
                </a:solidFill>
              </a:defRPr>
            </a:lvl4pPr>
            <a:lvl5pPr lvl="4" algn="l">
              <a:lnSpc>
                <a:spcPct val="100000"/>
              </a:lnSpc>
              <a:spcBef>
                <a:spcPts val="0"/>
              </a:spcBef>
              <a:spcAft>
                <a:spcPts val="0"/>
              </a:spcAft>
              <a:buClr>
                <a:schemeClr val="dk1"/>
              </a:buClr>
              <a:buSzPts val="3600"/>
              <a:buNone/>
              <a:defRPr sz="2400">
                <a:solidFill>
                  <a:schemeClr val="dk1"/>
                </a:solidFill>
              </a:defRPr>
            </a:lvl5pPr>
            <a:lvl6pPr lvl="5" algn="l">
              <a:lnSpc>
                <a:spcPct val="100000"/>
              </a:lnSpc>
              <a:spcBef>
                <a:spcPts val="0"/>
              </a:spcBef>
              <a:spcAft>
                <a:spcPts val="0"/>
              </a:spcAft>
              <a:buClr>
                <a:schemeClr val="dk1"/>
              </a:buClr>
              <a:buSzPts val="3600"/>
              <a:buNone/>
              <a:defRPr sz="2400">
                <a:solidFill>
                  <a:schemeClr val="dk1"/>
                </a:solidFill>
              </a:defRPr>
            </a:lvl6pPr>
            <a:lvl7pPr lvl="6" algn="l">
              <a:lnSpc>
                <a:spcPct val="100000"/>
              </a:lnSpc>
              <a:spcBef>
                <a:spcPts val="0"/>
              </a:spcBef>
              <a:spcAft>
                <a:spcPts val="0"/>
              </a:spcAft>
              <a:buClr>
                <a:schemeClr val="dk1"/>
              </a:buClr>
              <a:buSzPts val="3600"/>
              <a:buNone/>
              <a:defRPr sz="2400">
                <a:solidFill>
                  <a:schemeClr val="dk1"/>
                </a:solidFill>
              </a:defRPr>
            </a:lvl7pPr>
            <a:lvl8pPr lvl="7" algn="l">
              <a:lnSpc>
                <a:spcPct val="100000"/>
              </a:lnSpc>
              <a:spcBef>
                <a:spcPts val="0"/>
              </a:spcBef>
              <a:spcAft>
                <a:spcPts val="0"/>
              </a:spcAft>
              <a:buClr>
                <a:schemeClr val="dk1"/>
              </a:buClr>
              <a:buSzPts val="3600"/>
              <a:buNone/>
              <a:defRPr sz="2400">
                <a:solidFill>
                  <a:schemeClr val="dk1"/>
                </a:solidFill>
              </a:defRPr>
            </a:lvl8pPr>
            <a:lvl9pPr lvl="8" algn="l">
              <a:lnSpc>
                <a:spcPct val="100000"/>
              </a:lnSpc>
              <a:spcBef>
                <a:spcPts val="0"/>
              </a:spcBef>
              <a:spcAft>
                <a:spcPts val="0"/>
              </a:spcAft>
              <a:buClr>
                <a:schemeClr val="dk1"/>
              </a:buClr>
              <a:buSzPts val="3600"/>
              <a:buNone/>
              <a:defRPr sz="2400">
                <a:solidFill>
                  <a:schemeClr val="dk1"/>
                </a:solidFill>
              </a:defRPr>
            </a:lvl9pPr>
          </a:lstStyle>
          <a:p>
            <a:endParaRPr/>
          </a:p>
        </p:txBody>
      </p:sp>
      <p:sp>
        <p:nvSpPr>
          <p:cNvPr id="1945" name="Google Shape;1945;p254"/>
          <p:cNvSpPr txBox="1">
            <a:spLocks noGrp="1"/>
          </p:cNvSpPr>
          <p:nvPr>
            <p:ph type="title" idx="7"/>
          </p:nvPr>
        </p:nvSpPr>
        <p:spPr>
          <a:xfrm>
            <a:off x="5486400" y="4998715"/>
            <a:ext cx="5732000" cy="914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5"/>
              </a:buClr>
              <a:buSzPts val="3000"/>
              <a:buNone/>
              <a:defRPr sz="2000">
                <a:solidFill>
                  <a:schemeClr val="accent5"/>
                </a:solidFill>
              </a:defRPr>
            </a:lvl1pPr>
            <a:lvl2pPr lvl="1" algn="l">
              <a:lnSpc>
                <a:spcPct val="100000"/>
              </a:lnSpc>
              <a:spcBef>
                <a:spcPts val="0"/>
              </a:spcBef>
              <a:spcAft>
                <a:spcPts val="0"/>
              </a:spcAft>
              <a:buClr>
                <a:schemeClr val="accent5"/>
              </a:buClr>
              <a:buSzPts val="3000"/>
              <a:buNone/>
              <a:defRPr sz="2000">
                <a:solidFill>
                  <a:schemeClr val="accent5"/>
                </a:solidFill>
              </a:defRPr>
            </a:lvl2pPr>
            <a:lvl3pPr lvl="2" algn="l">
              <a:lnSpc>
                <a:spcPct val="100000"/>
              </a:lnSpc>
              <a:spcBef>
                <a:spcPts val="0"/>
              </a:spcBef>
              <a:spcAft>
                <a:spcPts val="0"/>
              </a:spcAft>
              <a:buClr>
                <a:schemeClr val="accent5"/>
              </a:buClr>
              <a:buSzPts val="3000"/>
              <a:buNone/>
              <a:defRPr sz="2000">
                <a:solidFill>
                  <a:schemeClr val="accent5"/>
                </a:solidFill>
              </a:defRPr>
            </a:lvl3pPr>
            <a:lvl4pPr lvl="3" algn="l">
              <a:lnSpc>
                <a:spcPct val="100000"/>
              </a:lnSpc>
              <a:spcBef>
                <a:spcPts val="0"/>
              </a:spcBef>
              <a:spcAft>
                <a:spcPts val="0"/>
              </a:spcAft>
              <a:buClr>
                <a:schemeClr val="accent5"/>
              </a:buClr>
              <a:buSzPts val="3000"/>
              <a:buNone/>
              <a:defRPr sz="2000">
                <a:solidFill>
                  <a:schemeClr val="accent5"/>
                </a:solidFill>
              </a:defRPr>
            </a:lvl4pPr>
            <a:lvl5pPr lvl="4" algn="l">
              <a:lnSpc>
                <a:spcPct val="100000"/>
              </a:lnSpc>
              <a:spcBef>
                <a:spcPts val="0"/>
              </a:spcBef>
              <a:spcAft>
                <a:spcPts val="0"/>
              </a:spcAft>
              <a:buClr>
                <a:schemeClr val="accent5"/>
              </a:buClr>
              <a:buSzPts val="3000"/>
              <a:buNone/>
              <a:defRPr sz="2000">
                <a:solidFill>
                  <a:schemeClr val="accent5"/>
                </a:solidFill>
              </a:defRPr>
            </a:lvl5pPr>
            <a:lvl6pPr lvl="5" algn="l">
              <a:lnSpc>
                <a:spcPct val="100000"/>
              </a:lnSpc>
              <a:spcBef>
                <a:spcPts val="0"/>
              </a:spcBef>
              <a:spcAft>
                <a:spcPts val="0"/>
              </a:spcAft>
              <a:buClr>
                <a:schemeClr val="accent5"/>
              </a:buClr>
              <a:buSzPts val="3000"/>
              <a:buNone/>
              <a:defRPr sz="2000">
                <a:solidFill>
                  <a:schemeClr val="accent5"/>
                </a:solidFill>
              </a:defRPr>
            </a:lvl6pPr>
            <a:lvl7pPr lvl="6" algn="l">
              <a:lnSpc>
                <a:spcPct val="100000"/>
              </a:lnSpc>
              <a:spcBef>
                <a:spcPts val="0"/>
              </a:spcBef>
              <a:spcAft>
                <a:spcPts val="0"/>
              </a:spcAft>
              <a:buClr>
                <a:schemeClr val="accent5"/>
              </a:buClr>
              <a:buSzPts val="3000"/>
              <a:buNone/>
              <a:defRPr sz="2000">
                <a:solidFill>
                  <a:schemeClr val="accent5"/>
                </a:solidFill>
              </a:defRPr>
            </a:lvl7pPr>
            <a:lvl8pPr lvl="7" algn="l">
              <a:lnSpc>
                <a:spcPct val="100000"/>
              </a:lnSpc>
              <a:spcBef>
                <a:spcPts val="0"/>
              </a:spcBef>
              <a:spcAft>
                <a:spcPts val="0"/>
              </a:spcAft>
              <a:buClr>
                <a:schemeClr val="accent5"/>
              </a:buClr>
              <a:buSzPts val="3000"/>
              <a:buNone/>
              <a:defRPr sz="2000">
                <a:solidFill>
                  <a:schemeClr val="accent5"/>
                </a:solidFill>
              </a:defRPr>
            </a:lvl8pPr>
            <a:lvl9pPr lvl="8" algn="l">
              <a:lnSpc>
                <a:spcPct val="100000"/>
              </a:lnSpc>
              <a:spcBef>
                <a:spcPts val="0"/>
              </a:spcBef>
              <a:spcAft>
                <a:spcPts val="0"/>
              </a:spcAft>
              <a:buClr>
                <a:schemeClr val="accent5"/>
              </a:buClr>
              <a:buSzPts val="3000"/>
              <a:buNone/>
              <a:defRPr sz="2000">
                <a:solidFill>
                  <a:schemeClr val="accent5"/>
                </a:solidFill>
              </a:defRPr>
            </a:lvl9pPr>
          </a:lstStyle>
          <a:p>
            <a:endParaRPr/>
          </a:p>
        </p:txBody>
      </p:sp>
    </p:spTree>
    <p:extLst>
      <p:ext uri="{BB962C8B-B14F-4D97-AF65-F5344CB8AC3E}">
        <p14:creationId xmlns:p14="http://schemas.microsoft.com/office/powerpoint/2010/main" val="2839582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el und Inhalt">
    <p:spTree>
      <p:nvGrpSpPr>
        <p:cNvPr id="1" name=""/>
        <p:cNvGrpSpPr/>
        <p:nvPr/>
      </p:nvGrpSpPr>
      <p:grpSpPr>
        <a:xfrm>
          <a:off x="0" y="0"/>
          <a:ext cx="0" cy="0"/>
          <a:chOff x="0" y="0"/>
          <a:chExt cx="0" cy="0"/>
        </a:xfrm>
      </p:grpSpPr>
      <p:graphicFrame>
        <p:nvGraphicFramePr>
          <p:cNvPr id="18" name="Objekt 17"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18" name="Objekt 17"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el 1"/>
          <p:cNvSpPr>
            <a:spLocks noGrp="1"/>
          </p:cNvSpPr>
          <p:nvPr>
            <p:ph type="title"/>
          </p:nvPr>
        </p:nvSpPr>
        <p:spPr>
          <a:xfrm>
            <a:off x="335360" y="188640"/>
            <a:ext cx="11665296" cy="791369"/>
          </a:xfrm>
        </p:spPr>
        <p:txBody>
          <a:bodyPr/>
          <a:lstStyle/>
          <a:p>
            <a:r>
              <a:rPr lang="de"/>
              <a:t>Titelmasterformat durch Klicken bearbeiten</a:t>
            </a:r>
          </a:p>
        </p:txBody>
      </p:sp>
      <p:sp>
        <p:nvSpPr>
          <p:cNvPr id="4" name="Rechteck 3"/>
          <p:cNvSpPr/>
          <p:nvPr userDrawn="1"/>
        </p:nvSpPr>
        <p:spPr>
          <a:xfrm>
            <a:off x="191344" y="1052736"/>
            <a:ext cx="1180931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p:cNvSpPr/>
          <p:nvPr userDrawn="1"/>
        </p:nvSpPr>
        <p:spPr>
          <a:xfrm>
            <a:off x="191344" y="6247945"/>
            <a:ext cx="1180931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 name="Gerader Verbinder 5"/>
          <p:cNvCxnSpPr/>
          <p:nvPr userDrawn="1"/>
        </p:nvCxnSpPr>
        <p:spPr>
          <a:xfrm>
            <a:off x="334963" y="1124025"/>
            <a:ext cx="11522075" cy="0"/>
          </a:xfrm>
          <a:prstGeom prst="line">
            <a:avLst/>
          </a:prstGeom>
          <a:ln w="12700">
            <a:solidFill>
              <a:srgbClr val="F29200"/>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userDrawn="1"/>
        </p:nvCxnSpPr>
        <p:spPr>
          <a:xfrm>
            <a:off x="334963" y="6391088"/>
            <a:ext cx="11522075" cy="0"/>
          </a:xfrm>
          <a:prstGeom prst="line">
            <a:avLst/>
          </a:prstGeom>
          <a:ln w="12700">
            <a:solidFill>
              <a:srgbClr val="F29200"/>
            </a:solidFill>
          </a:ln>
        </p:spPr>
        <p:style>
          <a:lnRef idx="1">
            <a:schemeClr val="accent1"/>
          </a:lnRef>
          <a:fillRef idx="0">
            <a:schemeClr val="accent1"/>
          </a:fillRef>
          <a:effectRef idx="0">
            <a:schemeClr val="accent1"/>
          </a:effectRef>
          <a:fontRef idx="minor">
            <a:schemeClr val="tx1"/>
          </a:fontRef>
        </p:style>
      </p:cxnSp>
      <p:grpSp>
        <p:nvGrpSpPr>
          <p:cNvPr id="3" name="Gruppieren 2">
            <a:extLst>
              <a:ext uri="{FF2B5EF4-FFF2-40B4-BE49-F238E27FC236}">
                <a16:creationId xmlns:a16="http://schemas.microsoft.com/office/drawing/2014/main" id="{6C845A33-2E3C-332F-67CE-0FA2A239F5AD}"/>
              </a:ext>
            </a:extLst>
          </p:cNvPr>
          <p:cNvGrpSpPr/>
          <p:nvPr userDrawn="1"/>
        </p:nvGrpSpPr>
        <p:grpSpPr>
          <a:xfrm>
            <a:off x="10581520" y="61489"/>
            <a:ext cx="784655" cy="977356"/>
            <a:chOff x="10581520" y="61489"/>
            <a:chExt cx="784655" cy="977356"/>
          </a:xfrm>
        </p:grpSpPr>
        <p:pic>
          <p:nvPicPr>
            <p:cNvPr id="8" name="Grafik 7">
              <a:extLst>
                <a:ext uri="{FF2B5EF4-FFF2-40B4-BE49-F238E27FC236}">
                  <a16:creationId xmlns:a16="http://schemas.microsoft.com/office/drawing/2014/main" id="{72D34EEC-0734-C8CE-80A4-68E8BA5AF114}"/>
                </a:ext>
              </a:extLst>
            </p:cNvPr>
            <p:cNvPicPr>
              <a:picLocks noChangeAspect="1"/>
            </p:cNvPicPr>
            <p:nvPr/>
          </p:nvPicPr>
          <p:blipFill>
            <a:blip r:embed="rId5"/>
            <a:stretch>
              <a:fillRect/>
            </a:stretch>
          </p:blipFill>
          <p:spPr>
            <a:xfrm>
              <a:off x="10581520" y="732303"/>
              <a:ext cx="784655" cy="306542"/>
            </a:xfrm>
            <a:prstGeom prst="rect">
              <a:avLst/>
            </a:prstGeom>
          </p:spPr>
        </p:pic>
        <p:pic>
          <p:nvPicPr>
            <p:cNvPr id="13" name="Grafik 12">
              <a:extLst>
                <a:ext uri="{FF2B5EF4-FFF2-40B4-BE49-F238E27FC236}">
                  <a16:creationId xmlns:a16="http://schemas.microsoft.com/office/drawing/2014/main" id="{71BA7468-46E4-E664-2472-778175FBE9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23562" y="61489"/>
              <a:ext cx="587077" cy="576000"/>
            </a:xfrm>
            <a:prstGeom prst="rect">
              <a:avLst/>
            </a:prstGeom>
          </p:spPr>
        </p:pic>
        <p:pic>
          <p:nvPicPr>
            <p:cNvPr id="14" name="Grafik 13" descr="Ein Bild, das Text, Geschirr enthält.&#10;&#10;Automatisch generierte Beschreibung">
              <a:extLst>
                <a:ext uri="{FF2B5EF4-FFF2-40B4-BE49-F238E27FC236}">
                  <a16:creationId xmlns:a16="http://schemas.microsoft.com/office/drawing/2014/main" id="{24DF392F-81BE-E8BA-9A75-4D7B29501A3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652386" y="548680"/>
              <a:ext cx="696578" cy="198000"/>
            </a:xfrm>
            <a:prstGeom prst="rect">
              <a:avLst/>
            </a:prstGeom>
          </p:spPr>
        </p:pic>
      </p:grpSp>
    </p:spTree>
    <p:extLst>
      <p:ext uri="{BB962C8B-B14F-4D97-AF65-F5344CB8AC3E}">
        <p14:creationId xmlns:p14="http://schemas.microsoft.com/office/powerpoint/2010/main" val="188476830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Image Slide C">
  <p:cSld name="Image Slide C">
    <p:bg>
      <p:bgPr>
        <a:solidFill>
          <a:srgbClr val="10845D"/>
        </a:solidFill>
        <a:effectLst/>
      </p:bgPr>
    </p:bg>
    <p:spTree>
      <p:nvGrpSpPr>
        <p:cNvPr id="1" name="Shape 1946"/>
        <p:cNvGrpSpPr/>
        <p:nvPr/>
      </p:nvGrpSpPr>
      <p:grpSpPr>
        <a:xfrm>
          <a:off x="0" y="0"/>
          <a:ext cx="0" cy="0"/>
          <a:chOff x="0" y="0"/>
          <a:chExt cx="0" cy="0"/>
        </a:xfrm>
      </p:grpSpPr>
      <p:pic>
        <p:nvPicPr>
          <p:cNvPr id="1947" name="Google Shape;1947;p255" descr="preencoded.png"/>
          <p:cNvPicPr preferRelativeResize="0"/>
          <p:nvPr/>
        </p:nvPicPr>
        <p:blipFill rotWithShape="1">
          <a:blip r:embed="rId2">
            <a:alphaModFix/>
          </a:blip>
          <a:srcRect/>
          <a:stretch/>
        </p:blipFill>
        <p:spPr>
          <a:xfrm>
            <a:off x="0" y="857251"/>
            <a:ext cx="12192009" cy="2285021"/>
          </a:xfrm>
          <a:prstGeom prst="rect">
            <a:avLst/>
          </a:prstGeom>
          <a:noFill/>
          <a:ln>
            <a:noFill/>
          </a:ln>
        </p:spPr>
      </p:pic>
      <p:pic>
        <p:nvPicPr>
          <p:cNvPr id="1948" name="Google Shape;1948;p255" descr="preencoded.png"/>
          <p:cNvPicPr preferRelativeResize="0"/>
          <p:nvPr/>
        </p:nvPicPr>
        <p:blipFill rotWithShape="1">
          <a:blip r:embed="rId3">
            <a:alphaModFix/>
          </a:blip>
          <a:srcRect/>
          <a:stretch/>
        </p:blipFill>
        <p:spPr>
          <a:xfrm>
            <a:off x="1" y="1832143"/>
            <a:ext cx="12191999" cy="5025858"/>
          </a:xfrm>
          <a:prstGeom prst="rect">
            <a:avLst/>
          </a:prstGeom>
          <a:noFill/>
          <a:ln>
            <a:noFill/>
          </a:ln>
        </p:spPr>
      </p:pic>
      <p:sp>
        <p:nvSpPr>
          <p:cNvPr id="1949" name="Google Shape;1949;p255"/>
          <p:cNvSpPr/>
          <p:nvPr/>
        </p:nvSpPr>
        <p:spPr>
          <a:xfrm>
            <a:off x="9671051"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8EE8AA"/>
              </a:buClr>
              <a:buSzPts val="1400"/>
              <a:buFont typeface="Inter"/>
              <a:buNone/>
            </a:pPr>
            <a:r>
              <a:rPr lang="en" sz="933" b="0" i="0" u="none" strike="noStrike" cap="none">
                <a:solidFill>
                  <a:srgbClr val="8EE8AA"/>
                </a:solidFill>
                <a:latin typeface="Inter"/>
                <a:ea typeface="Inter"/>
                <a:cs typeface="Inter"/>
                <a:sym typeface="Inter"/>
              </a:rPr>
              <a:t>Copyright © 2024 SmartRecruiters, Inc. </a:t>
            </a:r>
            <a:endParaRPr sz="933" b="0" i="0" u="none" strike="noStrike" cap="none">
              <a:solidFill>
                <a:schemeClr val="dk1"/>
              </a:solidFill>
              <a:latin typeface="Inter"/>
              <a:ea typeface="Inter"/>
              <a:cs typeface="Inter"/>
              <a:sym typeface="Inter"/>
            </a:endParaRPr>
          </a:p>
        </p:txBody>
      </p:sp>
      <p:sp>
        <p:nvSpPr>
          <p:cNvPr id="1950" name="Google Shape;1950;p255"/>
          <p:cNvSpPr>
            <a:spLocks noGrp="1"/>
          </p:cNvSpPr>
          <p:nvPr>
            <p:ph type="pic" idx="2"/>
          </p:nvPr>
        </p:nvSpPr>
        <p:spPr>
          <a:xfrm>
            <a:off x="753833" y="1186100"/>
            <a:ext cx="7224400" cy="5154800"/>
          </a:xfrm>
          <a:prstGeom prst="roundRect">
            <a:avLst>
              <a:gd name="adj" fmla="val 3275"/>
            </a:avLst>
          </a:prstGeom>
          <a:noFill/>
          <a:ln>
            <a:noFill/>
          </a:ln>
        </p:spPr>
      </p:sp>
      <p:sp>
        <p:nvSpPr>
          <p:cNvPr id="1951" name="Google Shape;1951;p255"/>
          <p:cNvSpPr txBox="1">
            <a:spLocks noGrp="1"/>
          </p:cNvSpPr>
          <p:nvPr>
            <p:ph type="title"/>
          </p:nvPr>
        </p:nvSpPr>
        <p:spPr>
          <a:xfrm>
            <a:off x="1955500" y="350421"/>
            <a:ext cx="8281200" cy="731600"/>
          </a:xfrm>
          <a:prstGeom prst="rect">
            <a:avLst/>
          </a:prstGeom>
          <a:noFill/>
          <a:ln>
            <a:noFill/>
          </a:ln>
        </p:spPr>
        <p:txBody>
          <a:bodyPr spcFirstLastPara="1" wrap="square" lIns="91450" tIns="91450" rIns="91450" bIns="91450" anchor="t" anchorCtr="0">
            <a:noAutofit/>
          </a:bodyPr>
          <a:lstStyle>
            <a:lvl1pPr lvl="0" algn="ctr">
              <a:lnSpc>
                <a:spcPct val="100000"/>
              </a:lnSpc>
              <a:spcBef>
                <a:spcPts val="0"/>
              </a:spcBef>
              <a:spcAft>
                <a:spcPts val="0"/>
              </a:spcAft>
              <a:buClr>
                <a:schemeClr val="accent3"/>
              </a:buClr>
              <a:buSzPts val="6000"/>
              <a:buFont typeface="Montserrat"/>
              <a:buNone/>
              <a:defRPr sz="4000">
                <a:solidFill>
                  <a:schemeClr val="accent3"/>
                </a:solidFill>
                <a:latin typeface="Montserrat"/>
                <a:ea typeface="Montserrat"/>
                <a:cs typeface="Montserrat"/>
                <a:sym typeface="Montserrat"/>
              </a:defRPr>
            </a:lvl1pPr>
            <a:lvl2pPr lvl="1" algn="ctr">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952" name="Google Shape;1952;p255"/>
          <p:cNvSpPr txBox="1">
            <a:spLocks noGrp="1"/>
          </p:cNvSpPr>
          <p:nvPr>
            <p:ph type="title" idx="3"/>
          </p:nvPr>
        </p:nvSpPr>
        <p:spPr>
          <a:xfrm>
            <a:off x="8747767" y="2883400"/>
            <a:ext cx="3139600" cy="710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600"/>
              <a:buFont typeface="Inter"/>
              <a:buNone/>
              <a:defRPr sz="2400" b="0" i="0">
                <a:solidFill>
                  <a:schemeClr val="lt1"/>
                </a:solidFill>
                <a:latin typeface="Inter"/>
                <a:ea typeface="Inter"/>
                <a:cs typeface="Inter"/>
                <a:sym typeface="Inter"/>
              </a:defRPr>
            </a:lvl1pPr>
            <a:lvl2pPr lvl="1" algn="l">
              <a:lnSpc>
                <a:spcPct val="100000"/>
              </a:lnSpc>
              <a:spcBef>
                <a:spcPts val="0"/>
              </a:spcBef>
              <a:spcAft>
                <a:spcPts val="0"/>
              </a:spcAft>
              <a:buClr>
                <a:schemeClr val="lt1"/>
              </a:buClr>
              <a:buSzPts val="1400"/>
              <a:buFont typeface="Inter"/>
              <a:buNone/>
              <a:defRPr b="0">
                <a:solidFill>
                  <a:schemeClr val="lt1"/>
                </a:solidFill>
                <a:latin typeface="Inter"/>
                <a:ea typeface="Inter"/>
                <a:cs typeface="Inter"/>
                <a:sym typeface="Inter"/>
              </a:defRPr>
            </a:lvl2pPr>
            <a:lvl3pPr lvl="2" algn="l">
              <a:lnSpc>
                <a:spcPct val="100000"/>
              </a:lnSpc>
              <a:spcBef>
                <a:spcPts val="0"/>
              </a:spcBef>
              <a:spcAft>
                <a:spcPts val="0"/>
              </a:spcAft>
              <a:buClr>
                <a:schemeClr val="lt1"/>
              </a:buClr>
              <a:buSzPts val="1400"/>
              <a:buFont typeface="Inter"/>
              <a:buNone/>
              <a:defRPr b="0">
                <a:solidFill>
                  <a:schemeClr val="lt1"/>
                </a:solidFill>
                <a:latin typeface="Inter"/>
                <a:ea typeface="Inter"/>
                <a:cs typeface="Inter"/>
                <a:sym typeface="Inter"/>
              </a:defRPr>
            </a:lvl3pPr>
            <a:lvl4pPr lvl="3" algn="l">
              <a:lnSpc>
                <a:spcPct val="100000"/>
              </a:lnSpc>
              <a:spcBef>
                <a:spcPts val="0"/>
              </a:spcBef>
              <a:spcAft>
                <a:spcPts val="0"/>
              </a:spcAft>
              <a:buClr>
                <a:schemeClr val="lt1"/>
              </a:buClr>
              <a:buSzPts val="1400"/>
              <a:buFont typeface="Inter"/>
              <a:buNone/>
              <a:defRPr b="0">
                <a:solidFill>
                  <a:schemeClr val="lt1"/>
                </a:solidFill>
                <a:latin typeface="Inter"/>
                <a:ea typeface="Inter"/>
                <a:cs typeface="Inter"/>
                <a:sym typeface="Inter"/>
              </a:defRPr>
            </a:lvl4pPr>
            <a:lvl5pPr lvl="4" algn="l">
              <a:lnSpc>
                <a:spcPct val="100000"/>
              </a:lnSpc>
              <a:spcBef>
                <a:spcPts val="0"/>
              </a:spcBef>
              <a:spcAft>
                <a:spcPts val="0"/>
              </a:spcAft>
              <a:buClr>
                <a:schemeClr val="lt1"/>
              </a:buClr>
              <a:buSzPts val="1400"/>
              <a:buFont typeface="Inter"/>
              <a:buNone/>
              <a:defRPr b="0">
                <a:solidFill>
                  <a:schemeClr val="lt1"/>
                </a:solidFill>
                <a:latin typeface="Inter"/>
                <a:ea typeface="Inter"/>
                <a:cs typeface="Inter"/>
                <a:sym typeface="Inter"/>
              </a:defRPr>
            </a:lvl5pPr>
            <a:lvl6pPr lvl="5" algn="l">
              <a:lnSpc>
                <a:spcPct val="100000"/>
              </a:lnSpc>
              <a:spcBef>
                <a:spcPts val="0"/>
              </a:spcBef>
              <a:spcAft>
                <a:spcPts val="0"/>
              </a:spcAft>
              <a:buClr>
                <a:schemeClr val="lt1"/>
              </a:buClr>
              <a:buSzPts val="1400"/>
              <a:buFont typeface="Inter"/>
              <a:buNone/>
              <a:defRPr b="0">
                <a:solidFill>
                  <a:schemeClr val="lt1"/>
                </a:solidFill>
                <a:latin typeface="Inter"/>
                <a:ea typeface="Inter"/>
                <a:cs typeface="Inter"/>
                <a:sym typeface="Inter"/>
              </a:defRPr>
            </a:lvl6pPr>
            <a:lvl7pPr lvl="6" algn="l">
              <a:lnSpc>
                <a:spcPct val="100000"/>
              </a:lnSpc>
              <a:spcBef>
                <a:spcPts val="0"/>
              </a:spcBef>
              <a:spcAft>
                <a:spcPts val="0"/>
              </a:spcAft>
              <a:buClr>
                <a:schemeClr val="lt1"/>
              </a:buClr>
              <a:buSzPts val="1400"/>
              <a:buFont typeface="Inter"/>
              <a:buNone/>
              <a:defRPr b="0">
                <a:solidFill>
                  <a:schemeClr val="lt1"/>
                </a:solidFill>
                <a:latin typeface="Inter"/>
                <a:ea typeface="Inter"/>
                <a:cs typeface="Inter"/>
                <a:sym typeface="Inter"/>
              </a:defRPr>
            </a:lvl7pPr>
            <a:lvl8pPr lvl="7" algn="l">
              <a:lnSpc>
                <a:spcPct val="100000"/>
              </a:lnSpc>
              <a:spcBef>
                <a:spcPts val="0"/>
              </a:spcBef>
              <a:spcAft>
                <a:spcPts val="0"/>
              </a:spcAft>
              <a:buClr>
                <a:schemeClr val="lt1"/>
              </a:buClr>
              <a:buSzPts val="1400"/>
              <a:buFont typeface="Inter"/>
              <a:buNone/>
              <a:defRPr b="0">
                <a:solidFill>
                  <a:schemeClr val="lt1"/>
                </a:solidFill>
                <a:latin typeface="Inter"/>
                <a:ea typeface="Inter"/>
                <a:cs typeface="Inter"/>
                <a:sym typeface="Inter"/>
              </a:defRPr>
            </a:lvl8pPr>
            <a:lvl9pPr lvl="8" algn="l">
              <a:lnSpc>
                <a:spcPct val="100000"/>
              </a:lnSpc>
              <a:spcBef>
                <a:spcPts val="0"/>
              </a:spcBef>
              <a:spcAft>
                <a:spcPts val="0"/>
              </a:spcAft>
              <a:buClr>
                <a:schemeClr val="lt1"/>
              </a:buClr>
              <a:buSzPts val="1400"/>
              <a:buFont typeface="Inter"/>
              <a:buNone/>
              <a:defRPr b="0">
                <a:solidFill>
                  <a:schemeClr val="lt1"/>
                </a:solidFill>
                <a:latin typeface="Inter"/>
                <a:ea typeface="Inter"/>
                <a:cs typeface="Inter"/>
                <a:sym typeface="Inter"/>
              </a:defRPr>
            </a:lvl9pPr>
          </a:lstStyle>
          <a:p>
            <a:endParaRPr/>
          </a:p>
        </p:txBody>
      </p:sp>
      <p:sp>
        <p:nvSpPr>
          <p:cNvPr id="1953" name="Google Shape;1953;p255"/>
          <p:cNvSpPr txBox="1">
            <a:spLocks noGrp="1"/>
          </p:cNvSpPr>
          <p:nvPr>
            <p:ph type="title" idx="4"/>
          </p:nvPr>
        </p:nvSpPr>
        <p:spPr>
          <a:xfrm>
            <a:off x="8747767" y="3970217"/>
            <a:ext cx="3139600" cy="710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600"/>
              <a:buFont typeface="Inter"/>
              <a:buNone/>
              <a:defRPr sz="2400" b="0" i="0">
                <a:solidFill>
                  <a:schemeClr val="lt1"/>
                </a:solidFill>
                <a:latin typeface="Inter"/>
                <a:ea typeface="Inter"/>
                <a:cs typeface="Inter"/>
                <a:sym typeface="Inter"/>
              </a:defRPr>
            </a:lvl1pPr>
            <a:lvl2pPr lvl="1" algn="l">
              <a:lnSpc>
                <a:spcPct val="100000"/>
              </a:lnSpc>
              <a:spcBef>
                <a:spcPts val="0"/>
              </a:spcBef>
              <a:spcAft>
                <a:spcPts val="0"/>
              </a:spcAft>
              <a:buClr>
                <a:schemeClr val="lt1"/>
              </a:buClr>
              <a:buSzPts val="1400"/>
              <a:buFont typeface="Inter"/>
              <a:buNone/>
              <a:defRPr b="0">
                <a:solidFill>
                  <a:schemeClr val="lt1"/>
                </a:solidFill>
                <a:latin typeface="Inter"/>
                <a:ea typeface="Inter"/>
                <a:cs typeface="Inter"/>
                <a:sym typeface="Inter"/>
              </a:defRPr>
            </a:lvl2pPr>
            <a:lvl3pPr lvl="2" algn="l">
              <a:lnSpc>
                <a:spcPct val="100000"/>
              </a:lnSpc>
              <a:spcBef>
                <a:spcPts val="0"/>
              </a:spcBef>
              <a:spcAft>
                <a:spcPts val="0"/>
              </a:spcAft>
              <a:buClr>
                <a:schemeClr val="lt1"/>
              </a:buClr>
              <a:buSzPts val="1400"/>
              <a:buFont typeface="Inter"/>
              <a:buNone/>
              <a:defRPr b="0">
                <a:solidFill>
                  <a:schemeClr val="lt1"/>
                </a:solidFill>
                <a:latin typeface="Inter"/>
                <a:ea typeface="Inter"/>
                <a:cs typeface="Inter"/>
                <a:sym typeface="Inter"/>
              </a:defRPr>
            </a:lvl3pPr>
            <a:lvl4pPr lvl="3" algn="l">
              <a:lnSpc>
                <a:spcPct val="100000"/>
              </a:lnSpc>
              <a:spcBef>
                <a:spcPts val="0"/>
              </a:spcBef>
              <a:spcAft>
                <a:spcPts val="0"/>
              </a:spcAft>
              <a:buClr>
                <a:schemeClr val="lt1"/>
              </a:buClr>
              <a:buSzPts val="1400"/>
              <a:buFont typeface="Inter"/>
              <a:buNone/>
              <a:defRPr b="0">
                <a:solidFill>
                  <a:schemeClr val="lt1"/>
                </a:solidFill>
                <a:latin typeface="Inter"/>
                <a:ea typeface="Inter"/>
                <a:cs typeface="Inter"/>
                <a:sym typeface="Inter"/>
              </a:defRPr>
            </a:lvl4pPr>
            <a:lvl5pPr lvl="4" algn="l">
              <a:lnSpc>
                <a:spcPct val="100000"/>
              </a:lnSpc>
              <a:spcBef>
                <a:spcPts val="0"/>
              </a:spcBef>
              <a:spcAft>
                <a:spcPts val="0"/>
              </a:spcAft>
              <a:buClr>
                <a:schemeClr val="lt1"/>
              </a:buClr>
              <a:buSzPts val="1400"/>
              <a:buFont typeface="Inter"/>
              <a:buNone/>
              <a:defRPr b="0">
                <a:solidFill>
                  <a:schemeClr val="lt1"/>
                </a:solidFill>
                <a:latin typeface="Inter"/>
                <a:ea typeface="Inter"/>
                <a:cs typeface="Inter"/>
                <a:sym typeface="Inter"/>
              </a:defRPr>
            </a:lvl5pPr>
            <a:lvl6pPr lvl="5" algn="l">
              <a:lnSpc>
                <a:spcPct val="100000"/>
              </a:lnSpc>
              <a:spcBef>
                <a:spcPts val="0"/>
              </a:spcBef>
              <a:spcAft>
                <a:spcPts val="0"/>
              </a:spcAft>
              <a:buClr>
                <a:schemeClr val="lt1"/>
              </a:buClr>
              <a:buSzPts val="1400"/>
              <a:buFont typeface="Inter"/>
              <a:buNone/>
              <a:defRPr b="0">
                <a:solidFill>
                  <a:schemeClr val="lt1"/>
                </a:solidFill>
                <a:latin typeface="Inter"/>
                <a:ea typeface="Inter"/>
                <a:cs typeface="Inter"/>
                <a:sym typeface="Inter"/>
              </a:defRPr>
            </a:lvl6pPr>
            <a:lvl7pPr lvl="6" algn="l">
              <a:lnSpc>
                <a:spcPct val="100000"/>
              </a:lnSpc>
              <a:spcBef>
                <a:spcPts val="0"/>
              </a:spcBef>
              <a:spcAft>
                <a:spcPts val="0"/>
              </a:spcAft>
              <a:buClr>
                <a:schemeClr val="lt1"/>
              </a:buClr>
              <a:buSzPts val="1400"/>
              <a:buFont typeface="Inter"/>
              <a:buNone/>
              <a:defRPr b="0">
                <a:solidFill>
                  <a:schemeClr val="lt1"/>
                </a:solidFill>
                <a:latin typeface="Inter"/>
                <a:ea typeface="Inter"/>
                <a:cs typeface="Inter"/>
                <a:sym typeface="Inter"/>
              </a:defRPr>
            </a:lvl7pPr>
            <a:lvl8pPr lvl="7" algn="l">
              <a:lnSpc>
                <a:spcPct val="100000"/>
              </a:lnSpc>
              <a:spcBef>
                <a:spcPts val="0"/>
              </a:spcBef>
              <a:spcAft>
                <a:spcPts val="0"/>
              </a:spcAft>
              <a:buClr>
                <a:schemeClr val="lt1"/>
              </a:buClr>
              <a:buSzPts val="1400"/>
              <a:buFont typeface="Inter"/>
              <a:buNone/>
              <a:defRPr b="0">
                <a:solidFill>
                  <a:schemeClr val="lt1"/>
                </a:solidFill>
                <a:latin typeface="Inter"/>
                <a:ea typeface="Inter"/>
                <a:cs typeface="Inter"/>
                <a:sym typeface="Inter"/>
              </a:defRPr>
            </a:lvl8pPr>
            <a:lvl9pPr lvl="8" algn="l">
              <a:lnSpc>
                <a:spcPct val="100000"/>
              </a:lnSpc>
              <a:spcBef>
                <a:spcPts val="0"/>
              </a:spcBef>
              <a:spcAft>
                <a:spcPts val="0"/>
              </a:spcAft>
              <a:buClr>
                <a:schemeClr val="lt1"/>
              </a:buClr>
              <a:buSzPts val="1400"/>
              <a:buFont typeface="Inter"/>
              <a:buNone/>
              <a:defRPr b="0">
                <a:solidFill>
                  <a:schemeClr val="lt1"/>
                </a:solidFill>
                <a:latin typeface="Inter"/>
                <a:ea typeface="Inter"/>
                <a:cs typeface="Inter"/>
                <a:sym typeface="Inter"/>
              </a:defRPr>
            </a:lvl9pPr>
          </a:lstStyle>
          <a:p>
            <a:endParaRPr/>
          </a:p>
        </p:txBody>
      </p:sp>
      <p:sp>
        <p:nvSpPr>
          <p:cNvPr id="1954" name="Google Shape;1954;p255"/>
          <p:cNvSpPr txBox="1">
            <a:spLocks noGrp="1"/>
          </p:cNvSpPr>
          <p:nvPr>
            <p:ph type="title" idx="5"/>
          </p:nvPr>
        </p:nvSpPr>
        <p:spPr>
          <a:xfrm>
            <a:off x="8747767" y="4630617"/>
            <a:ext cx="2786000" cy="710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600"/>
              <a:buFont typeface="Inter"/>
              <a:buNone/>
              <a:defRPr sz="2400" b="0" i="0">
                <a:solidFill>
                  <a:schemeClr val="lt1"/>
                </a:solidFill>
                <a:latin typeface="Inter"/>
                <a:ea typeface="Inter"/>
                <a:cs typeface="Inter"/>
                <a:sym typeface="Inter"/>
              </a:defRPr>
            </a:lvl1pPr>
            <a:lvl2pPr lvl="1" algn="l">
              <a:lnSpc>
                <a:spcPct val="100000"/>
              </a:lnSpc>
              <a:spcBef>
                <a:spcPts val="0"/>
              </a:spcBef>
              <a:spcAft>
                <a:spcPts val="0"/>
              </a:spcAft>
              <a:buClr>
                <a:schemeClr val="lt1"/>
              </a:buClr>
              <a:buSzPts val="1400"/>
              <a:buFont typeface="Inter"/>
              <a:buNone/>
              <a:defRPr b="0">
                <a:solidFill>
                  <a:schemeClr val="lt1"/>
                </a:solidFill>
                <a:latin typeface="Inter"/>
                <a:ea typeface="Inter"/>
                <a:cs typeface="Inter"/>
                <a:sym typeface="Inter"/>
              </a:defRPr>
            </a:lvl2pPr>
            <a:lvl3pPr lvl="2" algn="l">
              <a:lnSpc>
                <a:spcPct val="100000"/>
              </a:lnSpc>
              <a:spcBef>
                <a:spcPts val="0"/>
              </a:spcBef>
              <a:spcAft>
                <a:spcPts val="0"/>
              </a:spcAft>
              <a:buClr>
                <a:schemeClr val="lt1"/>
              </a:buClr>
              <a:buSzPts val="1400"/>
              <a:buFont typeface="Inter"/>
              <a:buNone/>
              <a:defRPr b="0">
                <a:solidFill>
                  <a:schemeClr val="lt1"/>
                </a:solidFill>
                <a:latin typeface="Inter"/>
                <a:ea typeface="Inter"/>
                <a:cs typeface="Inter"/>
                <a:sym typeface="Inter"/>
              </a:defRPr>
            </a:lvl3pPr>
            <a:lvl4pPr lvl="3" algn="l">
              <a:lnSpc>
                <a:spcPct val="100000"/>
              </a:lnSpc>
              <a:spcBef>
                <a:spcPts val="0"/>
              </a:spcBef>
              <a:spcAft>
                <a:spcPts val="0"/>
              </a:spcAft>
              <a:buClr>
                <a:schemeClr val="lt1"/>
              </a:buClr>
              <a:buSzPts val="1400"/>
              <a:buFont typeface="Inter"/>
              <a:buNone/>
              <a:defRPr b="0">
                <a:solidFill>
                  <a:schemeClr val="lt1"/>
                </a:solidFill>
                <a:latin typeface="Inter"/>
                <a:ea typeface="Inter"/>
                <a:cs typeface="Inter"/>
                <a:sym typeface="Inter"/>
              </a:defRPr>
            </a:lvl4pPr>
            <a:lvl5pPr lvl="4" algn="l">
              <a:lnSpc>
                <a:spcPct val="100000"/>
              </a:lnSpc>
              <a:spcBef>
                <a:spcPts val="0"/>
              </a:spcBef>
              <a:spcAft>
                <a:spcPts val="0"/>
              </a:spcAft>
              <a:buClr>
                <a:schemeClr val="lt1"/>
              </a:buClr>
              <a:buSzPts val="1400"/>
              <a:buFont typeface="Inter"/>
              <a:buNone/>
              <a:defRPr b="0">
                <a:solidFill>
                  <a:schemeClr val="lt1"/>
                </a:solidFill>
                <a:latin typeface="Inter"/>
                <a:ea typeface="Inter"/>
                <a:cs typeface="Inter"/>
                <a:sym typeface="Inter"/>
              </a:defRPr>
            </a:lvl5pPr>
            <a:lvl6pPr lvl="5" algn="l">
              <a:lnSpc>
                <a:spcPct val="100000"/>
              </a:lnSpc>
              <a:spcBef>
                <a:spcPts val="0"/>
              </a:spcBef>
              <a:spcAft>
                <a:spcPts val="0"/>
              </a:spcAft>
              <a:buClr>
                <a:schemeClr val="lt1"/>
              </a:buClr>
              <a:buSzPts val="1400"/>
              <a:buFont typeface="Inter"/>
              <a:buNone/>
              <a:defRPr b="0">
                <a:solidFill>
                  <a:schemeClr val="lt1"/>
                </a:solidFill>
                <a:latin typeface="Inter"/>
                <a:ea typeface="Inter"/>
                <a:cs typeface="Inter"/>
                <a:sym typeface="Inter"/>
              </a:defRPr>
            </a:lvl6pPr>
            <a:lvl7pPr lvl="6" algn="l">
              <a:lnSpc>
                <a:spcPct val="100000"/>
              </a:lnSpc>
              <a:spcBef>
                <a:spcPts val="0"/>
              </a:spcBef>
              <a:spcAft>
                <a:spcPts val="0"/>
              </a:spcAft>
              <a:buClr>
                <a:schemeClr val="lt1"/>
              </a:buClr>
              <a:buSzPts val="1400"/>
              <a:buFont typeface="Inter"/>
              <a:buNone/>
              <a:defRPr b="0">
                <a:solidFill>
                  <a:schemeClr val="lt1"/>
                </a:solidFill>
                <a:latin typeface="Inter"/>
                <a:ea typeface="Inter"/>
                <a:cs typeface="Inter"/>
                <a:sym typeface="Inter"/>
              </a:defRPr>
            </a:lvl7pPr>
            <a:lvl8pPr lvl="7" algn="l">
              <a:lnSpc>
                <a:spcPct val="100000"/>
              </a:lnSpc>
              <a:spcBef>
                <a:spcPts val="0"/>
              </a:spcBef>
              <a:spcAft>
                <a:spcPts val="0"/>
              </a:spcAft>
              <a:buClr>
                <a:schemeClr val="lt1"/>
              </a:buClr>
              <a:buSzPts val="1400"/>
              <a:buFont typeface="Inter"/>
              <a:buNone/>
              <a:defRPr b="0">
                <a:solidFill>
                  <a:schemeClr val="lt1"/>
                </a:solidFill>
                <a:latin typeface="Inter"/>
                <a:ea typeface="Inter"/>
                <a:cs typeface="Inter"/>
                <a:sym typeface="Inter"/>
              </a:defRPr>
            </a:lvl8pPr>
            <a:lvl9pPr lvl="8" algn="l">
              <a:lnSpc>
                <a:spcPct val="100000"/>
              </a:lnSpc>
              <a:spcBef>
                <a:spcPts val="0"/>
              </a:spcBef>
              <a:spcAft>
                <a:spcPts val="0"/>
              </a:spcAft>
              <a:buClr>
                <a:schemeClr val="lt1"/>
              </a:buClr>
              <a:buSzPts val="1400"/>
              <a:buFont typeface="Inter"/>
              <a:buNone/>
              <a:defRPr b="0">
                <a:solidFill>
                  <a:schemeClr val="lt1"/>
                </a:solidFill>
                <a:latin typeface="Inter"/>
                <a:ea typeface="Inter"/>
                <a:cs typeface="Inter"/>
                <a:sym typeface="Inter"/>
              </a:defRPr>
            </a:lvl9pPr>
          </a:lstStyle>
          <a:p>
            <a:endParaRPr/>
          </a:p>
        </p:txBody>
      </p:sp>
      <p:sp>
        <p:nvSpPr>
          <p:cNvPr id="1955" name="Google Shape;1955;p255"/>
          <p:cNvSpPr txBox="1">
            <a:spLocks noGrp="1"/>
          </p:cNvSpPr>
          <p:nvPr>
            <p:ph type="title" idx="6"/>
          </p:nvPr>
        </p:nvSpPr>
        <p:spPr>
          <a:xfrm>
            <a:off x="1911100" y="298704"/>
            <a:ext cx="8370000" cy="5608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accent5"/>
              </a:buClr>
              <a:buSzPts val="6000"/>
              <a:buNone/>
              <a:defRPr sz="4000">
                <a:solidFill>
                  <a:schemeClr val="accent5"/>
                </a:solidFill>
              </a:defRPr>
            </a:lvl1pPr>
            <a:lvl2pPr lvl="1" algn="l">
              <a:lnSpc>
                <a:spcPct val="100000"/>
              </a:lnSpc>
              <a:spcBef>
                <a:spcPts val="0"/>
              </a:spcBef>
              <a:spcAft>
                <a:spcPts val="0"/>
              </a:spcAft>
              <a:buClr>
                <a:schemeClr val="accent5"/>
              </a:buClr>
              <a:buSzPts val="1400"/>
              <a:buNone/>
              <a:defRPr>
                <a:solidFill>
                  <a:schemeClr val="accent5"/>
                </a:solidFill>
              </a:defRPr>
            </a:lvl2pPr>
            <a:lvl3pPr lvl="2" algn="l">
              <a:lnSpc>
                <a:spcPct val="100000"/>
              </a:lnSpc>
              <a:spcBef>
                <a:spcPts val="0"/>
              </a:spcBef>
              <a:spcAft>
                <a:spcPts val="0"/>
              </a:spcAft>
              <a:buClr>
                <a:schemeClr val="accent5"/>
              </a:buClr>
              <a:buSzPts val="1400"/>
              <a:buNone/>
              <a:defRPr>
                <a:solidFill>
                  <a:schemeClr val="accent5"/>
                </a:solidFill>
              </a:defRPr>
            </a:lvl3pPr>
            <a:lvl4pPr lvl="3" algn="l">
              <a:lnSpc>
                <a:spcPct val="100000"/>
              </a:lnSpc>
              <a:spcBef>
                <a:spcPts val="0"/>
              </a:spcBef>
              <a:spcAft>
                <a:spcPts val="0"/>
              </a:spcAft>
              <a:buClr>
                <a:schemeClr val="accent5"/>
              </a:buClr>
              <a:buSzPts val="1400"/>
              <a:buNone/>
              <a:defRPr>
                <a:solidFill>
                  <a:schemeClr val="accent5"/>
                </a:solidFill>
              </a:defRPr>
            </a:lvl4pPr>
            <a:lvl5pPr lvl="4" algn="l">
              <a:lnSpc>
                <a:spcPct val="100000"/>
              </a:lnSpc>
              <a:spcBef>
                <a:spcPts val="0"/>
              </a:spcBef>
              <a:spcAft>
                <a:spcPts val="0"/>
              </a:spcAft>
              <a:buClr>
                <a:schemeClr val="accent5"/>
              </a:buClr>
              <a:buSzPts val="1400"/>
              <a:buNone/>
              <a:defRPr>
                <a:solidFill>
                  <a:schemeClr val="accent5"/>
                </a:solidFill>
              </a:defRPr>
            </a:lvl5pPr>
            <a:lvl6pPr lvl="5" algn="l">
              <a:lnSpc>
                <a:spcPct val="100000"/>
              </a:lnSpc>
              <a:spcBef>
                <a:spcPts val="0"/>
              </a:spcBef>
              <a:spcAft>
                <a:spcPts val="0"/>
              </a:spcAft>
              <a:buClr>
                <a:schemeClr val="accent5"/>
              </a:buClr>
              <a:buSzPts val="1400"/>
              <a:buNone/>
              <a:defRPr>
                <a:solidFill>
                  <a:schemeClr val="accent5"/>
                </a:solidFill>
              </a:defRPr>
            </a:lvl6pPr>
            <a:lvl7pPr lvl="6" algn="l">
              <a:lnSpc>
                <a:spcPct val="100000"/>
              </a:lnSpc>
              <a:spcBef>
                <a:spcPts val="0"/>
              </a:spcBef>
              <a:spcAft>
                <a:spcPts val="0"/>
              </a:spcAft>
              <a:buClr>
                <a:schemeClr val="accent5"/>
              </a:buClr>
              <a:buSzPts val="1400"/>
              <a:buNone/>
              <a:defRPr>
                <a:solidFill>
                  <a:schemeClr val="accent5"/>
                </a:solidFill>
              </a:defRPr>
            </a:lvl7pPr>
            <a:lvl8pPr lvl="7" algn="l">
              <a:lnSpc>
                <a:spcPct val="100000"/>
              </a:lnSpc>
              <a:spcBef>
                <a:spcPts val="0"/>
              </a:spcBef>
              <a:spcAft>
                <a:spcPts val="0"/>
              </a:spcAft>
              <a:buClr>
                <a:schemeClr val="accent5"/>
              </a:buClr>
              <a:buSzPts val="1400"/>
              <a:buNone/>
              <a:defRPr>
                <a:solidFill>
                  <a:schemeClr val="accent5"/>
                </a:solidFill>
              </a:defRPr>
            </a:lvl8pPr>
            <a:lvl9pPr lvl="8" algn="l">
              <a:lnSpc>
                <a:spcPct val="100000"/>
              </a:lnSpc>
              <a:spcBef>
                <a:spcPts val="0"/>
              </a:spcBef>
              <a:spcAft>
                <a:spcPts val="0"/>
              </a:spcAft>
              <a:buClr>
                <a:schemeClr val="accent5"/>
              </a:buClr>
              <a:buSzPts val="1400"/>
              <a:buNone/>
              <a:defRPr>
                <a:solidFill>
                  <a:schemeClr val="accent5"/>
                </a:solidFill>
              </a:defRPr>
            </a:lvl9pPr>
          </a:lstStyle>
          <a:p>
            <a:endParaRPr/>
          </a:p>
        </p:txBody>
      </p:sp>
      <p:pic>
        <p:nvPicPr>
          <p:cNvPr id="1956" name="Google Shape;1956;p255" descr="preencoded.png"/>
          <p:cNvPicPr preferRelativeResize="0"/>
          <p:nvPr/>
        </p:nvPicPr>
        <p:blipFill rotWithShape="1">
          <a:blip r:embed="rId4">
            <a:alphaModFix/>
          </a:blip>
          <a:srcRect/>
          <a:stretch/>
        </p:blipFill>
        <p:spPr>
          <a:xfrm>
            <a:off x="8382000" y="3009900"/>
            <a:ext cx="165100" cy="165100"/>
          </a:xfrm>
          <a:prstGeom prst="rect">
            <a:avLst/>
          </a:prstGeom>
          <a:noFill/>
          <a:ln>
            <a:noFill/>
          </a:ln>
        </p:spPr>
      </p:pic>
      <p:pic>
        <p:nvPicPr>
          <p:cNvPr id="1957" name="Google Shape;1957;p255" descr="preencoded.png"/>
          <p:cNvPicPr preferRelativeResize="0"/>
          <p:nvPr/>
        </p:nvPicPr>
        <p:blipFill rotWithShape="1">
          <a:blip r:embed="rId4">
            <a:alphaModFix/>
          </a:blip>
          <a:srcRect/>
          <a:stretch/>
        </p:blipFill>
        <p:spPr>
          <a:xfrm>
            <a:off x="8382000" y="4025900"/>
            <a:ext cx="165100" cy="165100"/>
          </a:xfrm>
          <a:prstGeom prst="rect">
            <a:avLst/>
          </a:prstGeom>
          <a:noFill/>
          <a:ln>
            <a:noFill/>
          </a:ln>
        </p:spPr>
      </p:pic>
      <p:pic>
        <p:nvPicPr>
          <p:cNvPr id="1958" name="Google Shape;1958;p255" descr="preencoded.png"/>
          <p:cNvPicPr preferRelativeResize="0"/>
          <p:nvPr/>
        </p:nvPicPr>
        <p:blipFill rotWithShape="1">
          <a:blip r:embed="rId4">
            <a:alphaModFix/>
          </a:blip>
          <a:srcRect/>
          <a:stretch/>
        </p:blipFill>
        <p:spPr>
          <a:xfrm>
            <a:off x="8382000" y="4718051"/>
            <a:ext cx="165100" cy="165100"/>
          </a:xfrm>
          <a:prstGeom prst="rect">
            <a:avLst/>
          </a:prstGeom>
          <a:noFill/>
          <a:ln>
            <a:noFill/>
          </a:ln>
        </p:spPr>
      </p:pic>
    </p:spTree>
    <p:extLst>
      <p:ext uri="{BB962C8B-B14F-4D97-AF65-F5344CB8AC3E}">
        <p14:creationId xmlns:p14="http://schemas.microsoft.com/office/powerpoint/2010/main" val="391683564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Closing Slide">
  <p:cSld name="Closing Slide">
    <p:bg>
      <p:bgPr>
        <a:solidFill>
          <a:srgbClr val="0F2333"/>
        </a:solidFill>
        <a:effectLst/>
      </p:bgPr>
    </p:bg>
    <p:spTree>
      <p:nvGrpSpPr>
        <p:cNvPr id="1" name="Shape 1959"/>
        <p:cNvGrpSpPr/>
        <p:nvPr/>
      </p:nvGrpSpPr>
      <p:grpSpPr>
        <a:xfrm>
          <a:off x="0" y="0"/>
          <a:ext cx="0" cy="0"/>
          <a:chOff x="0" y="0"/>
          <a:chExt cx="0" cy="0"/>
        </a:xfrm>
      </p:grpSpPr>
      <p:pic>
        <p:nvPicPr>
          <p:cNvPr id="1960" name="Google Shape;1960;p256" descr="preencoded.png"/>
          <p:cNvPicPr preferRelativeResize="0"/>
          <p:nvPr/>
        </p:nvPicPr>
        <p:blipFill rotWithShape="1">
          <a:blip r:embed="rId2">
            <a:alphaModFix/>
          </a:blip>
          <a:srcRect/>
          <a:stretch/>
        </p:blipFill>
        <p:spPr>
          <a:xfrm>
            <a:off x="0" y="4914900"/>
            <a:ext cx="12192009" cy="1943101"/>
          </a:xfrm>
          <a:prstGeom prst="rect">
            <a:avLst/>
          </a:prstGeom>
          <a:noFill/>
          <a:ln>
            <a:noFill/>
          </a:ln>
        </p:spPr>
      </p:pic>
      <p:pic>
        <p:nvPicPr>
          <p:cNvPr id="1961" name="Google Shape;1961;p256" descr="preencoded.png"/>
          <p:cNvPicPr preferRelativeResize="0"/>
          <p:nvPr/>
        </p:nvPicPr>
        <p:blipFill rotWithShape="1">
          <a:blip r:embed="rId3">
            <a:alphaModFix/>
          </a:blip>
          <a:srcRect/>
          <a:stretch/>
        </p:blipFill>
        <p:spPr>
          <a:xfrm>
            <a:off x="0" y="5358867"/>
            <a:ext cx="12192009" cy="1499135"/>
          </a:xfrm>
          <a:prstGeom prst="rect">
            <a:avLst/>
          </a:prstGeom>
          <a:noFill/>
          <a:ln>
            <a:noFill/>
          </a:ln>
        </p:spPr>
      </p:pic>
      <p:pic>
        <p:nvPicPr>
          <p:cNvPr id="1962" name="Google Shape;1962;p256" descr="preencoded.png"/>
          <p:cNvPicPr preferRelativeResize="0"/>
          <p:nvPr/>
        </p:nvPicPr>
        <p:blipFill rotWithShape="1">
          <a:blip r:embed="rId4">
            <a:alphaModFix/>
          </a:blip>
          <a:srcRect/>
          <a:stretch/>
        </p:blipFill>
        <p:spPr>
          <a:xfrm>
            <a:off x="0" y="5231099"/>
            <a:ext cx="12192009" cy="1414079"/>
          </a:xfrm>
          <a:prstGeom prst="rect">
            <a:avLst/>
          </a:prstGeom>
          <a:noFill/>
          <a:ln>
            <a:noFill/>
          </a:ln>
        </p:spPr>
      </p:pic>
      <p:pic>
        <p:nvPicPr>
          <p:cNvPr id="1963" name="Google Shape;1963;p256" descr="preencoded.png"/>
          <p:cNvPicPr preferRelativeResize="0"/>
          <p:nvPr/>
        </p:nvPicPr>
        <p:blipFill rotWithShape="1">
          <a:blip r:embed="rId5">
            <a:alphaModFix/>
          </a:blip>
          <a:srcRect/>
          <a:stretch/>
        </p:blipFill>
        <p:spPr>
          <a:xfrm>
            <a:off x="0" y="5067300"/>
            <a:ext cx="12192009" cy="1766157"/>
          </a:xfrm>
          <a:prstGeom prst="rect">
            <a:avLst/>
          </a:prstGeom>
          <a:noFill/>
          <a:ln>
            <a:noFill/>
          </a:ln>
        </p:spPr>
      </p:pic>
      <p:pic>
        <p:nvPicPr>
          <p:cNvPr id="1964" name="Google Shape;1964;p256" descr="preencoded.png"/>
          <p:cNvPicPr preferRelativeResize="0"/>
          <p:nvPr/>
        </p:nvPicPr>
        <p:blipFill rotWithShape="1">
          <a:blip r:embed="rId6">
            <a:alphaModFix/>
          </a:blip>
          <a:srcRect/>
          <a:stretch/>
        </p:blipFill>
        <p:spPr>
          <a:xfrm>
            <a:off x="5080000" y="1981200"/>
            <a:ext cx="2032000" cy="206996"/>
          </a:xfrm>
          <a:prstGeom prst="rect">
            <a:avLst/>
          </a:prstGeom>
          <a:noFill/>
          <a:ln>
            <a:noFill/>
          </a:ln>
        </p:spPr>
      </p:pic>
      <p:sp>
        <p:nvSpPr>
          <p:cNvPr id="1965" name="Google Shape;1965;p256"/>
          <p:cNvSpPr/>
          <p:nvPr/>
        </p:nvSpPr>
        <p:spPr>
          <a:xfrm>
            <a:off x="9671051"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8EE8AA"/>
              </a:buClr>
              <a:buSzPts val="1400"/>
              <a:buFont typeface="Inter"/>
              <a:buNone/>
            </a:pPr>
            <a:r>
              <a:rPr lang="en" sz="933" b="0" i="0" u="none" strike="noStrike" cap="none">
                <a:solidFill>
                  <a:srgbClr val="8EE8AA"/>
                </a:solidFill>
                <a:latin typeface="Inter"/>
                <a:ea typeface="Inter"/>
                <a:cs typeface="Inter"/>
                <a:sym typeface="Inter"/>
              </a:rPr>
              <a:t>Copyright © 2024 SmartRecruiters, Inc. </a:t>
            </a:r>
            <a:endParaRPr sz="933" b="0" i="0" u="none" strike="noStrike" cap="none">
              <a:solidFill>
                <a:schemeClr val="dk1"/>
              </a:solidFill>
              <a:latin typeface="Inter"/>
              <a:ea typeface="Inter"/>
              <a:cs typeface="Inter"/>
              <a:sym typeface="Inter"/>
            </a:endParaRPr>
          </a:p>
        </p:txBody>
      </p:sp>
      <p:sp>
        <p:nvSpPr>
          <p:cNvPr id="1966" name="Google Shape;1966;p256"/>
          <p:cNvSpPr txBox="1">
            <a:spLocks noGrp="1"/>
          </p:cNvSpPr>
          <p:nvPr>
            <p:ph type="title"/>
          </p:nvPr>
        </p:nvSpPr>
        <p:spPr>
          <a:xfrm>
            <a:off x="-3006600" y="2462784"/>
            <a:ext cx="18205200" cy="1341200"/>
          </a:xfrm>
          <a:prstGeom prst="rect">
            <a:avLst/>
          </a:prstGeom>
          <a:noFill/>
          <a:ln>
            <a:noFill/>
          </a:ln>
        </p:spPr>
        <p:txBody>
          <a:bodyPr spcFirstLastPara="1" wrap="square" lIns="0" tIns="0" rIns="0" bIns="0" anchor="t" anchorCtr="0">
            <a:noAutofit/>
          </a:bodyPr>
          <a:lstStyle>
            <a:lvl1pPr lvl="0" algn="ctr">
              <a:lnSpc>
                <a:spcPct val="78000"/>
              </a:lnSpc>
              <a:spcBef>
                <a:spcPts val="0"/>
              </a:spcBef>
              <a:spcAft>
                <a:spcPts val="0"/>
              </a:spcAft>
              <a:buClr>
                <a:schemeClr val="lt1"/>
              </a:buClr>
              <a:buSzPts val="14400"/>
              <a:buFont typeface="Montserrat SemiBold"/>
              <a:buNone/>
              <a:defRPr sz="9600">
                <a:solidFill>
                  <a:schemeClr val="lt1"/>
                </a:solidFill>
                <a:latin typeface="Montserrat SemiBold"/>
                <a:ea typeface="Montserrat SemiBold"/>
                <a:cs typeface="Montserrat SemiBold"/>
                <a:sym typeface="Montserrat SemiBold"/>
              </a:defRPr>
            </a:lvl1pPr>
            <a:lvl2pPr lvl="1" algn="ctr">
              <a:lnSpc>
                <a:spcPct val="78000"/>
              </a:lnSpc>
              <a:spcBef>
                <a:spcPts val="0"/>
              </a:spcBef>
              <a:spcAft>
                <a:spcPts val="0"/>
              </a:spcAft>
              <a:buClr>
                <a:srgbClr val="FCFCF8"/>
              </a:buClr>
              <a:buSzPts val="14400"/>
              <a:buFont typeface="Montserrat"/>
              <a:buNone/>
              <a:defRPr sz="9600">
                <a:solidFill>
                  <a:srgbClr val="FCFCF8"/>
                </a:solidFill>
                <a:latin typeface="Montserrat"/>
                <a:ea typeface="Montserrat"/>
                <a:cs typeface="Montserrat"/>
                <a:sym typeface="Montserrat"/>
              </a:defRPr>
            </a:lvl2pPr>
            <a:lvl3pPr lvl="2" algn="ctr">
              <a:lnSpc>
                <a:spcPct val="78000"/>
              </a:lnSpc>
              <a:spcBef>
                <a:spcPts val="0"/>
              </a:spcBef>
              <a:spcAft>
                <a:spcPts val="0"/>
              </a:spcAft>
              <a:buClr>
                <a:srgbClr val="FCFCF8"/>
              </a:buClr>
              <a:buSzPts val="14400"/>
              <a:buFont typeface="Montserrat"/>
              <a:buNone/>
              <a:defRPr sz="9600">
                <a:solidFill>
                  <a:srgbClr val="FCFCF8"/>
                </a:solidFill>
                <a:latin typeface="Montserrat"/>
                <a:ea typeface="Montserrat"/>
                <a:cs typeface="Montserrat"/>
                <a:sym typeface="Montserrat"/>
              </a:defRPr>
            </a:lvl3pPr>
            <a:lvl4pPr lvl="3" algn="ctr">
              <a:lnSpc>
                <a:spcPct val="78000"/>
              </a:lnSpc>
              <a:spcBef>
                <a:spcPts val="0"/>
              </a:spcBef>
              <a:spcAft>
                <a:spcPts val="0"/>
              </a:spcAft>
              <a:buClr>
                <a:srgbClr val="FCFCF8"/>
              </a:buClr>
              <a:buSzPts val="14400"/>
              <a:buFont typeface="Montserrat"/>
              <a:buNone/>
              <a:defRPr sz="9600">
                <a:solidFill>
                  <a:srgbClr val="FCFCF8"/>
                </a:solidFill>
                <a:latin typeface="Montserrat"/>
                <a:ea typeface="Montserrat"/>
                <a:cs typeface="Montserrat"/>
                <a:sym typeface="Montserrat"/>
              </a:defRPr>
            </a:lvl4pPr>
            <a:lvl5pPr lvl="4" algn="ctr">
              <a:lnSpc>
                <a:spcPct val="78000"/>
              </a:lnSpc>
              <a:spcBef>
                <a:spcPts val="0"/>
              </a:spcBef>
              <a:spcAft>
                <a:spcPts val="0"/>
              </a:spcAft>
              <a:buClr>
                <a:srgbClr val="FCFCF8"/>
              </a:buClr>
              <a:buSzPts val="14400"/>
              <a:buFont typeface="Montserrat"/>
              <a:buNone/>
              <a:defRPr sz="9600">
                <a:solidFill>
                  <a:srgbClr val="FCFCF8"/>
                </a:solidFill>
                <a:latin typeface="Montserrat"/>
                <a:ea typeface="Montserrat"/>
                <a:cs typeface="Montserrat"/>
                <a:sym typeface="Montserrat"/>
              </a:defRPr>
            </a:lvl5pPr>
            <a:lvl6pPr lvl="5" algn="ctr">
              <a:lnSpc>
                <a:spcPct val="78000"/>
              </a:lnSpc>
              <a:spcBef>
                <a:spcPts val="0"/>
              </a:spcBef>
              <a:spcAft>
                <a:spcPts val="0"/>
              </a:spcAft>
              <a:buClr>
                <a:srgbClr val="FCFCF8"/>
              </a:buClr>
              <a:buSzPts val="14400"/>
              <a:buFont typeface="Montserrat"/>
              <a:buNone/>
              <a:defRPr sz="9600">
                <a:solidFill>
                  <a:srgbClr val="FCFCF8"/>
                </a:solidFill>
                <a:latin typeface="Montserrat"/>
                <a:ea typeface="Montserrat"/>
                <a:cs typeface="Montserrat"/>
                <a:sym typeface="Montserrat"/>
              </a:defRPr>
            </a:lvl6pPr>
            <a:lvl7pPr lvl="6" algn="ctr">
              <a:lnSpc>
                <a:spcPct val="78000"/>
              </a:lnSpc>
              <a:spcBef>
                <a:spcPts val="0"/>
              </a:spcBef>
              <a:spcAft>
                <a:spcPts val="0"/>
              </a:spcAft>
              <a:buClr>
                <a:srgbClr val="FCFCF8"/>
              </a:buClr>
              <a:buSzPts val="14400"/>
              <a:buFont typeface="Montserrat"/>
              <a:buNone/>
              <a:defRPr sz="9600">
                <a:solidFill>
                  <a:srgbClr val="FCFCF8"/>
                </a:solidFill>
                <a:latin typeface="Montserrat"/>
                <a:ea typeface="Montserrat"/>
                <a:cs typeface="Montserrat"/>
                <a:sym typeface="Montserrat"/>
              </a:defRPr>
            </a:lvl7pPr>
            <a:lvl8pPr lvl="7" algn="ctr">
              <a:lnSpc>
                <a:spcPct val="78000"/>
              </a:lnSpc>
              <a:spcBef>
                <a:spcPts val="0"/>
              </a:spcBef>
              <a:spcAft>
                <a:spcPts val="0"/>
              </a:spcAft>
              <a:buClr>
                <a:srgbClr val="FCFCF8"/>
              </a:buClr>
              <a:buSzPts val="14400"/>
              <a:buFont typeface="Montserrat"/>
              <a:buNone/>
              <a:defRPr sz="9600">
                <a:solidFill>
                  <a:srgbClr val="FCFCF8"/>
                </a:solidFill>
                <a:latin typeface="Montserrat"/>
                <a:ea typeface="Montserrat"/>
                <a:cs typeface="Montserrat"/>
                <a:sym typeface="Montserrat"/>
              </a:defRPr>
            </a:lvl8pPr>
            <a:lvl9pPr lvl="8" algn="ctr">
              <a:lnSpc>
                <a:spcPct val="78000"/>
              </a:lnSpc>
              <a:spcBef>
                <a:spcPts val="0"/>
              </a:spcBef>
              <a:spcAft>
                <a:spcPts val="0"/>
              </a:spcAft>
              <a:buClr>
                <a:srgbClr val="FCFCF8"/>
              </a:buClr>
              <a:buSzPts val="14400"/>
              <a:buFont typeface="Montserrat"/>
              <a:buNone/>
              <a:defRPr sz="9600">
                <a:solidFill>
                  <a:srgbClr val="FCFCF8"/>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95543447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Wildcard B">
  <p:cSld name="Wildcard B">
    <p:bg>
      <p:bgPr>
        <a:solidFill>
          <a:srgbClr val="036D59"/>
        </a:solidFill>
        <a:effectLst/>
      </p:bgPr>
    </p:bg>
    <p:spTree>
      <p:nvGrpSpPr>
        <p:cNvPr id="1" name="Shape 1967"/>
        <p:cNvGrpSpPr/>
        <p:nvPr/>
      </p:nvGrpSpPr>
      <p:grpSpPr>
        <a:xfrm>
          <a:off x="0" y="0"/>
          <a:ext cx="0" cy="0"/>
          <a:chOff x="0" y="0"/>
          <a:chExt cx="0" cy="0"/>
        </a:xfrm>
      </p:grpSpPr>
      <p:pic>
        <p:nvPicPr>
          <p:cNvPr id="1968" name="Google Shape;1968;p257" descr="preencoded.png"/>
          <p:cNvPicPr preferRelativeResize="0"/>
          <p:nvPr/>
        </p:nvPicPr>
        <p:blipFill rotWithShape="1">
          <a:blip r:embed="rId2">
            <a:alphaModFix/>
          </a:blip>
          <a:srcRect/>
          <a:stretch/>
        </p:blipFill>
        <p:spPr>
          <a:xfrm>
            <a:off x="9347200" y="406400"/>
            <a:ext cx="2032000" cy="206992"/>
          </a:xfrm>
          <a:prstGeom prst="rect">
            <a:avLst/>
          </a:prstGeom>
          <a:noFill/>
          <a:ln>
            <a:noFill/>
          </a:ln>
        </p:spPr>
      </p:pic>
      <p:pic>
        <p:nvPicPr>
          <p:cNvPr id="1969" name="Google Shape;1969;p257" descr="preencoded.png"/>
          <p:cNvPicPr preferRelativeResize="0"/>
          <p:nvPr/>
        </p:nvPicPr>
        <p:blipFill rotWithShape="1">
          <a:blip r:embed="rId3">
            <a:alphaModFix/>
          </a:blip>
          <a:srcRect/>
          <a:stretch/>
        </p:blipFill>
        <p:spPr>
          <a:xfrm>
            <a:off x="0" y="3378200"/>
            <a:ext cx="12192009" cy="3479799"/>
          </a:xfrm>
          <a:prstGeom prst="rect">
            <a:avLst/>
          </a:prstGeom>
          <a:noFill/>
          <a:ln>
            <a:noFill/>
          </a:ln>
        </p:spPr>
      </p:pic>
      <p:pic>
        <p:nvPicPr>
          <p:cNvPr id="1970" name="Google Shape;1970;p257" descr="preencoded.png"/>
          <p:cNvPicPr preferRelativeResize="0"/>
          <p:nvPr/>
        </p:nvPicPr>
        <p:blipFill rotWithShape="1">
          <a:blip r:embed="rId4">
            <a:alphaModFix/>
          </a:blip>
          <a:srcRect/>
          <a:stretch/>
        </p:blipFill>
        <p:spPr>
          <a:xfrm>
            <a:off x="0" y="3613151"/>
            <a:ext cx="12192000" cy="3244852"/>
          </a:xfrm>
          <a:prstGeom prst="rect">
            <a:avLst/>
          </a:prstGeom>
          <a:noFill/>
          <a:ln>
            <a:noFill/>
          </a:ln>
        </p:spPr>
      </p:pic>
      <p:pic>
        <p:nvPicPr>
          <p:cNvPr id="1971" name="Google Shape;1971;p257" descr="preencoded.png"/>
          <p:cNvPicPr preferRelativeResize="0"/>
          <p:nvPr/>
        </p:nvPicPr>
        <p:blipFill rotWithShape="1">
          <a:blip r:embed="rId5">
            <a:alphaModFix/>
          </a:blip>
          <a:srcRect/>
          <a:stretch/>
        </p:blipFill>
        <p:spPr>
          <a:xfrm>
            <a:off x="0" y="4535388"/>
            <a:ext cx="12192000" cy="2322613"/>
          </a:xfrm>
          <a:prstGeom prst="rect">
            <a:avLst/>
          </a:prstGeom>
          <a:noFill/>
          <a:ln>
            <a:noFill/>
          </a:ln>
        </p:spPr>
      </p:pic>
      <p:sp>
        <p:nvSpPr>
          <p:cNvPr id="1972" name="Google Shape;1972;p257"/>
          <p:cNvSpPr/>
          <p:nvPr/>
        </p:nvSpPr>
        <p:spPr>
          <a:xfrm>
            <a:off x="9671051"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32A964"/>
              </a:buClr>
              <a:buSzPts val="1400"/>
              <a:buFont typeface="Inter"/>
              <a:buNone/>
            </a:pPr>
            <a:r>
              <a:rPr lang="en" sz="933" b="0" i="0" u="none" strike="noStrike" cap="none">
                <a:solidFill>
                  <a:srgbClr val="32A964"/>
                </a:solidFill>
                <a:latin typeface="Inter"/>
                <a:ea typeface="Inter"/>
                <a:cs typeface="Inter"/>
                <a:sym typeface="Inter"/>
              </a:rPr>
              <a:t>Copyright © 2024 SmartRecruiters, Inc. </a:t>
            </a:r>
            <a:endParaRPr sz="933"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712932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73"/>
        <p:cNvGrpSpPr/>
        <p:nvPr/>
      </p:nvGrpSpPr>
      <p:grpSpPr>
        <a:xfrm>
          <a:off x="0" y="0"/>
          <a:ext cx="0" cy="0"/>
          <a:chOff x="0" y="0"/>
          <a:chExt cx="0" cy="0"/>
        </a:xfrm>
      </p:grpSpPr>
      <p:sp>
        <p:nvSpPr>
          <p:cNvPr id="1974" name="Google Shape;1974;p258"/>
          <p:cNvSpPr txBox="1">
            <a:spLocks noGrp="1"/>
          </p:cNvSpPr>
          <p:nvPr>
            <p:ph type="title"/>
          </p:nvPr>
        </p:nvSpPr>
        <p:spPr>
          <a:xfrm>
            <a:off x="838200" y="365125"/>
            <a:ext cx="10515600" cy="1325600"/>
          </a:xfrm>
          <a:prstGeom prst="rect">
            <a:avLst/>
          </a:prstGeom>
          <a:noFill/>
          <a:ln>
            <a:noFill/>
          </a:ln>
        </p:spPr>
        <p:txBody>
          <a:bodyPr spcFirstLastPara="1" wrap="square" lIns="137150" tIns="68550" rIns="137150" bIns="68550" anchor="ctr" anchorCtr="0">
            <a:normAutofit/>
          </a:bodyPr>
          <a:lstStyle>
            <a:lvl1pPr lvl="0" algn="l">
              <a:lnSpc>
                <a:spcPct val="100000"/>
              </a:lnSpc>
              <a:spcBef>
                <a:spcPts val="0"/>
              </a:spcBef>
              <a:spcAft>
                <a:spcPts val="0"/>
              </a:spcAft>
              <a:buClr>
                <a:schemeClr val="dk2"/>
              </a:buClr>
              <a:buSzPts val="2800"/>
              <a:buNone/>
              <a:defRPr sz="4800">
                <a:solidFill>
                  <a:srgbClr val="758EA0"/>
                </a:solidFill>
              </a:defRPr>
            </a:lvl1pPr>
            <a:lvl2pPr lvl="1" algn="l">
              <a:lnSpc>
                <a:spcPct val="100000"/>
              </a:lnSpc>
              <a:spcBef>
                <a:spcPts val="0"/>
              </a:spcBef>
              <a:spcAft>
                <a:spcPts val="0"/>
              </a:spcAft>
              <a:buSzPts val="2200"/>
              <a:buNone/>
              <a:defRPr/>
            </a:lvl2pPr>
            <a:lvl3pPr lvl="2" algn="l">
              <a:lnSpc>
                <a:spcPct val="100000"/>
              </a:lnSpc>
              <a:spcBef>
                <a:spcPts val="0"/>
              </a:spcBef>
              <a:spcAft>
                <a:spcPts val="0"/>
              </a:spcAft>
              <a:buSzPts val="2200"/>
              <a:buNone/>
              <a:defRPr/>
            </a:lvl3pPr>
            <a:lvl4pPr lvl="3" algn="l">
              <a:lnSpc>
                <a:spcPct val="100000"/>
              </a:lnSpc>
              <a:spcBef>
                <a:spcPts val="0"/>
              </a:spcBef>
              <a:spcAft>
                <a:spcPts val="0"/>
              </a:spcAft>
              <a:buSzPts val="2200"/>
              <a:buNone/>
              <a:defRPr/>
            </a:lvl4pPr>
            <a:lvl5pPr lvl="4" algn="l">
              <a:lnSpc>
                <a:spcPct val="100000"/>
              </a:lnSpc>
              <a:spcBef>
                <a:spcPts val="0"/>
              </a:spcBef>
              <a:spcAft>
                <a:spcPts val="0"/>
              </a:spcAft>
              <a:buSzPts val="2200"/>
              <a:buNone/>
              <a:defRPr/>
            </a:lvl5pPr>
            <a:lvl6pPr lvl="5" algn="l">
              <a:lnSpc>
                <a:spcPct val="100000"/>
              </a:lnSpc>
              <a:spcBef>
                <a:spcPts val="0"/>
              </a:spcBef>
              <a:spcAft>
                <a:spcPts val="0"/>
              </a:spcAft>
              <a:buSzPts val="2200"/>
              <a:buNone/>
              <a:defRPr/>
            </a:lvl6pPr>
            <a:lvl7pPr lvl="6" algn="l">
              <a:lnSpc>
                <a:spcPct val="100000"/>
              </a:lnSpc>
              <a:spcBef>
                <a:spcPts val="0"/>
              </a:spcBef>
              <a:spcAft>
                <a:spcPts val="0"/>
              </a:spcAft>
              <a:buSzPts val="2200"/>
              <a:buNone/>
              <a:defRPr/>
            </a:lvl7pPr>
            <a:lvl8pPr lvl="7" algn="l">
              <a:lnSpc>
                <a:spcPct val="100000"/>
              </a:lnSpc>
              <a:spcBef>
                <a:spcPts val="0"/>
              </a:spcBef>
              <a:spcAft>
                <a:spcPts val="0"/>
              </a:spcAft>
              <a:buSzPts val="2200"/>
              <a:buNone/>
              <a:defRPr/>
            </a:lvl8pPr>
            <a:lvl9pPr lvl="8" algn="l">
              <a:lnSpc>
                <a:spcPct val="100000"/>
              </a:lnSpc>
              <a:spcBef>
                <a:spcPts val="0"/>
              </a:spcBef>
              <a:spcAft>
                <a:spcPts val="0"/>
              </a:spcAft>
              <a:buSzPts val="2200"/>
              <a:buNone/>
              <a:defRPr/>
            </a:lvl9pPr>
          </a:lstStyle>
          <a:p>
            <a:endParaRPr/>
          </a:p>
        </p:txBody>
      </p:sp>
      <p:sp>
        <p:nvSpPr>
          <p:cNvPr id="1975" name="Google Shape;1975;p258"/>
          <p:cNvSpPr txBox="1">
            <a:spLocks noGrp="1"/>
          </p:cNvSpPr>
          <p:nvPr>
            <p:ph type="body" idx="1"/>
          </p:nvPr>
        </p:nvSpPr>
        <p:spPr>
          <a:xfrm>
            <a:off x="838200" y="1825625"/>
            <a:ext cx="10515600" cy="4351200"/>
          </a:xfrm>
          <a:prstGeom prst="rect">
            <a:avLst/>
          </a:prstGeom>
          <a:noFill/>
          <a:ln>
            <a:noFill/>
          </a:ln>
        </p:spPr>
        <p:txBody>
          <a:bodyPr spcFirstLastPara="1" wrap="square" lIns="137150" tIns="68550" rIns="137150" bIns="68550" anchor="t" anchorCtr="0">
            <a:normAutofit/>
          </a:bodyPr>
          <a:lstStyle>
            <a:lvl1pPr marL="304815" lvl="0" indent="-304815" algn="l">
              <a:lnSpc>
                <a:spcPct val="125000"/>
              </a:lnSpc>
              <a:spcBef>
                <a:spcPts val="0"/>
              </a:spcBef>
              <a:spcAft>
                <a:spcPts val="0"/>
              </a:spcAft>
              <a:buSzPts val="3600"/>
              <a:buChar char="•"/>
              <a:defRPr sz="2400"/>
            </a:lvl1pPr>
            <a:lvl2pPr marL="609630" lvl="1" indent="-270947" algn="l">
              <a:lnSpc>
                <a:spcPct val="125000"/>
              </a:lnSpc>
              <a:spcBef>
                <a:spcPts val="667"/>
              </a:spcBef>
              <a:spcAft>
                <a:spcPts val="0"/>
              </a:spcAft>
              <a:buSzPts val="2800"/>
              <a:buChar char="•"/>
              <a:defRPr/>
            </a:lvl2pPr>
            <a:lvl3pPr marL="914446" lvl="2" indent="-270947" algn="l">
              <a:lnSpc>
                <a:spcPct val="125000"/>
              </a:lnSpc>
              <a:spcBef>
                <a:spcPts val="667"/>
              </a:spcBef>
              <a:spcAft>
                <a:spcPts val="0"/>
              </a:spcAft>
              <a:buSzPts val="2800"/>
              <a:buChar char="•"/>
              <a:defRPr/>
            </a:lvl3pPr>
            <a:lvl4pPr marL="1219261" lvl="3" indent="-270947" algn="l">
              <a:lnSpc>
                <a:spcPct val="125000"/>
              </a:lnSpc>
              <a:spcBef>
                <a:spcPts val="667"/>
              </a:spcBef>
              <a:spcAft>
                <a:spcPts val="0"/>
              </a:spcAft>
              <a:buSzPts val="2800"/>
              <a:buChar char="•"/>
              <a:defRPr/>
            </a:lvl4pPr>
            <a:lvl5pPr marL="1524076" lvl="4" indent="-270947" algn="l">
              <a:lnSpc>
                <a:spcPct val="125000"/>
              </a:lnSpc>
              <a:spcBef>
                <a:spcPts val="667"/>
              </a:spcBef>
              <a:spcAft>
                <a:spcPts val="0"/>
              </a:spcAft>
              <a:buSzPts val="2800"/>
              <a:buChar char="•"/>
              <a:defRPr/>
            </a:lvl5pPr>
            <a:lvl6pPr marL="1828891" lvl="5" indent="-270947" algn="l">
              <a:lnSpc>
                <a:spcPct val="90000"/>
              </a:lnSpc>
              <a:spcBef>
                <a:spcPts val="667"/>
              </a:spcBef>
              <a:spcAft>
                <a:spcPts val="0"/>
              </a:spcAft>
              <a:buClr>
                <a:schemeClr val="dk1"/>
              </a:buClr>
              <a:buSzPts val="2800"/>
              <a:buChar char="•"/>
              <a:defRPr/>
            </a:lvl6pPr>
            <a:lvl7pPr marL="2133707" lvl="6" indent="-270947" algn="l">
              <a:lnSpc>
                <a:spcPct val="90000"/>
              </a:lnSpc>
              <a:spcBef>
                <a:spcPts val="533"/>
              </a:spcBef>
              <a:spcAft>
                <a:spcPts val="0"/>
              </a:spcAft>
              <a:buClr>
                <a:schemeClr val="dk1"/>
              </a:buClr>
              <a:buSzPts val="2800"/>
              <a:buChar char="•"/>
              <a:defRPr/>
            </a:lvl7pPr>
            <a:lvl8pPr marL="2438522" lvl="7" indent="-270947" algn="l">
              <a:lnSpc>
                <a:spcPct val="90000"/>
              </a:lnSpc>
              <a:spcBef>
                <a:spcPts val="533"/>
              </a:spcBef>
              <a:spcAft>
                <a:spcPts val="0"/>
              </a:spcAft>
              <a:buClr>
                <a:schemeClr val="dk1"/>
              </a:buClr>
              <a:buSzPts val="2800"/>
              <a:buChar char="•"/>
              <a:defRPr/>
            </a:lvl8pPr>
            <a:lvl9pPr marL="2743337" lvl="8" indent="-270947" algn="l">
              <a:lnSpc>
                <a:spcPct val="90000"/>
              </a:lnSpc>
              <a:spcBef>
                <a:spcPts val="533"/>
              </a:spcBef>
              <a:spcAft>
                <a:spcPts val="0"/>
              </a:spcAft>
              <a:buClr>
                <a:schemeClr val="dk1"/>
              </a:buClr>
              <a:buSzPts val="2800"/>
              <a:buChar char="•"/>
              <a:defRPr/>
            </a:lvl9pPr>
          </a:lstStyle>
          <a:p>
            <a:endParaRPr/>
          </a:p>
        </p:txBody>
      </p:sp>
      <p:sp>
        <p:nvSpPr>
          <p:cNvPr id="1976" name="Google Shape;1976;p258"/>
          <p:cNvSpPr txBox="1">
            <a:spLocks noGrp="1"/>
          </p:cNvSpPr>
          <p:nvPr>
            <p:ph type="dt" idx="10"/>
          </p:nvPr>
        </p:nvSpPr>
        <p:spPr>
          <a:xfrm>
            <a:off x="838200" y="6356351"/>
            <a:ext cx="2743200" cy="365200"/>
          </a:xfrm>
          <a:prstGeom prst="rect">
            <a:avLst/>
          </a:prstGeom>
          <a:noFill/>
          <a:ln>
            <a:noFill/>
          </a:ln>
        </p:spPr>
        <p:txBody>
          <a:bodyPr spcFirstLastPara="1" wrap="square" lIns="137150" tIns="68550" rIns="137150" bIns="68550" anchor="ctr" anchorCtr="0">
            <a:noAutofit/>
          </a:bodyPr>
          <a:lstStyle>
            <a:lvl1pPr marR="0" lvl="0" algn="l">
              <a:lnSpc>
                <a:spcPct val="100000"/>
              </a:lnSpc>
              <a:spcBef>
                <a:spcPts val="0"/>
              </a:spcBef>
              <a:spcAft>
                <a:spcPts val="0"/>
              </a:spcAft>
              <a:buClr>
                <a:srgbClr val="000000"/>
              </a:buClr>
              <a:buSzPts val="2200"/>
              <a:buFont typeface="Arial"/>
              <a:buNone/>
              <a:defRPr sz="1867"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2200"/>
              <a:buFont typeface="Arial"/>
              <a:buNone/>
              <a:defRPr sz="18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2200"/>
              <a:buFont typeface="Arial"/>
              <a:buNone/>
              <a:defRPr sz="18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2200"/>
              <a:buFont typeface="Arial"/>
              <a:buNone/>
              <a:defRPr sz="18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2200"/>
              <a:buFont typeface="Arial"/>
              <a:buNone/>
              <a:defRPr sz="18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2200"/>
              <a:buFont typeface="Arial"/>
              <a:buNone/>
              <a:defRPr sz="18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2200"/>
              <a:buFont typeface="Arial"/>
              <a:buNone/>
              <a:defRPr sz="18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2200"/>
              <a:buFont typeface="Arial"/>
              <a:buNone/>
              <a:defRPr sz="18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2200"/>
              <a:buFont typeface="Arial"/>
              <a:buNone/>
              <a:defRPr sz="1867" b="0" i="0" u="none" strike="noStrike" cap="none">
                <a:solidFill>
                  <a:srgbClr val="000000"/>
                </a:solidFill>
                <a:latin typeface="Arial"/>
                <a:ea typeface="Arial"/>
                <a:cs typeface="Arial"/>
                <a:sym typeface="Arial"/>
              </a:defRPr>
            </a:lvl9pPr>
          </a:lstStyle>
          <a:p>
            <a:endParaRPr/>
          </a:p>
        </p:txBody>
      </p:sp>
      <p:sp>
        <p:nvSpPr>
          <p:cNvPr id="1977" name="Google Shape;1977;p258"/>
          <p:cNvSpPr txBox="1">
            <a:spLocks noGrp="1"/>
          </p:cNvSpPr>
          <p:nvPr>
            <p:ph type="ftr" idx="11"/>
          </p:nvPr>
        </p:nvSpPr>
        <p:spPr>
          <a:xfrm>
            <a:off x="4038600" y="6356351"/>
            <a:ext cx="4114800" cy="365200"/>
          </a:xfrm>
          <a:prstGeom prst="rect">
            <a:avLst/>
          </a:prstGeom>
          <a:noFill/>
          <a:ln>
            <a:noFill/>
          </a:ln>
        </p:spPr>
        <p:txBody>
          <a:bodyPr spcFirstLastPara="1" wrap="square" lIns="137150" tIns="68550" rIns="137150" bIns="68550" anchor="ctr" anchorCtr="0">
            <a:noAutofit/>
          </a:bodyPr>
          <a:lstStyle>
            <a:lvl1pPr marR="0" lvl="0" algn="ctr">
              <a:lnSpc>
                <a:spcPct val="100000"/>
              </a:lnSpc>
              <a:spcBef>
                <a:spcPts val="0"/>
              </a:spcBef>
              <a:spcAft>
                <a:spcPts val="0"/>
              </a:spcAft>
              <a:buClr>
                <a:srgbClr val="000000"/>
              </a:buClr>
              <a:buSzPts val="2200"/>
              <a:buFont typeface="Arial"/>
              <a:buNone/>
              <a:defRPr sz="1867"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2200"/>
              <a:buFont typeface="Arial"/>
              <a:buNone/>
              <a:defRPr sz="18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2200"/>
              <a:buFont typeface="Arial"/>
              <a:buNone/>
              <a:defRPr sz="18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2200"/>
              <a:buFont typeface="Arial"/>
              <a:buNone/>
              <a:defRPr sz="18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2200"/>
              <a:buFont typeface="Arial"/>
              <a:buNone/>
              <a:defRPr sz="18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2200"/>
              <a:buFont typeface="Arial"/>
              <a:buNone/>
              <a:defRPr sz="18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2200"/>
              <a:buFont typeface="Arial"/>
              <a:buNone/>
              <a:defRPr sz="18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2200"/>
              <a:buFont typeface="Arial"/>
              <a:buNone/>
              <a:defRPr sz="18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2200"/>
              <a:buFont typeface="Arial"/>
              <a:buNone/>
              <a:defRPr sz="1867" b="0" i="0" u="none" strike="noStrike" cap="none">
                <a:solidFill>
                  <a:srgbClr val="000000"/>
                </a:solidFill>
                <a:latin typeface="Arial"/>
                <a:ea typeface="Arial"/>
                <a:cs typeface="Arial"/>
                <a:sym typeface="Arial"/>
              </a:defRPr>
            </a:lvl9pPr>
          </a:lstStyle>
          <a:p>
            <a:endParaRPr/>
          </a:p>
        </p:txBody>
      </p:sp>
      <p:sp>
        <p:nvSpPr>
          <p:cNvPr id="1978" name="Google Shape;1978;p258"/>
          <p:cNvSpPr txBox="1">
            <a:spLocks noGrp="1"/>
          </p:cNvSpPr>
          <p:nvPr>
            <p:ph type="sldNum" idx="12"/>
          </p:nvPr>
        </p:nvSpPr>
        <p:spPr>
          <a:xfrm>
            <a:off x="8610600" y="6356351"/>
            <a:ext cx="2743200" cy="365200"/>
          </a:xfrm>
          <a:prstGeom prst="rect">
            <a:avLst/>
          </a:prstGeom>
          <a:noFill/>
          <a:ln>
            <a:noFill/>
          </a:ln>
        </p:spPr>
        <p:txBody>
          <a:bodyPr spcFirstLastPara="1" wrap="square" lIns="137150" tIns="68550" rIns="137150" bIns="68550" anchor="ctr" anchorCtr="0">
            <a:noAutofit/>
          </a:bodyPr>
          <a:lstStyle>
            <a:lvl1pPr marL="0" marR="0" lvl="0"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de-DE" smtClean="0"/>
              <a:pPr/>
              <a:t>‹Nr.›</a:t>
            </a:fld>
            <a:endParaRPr lang="de-DE"/>
          </a:p>
        </p:txBody>
      </p:sp>
      <p:pic>
        <p:nvPicPr>
          <p:cNvPr id="1979" name="Google Shape;1979;p258"/>
          <p:cNvPicPr preferRelativeResize="0"/>
          <p:nvPr/>
        </p:nvPicPr>
        <p:blipFill rotWithShape="1">
          <a:blip r:embed="rId2">
            <a:alphaModFix/>
          </a:blip>
          <a:srcRect l="10"/>
          <a:stretch/>
        </p:blipFill>
        <p:spPr>
          <a:xfrm>
            <a:off x="9783870" y="0"/>
            <a:ext cx="2408127" cy="2376913"/>
          </a:xfrm>
          <a:prstGeom prst="rect">
            <a:avLst/>
          </a:prstGeom>
          <a:noFill/>
          <a:ln>
            <a:noFill/>
          </a:ln>
        </p:spPr>
      </p:pic>
    </p:spTree>
    <p:extLst>
      <p:ext uri="{BB962C8B-B14F-4D97-AF65-F5344CB8AC3E}">
        <p14:creationId xmlns:p14="http://schemas.microsoft.com/office/powerpoint/2010/main" val="312832309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DEFAULT 5">
  <p:cSld name="DEFAULT 5">
    <p:bg>
      <p:bgPr>
        <a:solidFill>
          <a:schemeClr val="lt1"/>
        </a:solidFill>
        <a:effectLst/>
      </p:bgPr>
    </p:bg>
    <p:spTree>
      <p:nvGrpSpPr>
        <p:cNvPr id="1" name="Shape 1980"/>
        <p:cNvGrpSpPr/>
        <p:nvPr/>
      </p:nvGrpSpPr>
      <p:grpSpPr>
        <a:xfrm>
          <a:off x="0" y="0"/>
          <a:ext cx="0" cy="0"/>
          <a:chOff x="0" y="0"/>
          <a:chExt cx="0" cy="0"/>
        </a:xfrm>
      </p:grpSpPr>
    </p:spTree>
    <p:extLst>
      <p:ext uri="{BB962C8B-B14F-4D97-AF65-F5344CB8AC3E}">
        <p14:creationId xmlns:p14="http://schemas.microsoft.com/office/powerpoint/2010/main" val="15150595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1981"/>
        <p:cNvGrpSpPr/>
        <p:nvPr/>
      </p:nvGrpSpPr>
      <p:grpSpPr>
        <a:xfrm>
          <a:off x="0" y="0"/>
          <a:ext cx="0" cy="0"/>
          <a:chOff x="0" y="0"/>
          <a:chExt cx="0" cy="0"/>
        </a:xfrm>
      </p:grpSpPr>
    </p:spTree>
    <p:extLst>
      <p:ext uri="{BB962C8B-B14F-4D97-AF65-F5344CB8AC3E}">
        <p14:creationId xmlns:p14="http://schemas.microsoft.com/office/powerpoint/2010/main" val="318678909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982"/>
        <p:cNvGrpSpPr/>
        <p:nvPr/>
      </p:nvGrpSpPr>
      <p:grpSpPr>
        <a:xfrm>
          <a:off x="0" y="0"/>
          <a:ext cx="0" cy="0"/>
          <a:chOff x="0" y="0"/>
          <a:chExt cx="0" cy="0"/>
        </a:xfrm>
      </p:grpSpPr>
      <p:sp>
        <p:nvSpPr>
          <p:cNvPr id="1983" name="Google Shape;1983;p261"/>
          <p:cNvSpPr txBox="1">
            <a:spLocks noGrp="1"/>
          </p:cNvSpPr>
          <p:nvPr>
            <p:ph type="title"/>
          </p:nvPr>
        </p:nvSpPr>
        <p:spPr>
          <a:xfrm>
            <a:off x="838200" y="365125"/>
            <a:ext cx="10515600" cy="1325600"/>
          </a:xfrm>
          <a:prstGeom prst="rect">
            <a:avLst/>
          </a:prstGeom>
          <a:noFill/>
          <a:ln>
            <a:noFill/>
          </a:ln>
        </p:spPr>
        <p:txBody>
          <a:bodyPr spcFirstLastPara="1" wrap="square" lIns="137150" tIns="68550" rIns="137150" bIns="68550" anchor="ctr" anchorCtr="0">
            <a:normAutofit/>
          </a:bodyPr>
          <a:lstStyle>
            <a:lvl1pPr lvl="0" algn="l">
              <a:lnSpc>
                <a:spcPct val="100000"/>
              </a:lnSpc>
              <a:spcBef>
                <a:spcPts val="0"/>
              </a:spcBef>
              <a:spcAft>
                <a:spcPts val="0"/>
              </a:spcAft>
              <a:buClr>
                <a:schemeClr val="dk2"/>
              </a:buClr>
              <a:buSzPts val="2800"/>
              <a:buNone/>
              <a:defRPr/>
            </a:lvl1pPr>
            <a:lvl2pPr lvl="1" algn="l">
              <a:lnSpc>
                <a:spcPct val="100000"/>
              </a:lnSpc>
              <a:spcBef>
                <a:spcPts val="0"/>
              </a:spcBef>
              <a:spcAft>
                <a:spcPts val="0"/>
              </a:spcAft>
              <a:buSzPts val="2200"/>
              <a:buNone/>
              <a:defRPr/>
            </a:lvl2pPr>
            <a:lvl3pPr lvl="2" algn="l">
              <a:lnSpc>
                <a:spcPct val="100000"/>
              </a:lnSpc>
              <a:spcBef>
                <a:spcPts val="0"/>
              </a:spcBef>
              <a:spcAft>
                <a:spcPts val="0"/>
              </a:spcAft>
              <a:buSzPts val="2200"/>
              <a:buNone/>
              <a:defRPr/>
            </a:lvl3pPr>
            <a:lvl4pPr lvl="3" algn="l">
              <a:lnSpc>
                <a:spcPct val="100000"/>
              </a:lnSpc>
              <a:spcBef>
                <a:spcPts val="0"/>
              </a:spcBef>
              <a:spcAft>
                <a:spcPts val="0"/>
              </a:spcAft>
              <a:buSzPts val="2200"/>
              <a:buNone/>
              <a:defRPr/>
            </a:lvl4pPr>
            <a:lvl5pPr lvl="4" algn="l">
              <a:lnSpc>
                <a:spcPct val="100000"/>
              </a:lnSpc>
              <a:spcBef>
                <a:spcPts val="0"/>
              </a:spcBef>
              <a:spcAft>
                <a:spcPts val="0"/>
              </a:spcAft>
              <a:buSzPts val="2200"/>
              <a:buNone/>
              <a:defRPr/>
            </a:lvl5pPr>
            <a:lvl6pPr lvl="5" algn="l">
              <a:lnSpc>
                <a:spcPct val="100000"/>
              </a:lnSpc>
              <a:spcBef>
                <a:spcPts val="0"/>
              </a:spcBef>
              <a:spcAft>
                <a:spcPts val="0"/>
              </a:spcAft>
              <a:buSzPts val="2200"/>
              <a:buNone/>
              <a:defRPr/>
            </a:lvl6pPr>
            <a:lvl7pPr lvl="6" algn="l">
              <a:lnSpc>
                <a:spcPct val="100000"/>
              </a:lnSpc>
              <a:spcBef>
                <a:spcPts val="0"/>
              </a:spcBef>
              <a:spcAft>
                <a:spcPts val="0"/>
              </a:spcAft>
              <a:buSzPts val="2200"/>
              <a:buNone/>
              <a:defRPr/>
            </a:lvl7pPr>
            <a:lvl8pPr lvl="7" algn="l">
              <a:lnSpc>
                <a:spcPct val="100000"/>
              </a:lnSpc>
              <a:spcBef>
                <a:spcPts val="0"/>
              </a:spcBef>
              <a:spcAft>
                <a:spcPts val="0"/>
              </a:spcAft>
              <a:buSzPts val="2200"/>
              <a:buNone/>
              <a:defRPr/>
            </a:lvl8pPr>
            <a:lvl9pPr lvl="8" algn="l">
              <a:lnSpc>
                <a:spcPct val="100000"/>
              </a:lnSpc>
              <a:spcBef>
                <a:spcPts val="0"/>
              </a:spcBef>
              <a:spcAft>
                <a:spcPts val="0"/>
              </a:spcAft>
              <a:buSzPts val="2200"/>
              <a:buNone/>
              <a:defRPr/>
            </a:lvl9pPr>
          </a:lstStyle>
          <a:p>
            <a:endParaRPr/>
          </a:p>
        </p:txBody>
      </p:sp>
      <p:sp>
        <p:nvSpPr>
          <p:cNvPr id="1984" name="Google Shape;1984;p261"/>
          <p:cNvSpPr txBox="1">
            <a:spLocks noGrp="1"/>
          </p:cNvSpPr>
          <p:nvPr>
            <p:ph type="body" idx="1"/>
          </p:nvPr>
        </p:nvSpPr>
        <p:spPr>
          <a:xfrm>
            <a:off x="838200" y="1825625"/>
            <a:ext cx="5181600" cy="4351200"/>
          </a:xfrm>
          <a:prstGeom prst="rect">
            <a:avLst/>
          </a:prstGeom>
          <a:noFill/>
          <a:ln>
            <a:noFill/>
          </a:ln>
        </p:spPr>
        <p:txBody>
          <a:bodyPr spcFirstLastPara="1" wrap="square" lIns="137150" tIns="68550" rIns="137150" bIns="68550" anchor="t" anchorCtr="0">
            <a:normAutofit/>
          </a:bodyPr>
          <a:lstStyle>
            <a:lvl1pPr marL="304815" lvl="0" indent="-270947" algn="l">
              <a:lnSpc>
                <a:spcPct val="125000"/>
              </a:lnSpc>
              <a:spcBef>
                <a:spcPts val="0"/>
              </a:spcBef>
              <a:spcAft>
                <a:spcPts val="0"/>
              </a:spcAft>
              <a:buSzPts val="2800"/>
              <a:buChar char="•"/>
              <a:defRPr/>
            </a:lvl1pPr>
            <a:lvl2pPr marL="609630" lvl="1" indent="-270947" algn="l">
              <a:lnSpc>
                <a:spcPct val="125000"/>
              </a:lnSpc>
              <a:spcBef>
                <a:spcPts val="667"/>
              </a:spcBef>
              <a:spcAft>
                <a:spcPts val="0"/>
              </a:spcAft>
              <a:buSzPts val="2800"/>
              <a:buChar char="•"/>
              <a:defRPr/>
            </a:lvl2pPr>
            <a:lvl3pPr marL="914446" lvl="2" indent="-270947" algn="l">
              <a:lnSpc>
                <a:spcPct val="125000"/>
              </a:lnSpc>
              <a:spcBef>
                <a:spcPts val="667"/>
              </a:spcBef>
              <a:spcAft>
                <a:spcPts val="0"/>
              </a:spcAft>
              <a:buSzPts val="2800"/>
              <a:buChar char="•"/>
              <a:defRPr/>
            </a:lvl3pPr>
            <a:lvl4pPr marL="1219261" lvl="3" indent="-270947" algn="l">
              <a:lnSpc>
                <a:spcPct val="125000"/>
              </a:lnSpc>
              <a:spcBef>
                <a:spcPts val="667"/>
              </a:spcBef>
              <a:spcAft>
                <a:spcPts val="0"/>
              </a:spcAft>
              <a:buSzPts val="2800"/>
              <a:buChar char="•"/>
              <a:defRPr/>
            </a:lvl4pPr>
            <a:lvl5pPr marL="1524076" lvl="4" indent="-270947" algn="l">
              <a:lnSpc>
                <a:spcPct val="125000"/>
              </a:lnSpc>
              <a:spcBef>
                <a:spcPts val="667"/>
              </a:spcBef>
              <a:spcAft>
                <a:spcPts val="0"/>
              </a:spcAft>
              <a:buSzPts val="2800"/>
              <a:buChar char="•"/>
              <a:defRPr/>
            </a:lvl5pPr>
            <a:lvl6pPr marL="1828891" lvl="5" indent="-270947" algn="l">
              <a:lnSpc>
                <a:spcPct val="90000"/>
              </a:lnSpc>
              <a:spcBef>
                <a:spcPts val="667"/>
              </a:spcBef>
              <a:spcAft>
                <a:spcPts val="0"/>
              </a:spcAft>
              <a:buClr>
                <a:schemeClr val="dk1"/>
              </a:buClr>
              <a:buSzPts val="2800"/>
              <a:buChar char="•"/>
              <a:defRPr/>
            </a:lvl6pPr>
            <a:lvl7pPr marL="2133707" lvl="6" indent="-270947" algn="l">
              <a:lnSpc>
                <a:spcPct val="90000"/>
              </a:lnSpc>
              <a:spcBef>
                <a:spcPts val="533"/>
              </a:spcBef>
              <a:spcAft>
                <a:spcPts val="0"/>
              </a:spcAft>
              <a:buClr>
                <a:schemeClr val="dk1"/>
              </a:buClr>
              <a:buSzPts val="2800"/>
              <a:buChar char="•"/>
              <a:defRPr/>
            </a:lvl7pPr>
            <a:lvl8pPr marL="2438522" lvl="7" indent="-270947" algn="l">
              <a:lnSpc>
                <a:spcPct val="90000"/>
              </a:lnSpc>
              <a:spcBef>
                <a:spcPts val="533"/>
              </a:spcBef>
              <a:spcAft>
                <a:spcPts val="0"/>
              </a:spcAft>
              <a:buClr>
                <a:schemeClr val="dk1"/>
              </a:buClr>
              <a:buSzPts val="2800"/>
              <a:buChar char="•"/>
              <a:defRPr/>
            </a:lvl8pPr>
            <a:lvl9pPr marL="2743337" lvl="8" indent="-270947" algn="l">
              <a:lnSpc>
                <a:spcPct val="90000"/>
              </a:lnSpc>
              <a:spcBef>
                <a:spcPts val="533"/>
              </a:spcBef>
              <a:spcAft>
                <a:spcPts val="0"/>
              </a:spcAft>
              <a:buClr>
                <a:schemeClr val="dk1"/>
              </a:buClr>
              <a:buSzPts val="2800"/>
              <a:buChar char="•"/>
              <a:defRPr/>
            </a:lvl9pPr>
          </a:lstStyle>
          <a:p>
            <a:endParaRPr/>
          </a:p>
        </p:txBody>
      </p:sp>
      <p:sp>
        <p:nvSpPr>
          <p:cNvPr id="1985" name="Google Shape;1985;p261"/>
          <p:cNvSpPr txBox="1">
            <a:spLocks noGrp="1"/>
          </p:cNvSpPr>
          <p:nvPr>
            <p:ph type="body" idx="2"/>
          </p:nvPr>
        </p:nvSpPr>
        <p:spPr>
          <a:xfrm>
            <a:off x="6172200" y="1825625"/>
            <a:ext cx="5181600" cy="4351200"/>
          </a:xfrm>
          <a:prstGeom prst="rect">
            <a:avLst/>
          </a:prstGeom>
          <a:noFill/>
          <a:ln>
            <a:noFill/>
          </a:ln>
        </p:spPr>
        <p:txBody>
          <a:bodyPr spcFirstLastPara="1" wrap="square" lIns="137150" tIns="68550" rIns="137150" bIns="68550" anchor="t" anchorCtr="0">
            <a:normAutofit/>
          </a:bodyPr>
          <a:lstStyle>
            <a:lvl1pPr marL="304815" lvl="0" indent="-270947" algn="l">
              <a:lnSpc>
                <a:spcPct val="125000"/>
              </a:lnSpc>
              <a:spcBef>
                <a:spcPts val="0"/>
              </a:spcBef>
              <a:spcAft>
                <a:spcPts val="0"/>
              </a:spcAft>
              <a:buSzPts val="2800"/>
              <a:buChar char="•"/>
              <a:defRPr/>
            </a:lvl1pPr>
            <a:lvl2pPr marL="609630" lvl="1" indent="-270947" algn="l">
              <a:lnSpc>
                <a:spcPct val="125000"/>
              </a:lnSpc>
              <a:spcBef>
                <a:spcPts val="667"/>
              </a:spcBef>
              <a:spcAft>
                <a:spcPts val="0"/>
              </a:spcAft>
              <a:buSzPts val="2800"/>
              <a:buChar char="•"/>
              <a:defRPr/>
            </a:lvl2pPr>
            <a:lvl3pPr marL="914446" lvl="2" indent="-270947" algn="l">
              <a:lnSpc>
                <a:spcPct val="125000"/>
              </a:lnSpc>
              <a:spcBef>
                <a:spcPts val="667"/>
              </a:spcBef>
              <a:spcAft>
                <a:spcPts val="0"/>
              </a:spcAft>
              <a:buSzPts val="2800"/>
              <a:buChar char="•"/>
              <a:defRPr/>
            </a:lvl3pPr>
            <a:lvl4pPr marL="1219261" lvl="3" indent="-270947" algn="l">
              <a:lnSpc>
                <a:spcPct val="125000"/>
              </a:lnSpc>
              <a:spcBef>
                <a:spcPts val="667"/>
              </a:spcBef>
              <a:spcAft>
                <a:spcPts val="0"/>
              </a:spcAft>
              <a:buSzPts val="2800"/>
              <a:buChar char="•"/>
              <a:defRPr/>
            </a:lvl4pPr>
            <a:lvl5pPr marL="1524076" lvl="4" indent="-270947" algn="l">
              <a:lnSpc>
                <a:spcPct val="125000"/>
              </a:lnSpc>
              <a:spcBef>
                <a:spcPts val="667"/>
              </a:spcBef>
              <a:spcAft>
                <a:spcPts val="0"/>
              </a:spcAft>
              <a:buSzPts val="2800"/>
              <a:buChar char="•"/>
              <a:defRPr/>
            </a:lvl5pPr>
            <a:lvl6pPr marL="1828891" lvl="5" indent="-270947" algn="l">
              <a:lnSpc>
                <a:spcPct val="90000"/>
              </a:lnSpc>
              <a:spcBef>
                <a:spcPts val="667"/>
              </a:spcBef>
              <a:spcAft>
                <a:spcPts val="0"/>
              </a:spcAft>
              <a:buClr>
                <a:schemeClr val="dk1"/>
              </a:buClr>
              <a:buSzPts val="2800"/>
              <a:buChar char="•"/>
              <a:defRPr/>
            </a:lvl6pPr>
            <a:lvl7pPr marL="2133707" lvl="6" indent="-270947" algn="l">
              <a:lnSpc>
                <a:spcPct val="90000"/>
              </a:lnSpc>
              <a:spcBef>
                <a:spcPts val="533"/>
              </a:spcBef>
              <a:spcAft>
                <a:spcPts val="0"/>
              </a:spcAft>
              <a:buClr>
                <a:schemeClr val="dk1"/>
              </a:buClr>
              <a:buSzPts val="2800"/>
              <a:buChar char="•"/>
              <a:defRPr/>
            </a:lvl7pPr>
            <a:lvl8pPr marL="2438522" lvl="7" indent="-270947" algn="l">
              <a:lnSpc>
                <a:spcPct val="90000"/>
              </a:lnSpc>
              <a:spcBef>
                <a:spcPts val="533"/>
              </a:spcBef>
              <a:spcAft>
                <a:spcPts val="0"/>
              </a:spcAft>
              <a:buClr>
                <a:schemeClr val="dk1"/>
              </a:buClr>
              <a:buSzPts val="2800"/>
              <a:buChar char="•"/>
              <a:defRPr/>
            </a:lvl8pPr>
            <a:lvl9pPr marL="2743337" lvl="8" indent="-270947" algn="l">
              <a:lnSpc>
                <a:spcPct val="90000"/>
              </a:lnSpc>
              <a:spcBef>
                <a:spcPts val="533"/>
              </a:spcBef>
              <a:spcAft>
                <a:spcPts val="0"/>
              </a:spcAft>
              <a:buClr>
                <a:schemeClr val="dk1"/>
              </a:buClr>
              <a:buSzPts val="2800"/>
              <a:buChar char="•"/>
              <a:defRPr/>
            </a:lvl9pPr>
          </a:lstStyle>
          <a:p>
            <a:endParaRPr/>
          </a:p>
        </p:txBody>
      </p:sp>
      <p:sp>
        <p:nvSpPr>
          <p:cNvPr id="1986" name="Google Shape;1986;p261"/>
          <p:cNvSpPr txBox="1">
            <a:spLocks noGrp="1"/>
          </p:cNvSpPr>
          <p:nvPr>
            <p:ph type="dt" idx="10"/>
          </p:nvPr>
        </p:nvSpPr>
        <p:spPr>
          <a:xfrm>
            <a:off x="838200" y="6356351"/>
            <a:ext cx="2743200" cy="365200"/>
          </a:xfrm>
          <a:prstGeom prst="rect">
            <a:avLst/>
          </a:prstGeom>
          <a:noFill/>
          <a:ln>
            <a:noFill/>
          </a:ln>
        </p:spPr>
        <p:txBody>
          <a:bodyPr spcFirstLastPara="1" wrap="square" lIns="137150" tIns="68550" rIns="137150" bIns="68550" anchor="ctr" anchorCtr="0">
            <a:noAutofit/>
          </a:bodyPr>
          <a:lstStyle>
            <a:lvl1pPr marR="0" lvl="0" algn="l">
              <a:lnSpc>
                <a:spcPct val="100000"/>
              </a:lnSpc>
              <a:spcBef>
                <a:spcPts val="0"/>
              </a:spcBef>
              <a:spcAft>
                <a:spcPts val="0"/>
              </a:spcAft>
              <a:buClr>
                <a:srgbClr val="000000"/>
              </a:buClr>
              <a:buSzPts val="2200"/>
              <a:buFont typeface="Arial"/>
              <a:buNone/>
              <a:defRPr sz="933"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2200"/>
              <a:buFont typeface="Arial"/>
              <a:buNone/>
              <a:defRPr sz="933"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2200"/>
              <a:buFont typeface="Arial"/>
              <a:buNone/>
              <a:defRPr sz="933"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2200"/>
              <a:buFont typeface="Arial"/>
              <a:buNone/>
              <a:defRPr sz="933"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2200"/>
              <a:buFont typeface="Arial"/>
              <a:buNone/>
              <a:defRPr sz="933"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2200"/>
              <a:buFont typeface="Arial"/>
              <a:buNone/>
              <a:defRPr sz="933"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2200"/>
              <a:buFont typeface="Arial"/>
              <a:buNone/>
              <a:defRPr sz="933"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2200"/>
              <a:buFont typeface="Arial"/>
              <a:buNone/>
              <a:defRPr sz="933"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2200"/>
              <a:buFont typeface="Arial"/>
              <a:buNone/>
              <a:defRPr sz="933" b="0" i="0" u="none" strike="noStrike" cap="none">
                <a:solidFill>
                  <a:srgbClr val="000000"/>
                </a:solidFill>
                <a:latin typeface="Arial"/>
                <a:ea typeface="Arial"/>
                <a:cs typeface="Arial"/>
                <a:sym typeface="Arial"/>
              </a:defRPr>
            </a:lvl9pPr>
          </a:lstStyle>
          <a:p>
            <a:endParaRPr/>
          </a:p>
        </p:txBody>
      </p:sp>
      <p:sp>
        <p:nvSpPr>
          <p:cNvPr id="1987" name="Google Shape;1987;p261"/>
          <p:cNvSpPr txBox="1">
            <a:spLocks noGrp="1"/>
          </p:cNvSpPr>
          <p:nvPr>
            <p:ph type="ftr" idx="11"/>
          </p:nvPr>
        </p:nvSpPr>
        <p:spPr>
          <a:xfrm>
            <a:off x="4038600" y="6356351"/>
            <a:ext cx="4114800" cy="365200"/>
          </a:xfrm>
          <a:prstGeom prst="rect">
            <a:avLst/>
          </a:prstGeom>
          <a:noFill/>
          <a:ln>
            <a:noFill/>
          </a:ln>
        </p:spPr>
        <p:txBody>
          <a:bodyPr spcFirstLastPara="1" wrap="square" lIns="137150" tIns="68550" rIns="137150" bIns="68550" anchor="ctr" anchorCtr="0">
            <a:noAutofit/>
          </a:bodyPr>
          <a:lstStyle>
            <a:lvl1pPr marR="0" lvl="0" algn="ctr">
              <a:lnSpc>
                <a:spcPct val="100000"/>
              </a:lnSpc>
              <a:spcBef>
                <a:spcPts val="0"/>
              </a:spcBef>
              <a:spcAft>
                <a:spcPts val="0"/>
              </a:spcAft>
              <a:buClr>
                <a:srgbClr val="000000"/>
              </a:buClr>
              <a:buSzPts val="2200"/>
              <a:buFont typeface="Arial"/>
              <a:buNone/>
              <a:defRPr sz="933"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2200"/>
              <a:buFont typeface="Arial"/>
              <a:buNone/>
              <a:defRPr sz="933"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2200"/>
              <a:buFont typeface="Arial"/>
              <a:buNone/>
              <a:defRPr sz="933"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2200"/>
              <a:buFont typeface="Arial"/>
              <a:buNone/>
              <a:defRPr sz="933"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2200"/>
              <a:buFont typeface="Arial"/>
              <a:buNone/>
              <a:defRPr sz="933"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2200"/>
              <a:buFont typeface="Arial"/>
              <a:buNone/>
              <a:defRPr sz="933"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2200"/>
              <a:buFont typeface="Arial"/>
              <a:buNone/>
              <a:defRPr sz="933"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2200"/>
              <a:buFont typeface="Arial"/>
              <a:buNone/>
              <a:defRPr sz="933"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2200"/>
              <a:buFont typeface="Arial"/>
              <a:buNone/>
              <a:defRPr sz="933" b="0" i="0" u="none" strike="noStrike" cap="none">
                <a:solidFill>
                  <a:srgbClr val="000000"/>
                </a:solidFill>
                <a:latin typeface="Arial"/>
                <a:ea typeface="Arial"/>
                <a:cs typeface="Arial"/>
                <a:sym typeface="Arial"/>
              </a:defRPr>
            </a:lvl9pPr>
          </a:lstStyle>
          <a:p>
            <a:endParaRPr/>
          </a:p>
        </p:txBody>
      </p:sp>
      <p:sp>
        <p:nvSpPr>
          <p:cNvPr id="1988" name="Google Shape;1988;p261"/>
          <p:cNvSpPr txBox="1">
            <a:spLocks noGrp="1"/>
          </p:cNvSpPr>
          <p:nvPr>
            <p:ph type="sldNum" idx="12"/>
          </p:nvPr>
        </p:nvSpPr>
        <p:spPr>
          <a:xfrm>
            <a:off x="8610600" y="6356351"/>
            <a:ext cx="2743200" cy="365200"/>
          </a:xfrm>
          <a:prstGeom prst="rect">
            <a:avLst/>
          </a:prstGeom>
          <a:noFill/>
          <a:ln>
            <a:noFill/>
          </a:ln>
        </p:spPr>
        <p:txBody>
          <a:bodyPr spcFirstLastPara="1" wrap="square" lIns="137150" tIns="68550" rIns="137150" bIns="68550" anchor="ctr" anchorCtr="0">
            <a:noAutofit/>
          </a:bodyPr>
          <a:lstStyle>
            <a:lvl1pPr marL="0" marR="0" lvl="0"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de-DE" smtClean="0"/>
              <a:pPr/>
              <a:t>‹Nr.›</a:t>
            </a:fld>
            <a:endParaRPr lang="de-DE"/>
          </a:p>
        </p:txBody>
      </p:sp>
    </p:spTree>
    <p:extLst>
      <p:ext uri="{BB962C8B-B14F-4D97-AF65-F5344CB8AC3E}">
        <p14:creationId xmlns:p14="http://schemas.microsoft.com/office/powerpoint/2010/main" val="275533750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SR - Theme 01">
  <p:cSld name="SR - Theme 01">
    <p:bg>
      <p:bgPr>
        <a:solidFill>
          <a:schemeClr val="lt1"/>
        </a:solidFill>
        <a:effectLst/>
      </p:bgPr>
    </p:bg>
    <p:spTree>
      <p:nvGrpSpPr>
        <p:cNvPr id="1" name="Shape 1989"/>
        <p:cNvGrpSpPr/>
        <p:nvPr/>
      </p:nvGrpSpPr>
      <p:grpSpPr>
        <a:xfrm>
          <a:off x="0" y="0"/>
          <a:ext cx="0" cy="0"/>
          <a:chOff x="0" y="0"/>
          <a:chExt cx="0" cy="0"/>
        </a:xfrm>
      </p:grpSpPr>
    </p:spTree>
    <p:extLst>
      <p:ext uri="{BB962C8B-B14F-4D97-AF65-F5344CB8AC3E}">
        <p14:creationId xmlns:p14="http://schemas.microsoft.com/office/powerpoint/2010/main" val="123856348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DEFAULT 2">
  <p:cSld name="DEFAULT 2">
    <p:bg>
      <p:bgPr>
        <a:solidFill>
          <a:schemeClr val="lt1"/>
        </a:solidFill>
        <a:effectLst/>
      </p:bgPr>
    </p:bg>
    <p:spTree>
      <p:nvGrpSpPr>
        <p:cNvPr id="1" name="Shape 1990"/>
        <p:cNvGrpSpPr/>
        <p:nvPr/>
      </p:nvGrpSpPr>
      <p:grpSpPr>
        <a:xfrm>
          <a:off x="0" y="0"/>
          <a:ext cx="0" cy="0"/>
          <a:chOff x="0" y="0"/>
          <a:chExt cx="0" cy="0"/>
        </a:xfrm>
      </p:grpSpPr>
    </p:spTree>
    <p:extLst>
      <p:ext uri="{BB962C8B-B14F-4D97-AF65-F5344CB8AC3E}">
        <p14:creationId xmlns:p14="http://schemas.microsoft.com/office/powerpoint/2010/main" val="418222036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SR - Theme 01 1">
  <p:cSld name="SR - Theme 01 1">
    <p:bg>
      <p:bgPr>
        <a:solidFill>
          <a:schemeClr val="lt1"/>
        </a:solidFill>
        <a:effectLst/>
      </p:bgPr>
    </p:bg>
    <p:spTree>
      <p:nvGrpSpPr>
        <p:cNvPr id="1" name="Shape 1991"/>
        <p:cNvGrpSpPr/>
        <p:nvPr/>
      </p:nvGrpSpPr>
      <p:grpSpPr>
        <a:xfrm>
          <a:off x="0" y="0"/>
          <a:ext cx="0" cy="0"/>
          <a:chOff x="0" y="0"/>
          <a:chExt cx="0" cy="0"/>
        </a:xfrm>
      </p:grpSpPr>
    </p:spTree>
    <p:extLst>
      <p:ext uri="{BB962C8B-B14F-4D97-AF65-F5344CB8AC3E}">
        <p14:creationId xmlns:p14="http://schemas.microsoft.com/office/powerpoint/2010/main" val="2613230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614B7E-811F-AB7C-6ECB-E0B2117104AF}"/>
              </a:ext>
            </a:extLst>
          </p:cNvPr>
          <p:cNvSpPr>
            <a:spLocks noGrp="1"/>
          </p:cNvSpPr>
          <p:nvPr>
            <p:ph type="title"/>
          </p:nvPr>
        </p:nvSpPr>
        <p:spPr/>
        <p:txBody>
          <a:bodyPr/>
          <a:lstStyle/>
          <a:p>
            <a:r>
              <a:rPr lang="de"/>
              <a:t>Mastertitelformat bearbeiten</a:t>
            </a:r>
            <a:endParaRPr lang="en-US"/>
          </a:p>
        </p:txBody>
      </p:sp>
    </p:spTree>
    <p:extLst>
      <p:ext uri="{BB962C8B-B14F-4D97-AF65-F5344CB8AC3E}">
        <p14:creationId xmlns:p14="http://schemas.microsoft.com/office/powerpoint/2010/main" val="80569533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matchingName="Cover with Image or Illustration">
  <p:cSld name="Cover with Image or Illustration">
    <p:bg>
      <p:bgPr>
        <a:solidFill>
          <a:schemeClr val="lt1"/>
        </a:solidFill>
        <a:effectLst/>
      </p:bgPr>
    </p:bg>
    <p:spTree>
      <p:nvGrpSpPr>
        <p:cNvPr id="1" name="Shape 1992"/>
        <p:cNvGrpSpPr/>
        <p:nvPr/>
      </p:nvGrpSpPr>
      <p:grpSpPr>
        <a:xfrm>
          <a:off x="0" y="0"/>
          <a:ext cx="0" cy="0"/>
          <a:chOff x="0" y="0"/>
          <a:chExt cx="0" cy="0"/>
        </a:xfrm>
      </p:grpSpPr>
      <p:sp>
        <p:nvSpPr>
          <p:cNvPr id="1993" name="Google Shape;1993;p265"/>
          <p:cNvSpPr txBox="1">
            <a:spLocks noGrp="1"/>
          </p:cNvSpPr>
          <p:nvPr>
            <p:ph type="title"/>
          </p:nvPr>
        </p:nvSpPr>
        <p:spPr>
          <a:xfrm>
            <a:off x="287925" y="4024431"/>
            <a:ext cx="10896400" cy="997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sz="36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4" name="Google Shape;1994;p265"/>
          <p:cNvSpPr>
            <a:spLocks noGrp="1"/>
          </p:cNvSpPr>
          <p:nvPr>
            <p:ph type="pic" idx="2"/>
          </p:nvPr>
        </p:nvSpPr>
        <p:spPr>
          <a:xfrm>
            <a:off x="0" y="-1"/>
            <a:ext cx="12192000" cy="3430800"/>
          </a:xfrm>
          <a:prstGeom prst="rect">
            <a:avLst/>
          </a:prstGeom>
          <a:noFill/>
          <a:ln>
            <a:noFill/>
          </a:ln>
        </p:spPr>
      </p:sp>
      <p:sp>
        <p:nvSpPr>
          <p:cNvPr id="1995" name="Google Shape;1995;p265" descr="{&quot;templafy&quot;:{&quot;id&quot;:&quot;4f0e433d-c72b-48fe-9e93-5d5dc64eb5fe&quot;}}"/>
          <p:cNvSpPr txBox="1"/>
          <p:nvPr/>
        </p:nvSpPr>
        <p:spPr>
          <a:xfrm>
            <a:off x="9409985" y="3568651"/>
            <a:ext cx="4984800" cy="252000"/>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None/>
            </a:pPr>
            <a:r>
              <a:rPr lang="en" sz="1067" b="0" i="0" u="none" strike="noStrike" cap="none">
                <a:solidFill>
                  <a:srgbClr val="000000"/>
                </a:solidFill>
                <a:latin typeface="Arial"/>
                <a:ea typeface="Arial"/>
                <a:cs typeface="Arial"/>
                <a:sym typeface="Arial"/>
              </a:rPr>
              <a:t>INTERNAL – STRICTLY CONFIDENTIAL</a:t>
            </a:r>
            <a:endParaRPr sz="1867"/>
          </a:p>
        </p:txBody>
      </p:sp>
    </p:spTree>
    <p:extLst>
      <p:ext uri="{BB962C8B-B14F-4D97-AF65-F5344CB8AC3E}">
        <p14:creationId xmlns:p14="http://schemas.microsoft.com/office/powerpoint/2010/main" val="237914473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996"/>
        <p:cNvGrpSpPr/>
        <p:nvPr/>
      </p:nvGrpSpPr>
      <p:grpSpPr>
        <a:xfrm>
          <a:off x="0" y="0"/>
          <a:ext cx="0" cy="0"/>
          <a:chOff x="0" y="0"/>
          <a:chExt cx="0" cy="0"/>
        </a:xfrm>
      </p:grpSpPr>
      <p:sp>
        <p:nvSpPr>
          <p:cNvPr id="1997" name="Google Shape;1997;p266"/>
          <p:cNvSpPr txBox="1">
            <a:spLocks noGrp="1"/>
          </p:cNvSpPr>
          <p:nvPr>
            <p:ph type="body" idx="1"/>
          </p:nvPr>
        </p:nvSpPr>
        <p:spPr>
          <a:xfrm>
            <a:off x="503869" y="1548000"/>
            <a:ext cx="11183600" cy="4788000"/>
          </a:xfrm>
          <a:prstGeom prst="rect">
            <a:avLst/>
          </a:prstGeom>
          <a:noFill/>
          <a:ln>
            <a:noFill/>
          </a:ln>
        </p:spPr>
        <p:txBody>
          <a:bodyPr spcFirstLastPara="1" wrap="square" lIns="91450" tIns="91450" rIns="91450" bIns="91450" anchor="t" anchorCtr="0">
            <a:noAutofit/>
          </a:bodyPr>
          <a:lstStyle>
            <a:lvl1pPr marL="304815" lvl="0" indent="-211677" algn="l">
              <a:lnSpc>
                <a:spcPct val="100000"/>
              </a:lnSpc>
              <a:spcBef>
                <a:spcPts val="0"/>
              </a:spcBef>
              <a:spcAft>
                <a:spcPts val="0"/>
              </a:spcAft>
              <a:buSzPts val="1400"/>
              <a:buChar char="●"/>
              <a:defRPr/>
            </a:lvl1pPr>
            <a:lvl2pPr marL="609630" lvl="1" indent="-211677" algn="l">
              <a:lnSpc>
                <a:spcPct val="100000"/>
              </a:lnSpc>
              <a:spcBef>
                <a:spcPts val="0"/>
              </a:spcBef>
              <a:spcAft>
                <a:spcPts val="0"/>
              </a:spcAft>
              <a:buSzPts val="1400"/>
              <a:buChar char="○"/>
              <a:defRPr/>
            </a:lvl2pPr>
            <a:lvl3pPr marL="914446" lvl="2" indent="-211677" algn="l">
              <a:lnSpc>
                <a:spcPct val="100000"/>
              </a:lnSpc>
              <a:spcBef>
                <a:spcPts val="0"/>
              </a:spcBef>
              <a:spcAft>
                <a:spcPts val="0"/>
              </a:spcAft>
              <a:buSzPts val="1400"/>
              <a:buChar char="■"/>
              <a:defRPr/>
            </a:lvl3pPr>
            <a:lvl4pPr marL="1219261" lvl="3" indent="-211677" algn="l">
              <a:lnSpc>
                <a:spcPct val="100000"/>
              </a:lnSpc>
              <a:spcBef>
                <a:spcPts val="0"/>
              </a:spcBef>
              <a:spcAft>
                <a:spcPts val="0"/>
              </a:spcAft>
              <a:buSzPts val="1400"/>
              <a:buChar char="●"/>
              <a:defRPr/>
            </a:lvl4pPr>
            <a:lvl5pPr marL="1524076" lvl="4" indent="-211677" algn="l">
              <a:lnSpc>
                <a:spcPct val="100000"/>
              </a:lnSpc>
              <a:spcBef>
                <a:spcPts val="0"/>
              </a:spcBef>
              <a:spcAft>
                <a:spcPts val="0"/>
              </a:spcAft>
              <a:buSzPts val="1400"/>
              <a:buChar char="○"/>
              <a:defRPr/>
            </a:lvl5pPr>
            <a:lvl6pPr marL="1828891" lvl="5" indent="-211677" algn="l">
              <a:lnSpc>
                <a:spcPct val="100000"/>
              </a:lnSpc>
              <a:spcBef>
                <a:spcPts val="0"/>
              </a:spcBef>
              <a:spcAft>
                <a:spcPts val="0"/>
              </a:spcAft>
              <a:buSzPts val="1400"/>
              <a:buChar char="■"/>
              <a:defRPr/>
            </a:lvl6pPr>
            <a:lvl7pPr marL="2133707" lvl="6" indent="-211677" algn="l">
              <a:lnSpc>
                <a:spcPct val="100000"/>
              </a:lnSpc>
              <a:spcBef>
                <a:spcPts val="0"/>
              </a:spcBef>
              <a:spcAft>
                <a:spcPts val="0"/>
              </a:spcAft>
              <a:buSzPts val="1400"/>
              <a:buChar char="●"/>
              <a:defRPr/>
            </a:lvl7pPr>
            <a:lvl8pPr marL="2438522" lvl="7" indent="-211677" algn="l">
              <a:lnSpc>
                <a:spcPct val="100000"/>
              </a:lnSpc>
              <a:spcBef>
                <a:spcPts val="0"/>
              </a:spcBef>
              <a:spcAft>
                <a:spcPts val="0"/>
              </a:spcAft>
              <a:buSzPts val="1400"/>
              <a:buChar char="○"/>
              <a:defRPr/>
            </a:lvl8pPr>
            <a:lvl9pPr marL="2743337" lvl="8" indent="-211677" algn="l">
              <a:lnSpc>
                <a:spcPct val="100000"/>
              </a:lnSpc>
              <a:spcBef>
                <a:spcPts val="0"/>
              </a:spcBef>
              <a:spcAft>
                <a:spcPts val="0"/>
              </a:spcAft>
              <a:buSzPts val="1400"/>
              <a:buChar char="■"/>
              <a:defRPr/>
            </a:lvl9pPr>
          </a:lstStyle>
          <a:p>
            <a:endParaRPr/>
          </a:p>
        </p:txBody>
      </p:sp>
      <p:sp>
        <p:nvSpPr>
          <p:cNvPr id="1998" name="Google Shape;1998;p266"/>
          <p:cNvSpPr txBox="1">
            <a:spLocks noGrp="1"/>
          </p:cNvSpPr>
          <p:nvPr>
            <p:ph type="title"/>
          </p:nvPr>
        </p:nvSpPr>
        <p:spPr>
          <a:xfrm>
            <a:off x="503868" y="504000"/>
            <a:ext cx="11183600" cy="369200"/>
          </a:xfrm>
          <a:prstGeom prst="rect">
            <a:avLst/>
          </a:prstGeom>
          <a:noFill/>
          <a:ln>
            <a:noFill/>
          </a:ln>
        </p:spPr>
        <p:txBody>
          <a:bodyPr spcFirstLastPara="1" wrap="square" lIns="91450" tIns="91450" rIns="91450" bIns="91450" anchor="t" anchorCtr="0">
            <a:noAutofit/>
          </a:bodyPr>
          <a:lstStyle>
            <a:lvl1pPr lvl="0" algn="l">
              <a:lnSpc>
                <a:spcPct val="100000"/>
              </a:lnSpc>
              <a:spcBef>
                <a:spcPts val="0"/>
              </a:spcBef>
              <a:spcAft>
                <a:spcPts val="0"/>
              </a:spcAft>
              <a:buSzPts val="1400"/>
              <a:buNone/>
              <a:defRPr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6586145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999"/>
        <p:cNvGrpSpPr/>
        <p:nvPr/>
      </p:nvGrpSpPr>
      <p:grpSpPr>
        <a:xfrm>
          <a:off x="0" y="0"/>
          <a:ext cx="0" cy="0"/>
          <a:chOff x="0" y="0"/>
          <a:chExt cx="0" cy="0"/>
        </a:xfrm>
      </p:grpSpPr>
      <p:sp>
        <p:nvSpPr>
          <p:cNvPr id="2000" name="Google Shape;2000;p267"/>
          <p:cNvSpPr txBox="1">
            <a:spLocks noGrp="1"/>
          </p:cNvSpPr>
          <p:nvPr>
            <p:ph type="title"/>
          </p:nvPr>
        </p:nvSpPr>
        <p:spPr>
          <a:xfrm>
            <a:off x="1352017" y="931917"/>
            <a:ext cx="4638400" cy="385600"/>
          </a:xfrm>
          <a:prstGeom prst="rect">
            <a:avLst/>
          </a:prstGeom>
          <a:noFill/>
          <a:ln>
            <a:noFill/>
          </a:ln>
        </p:spPr>
        <p:txBody>
          <a:bodyPr spcFirstLastPara="1" wrap="square" lIns="91450" tIns="91450" rIns="91450" bIns="91450" anchor="t" anchorCtr="0">
            <a:noAutofit/>
          </a:bodyPr>
          <a:lstStyle>
            <a:lvl1pPr lvl="0" algn="l">
              <a:lnSpc>
                <a:spcPct val="100000"/>
              </a:lnSpc>
              <a:spcBef>
                <a:spcPts val="0"/>
              </a:spcBef>
              <a:spcAft>
                <a:spcPts val="0"/>
              </a:spcAft>
              <a:buSzPts val="1400"/>
              <a:buNone/>
              <a:defRPr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69681263"/>
      </p:ext>
    </p:extLst>
  </p:cSld>
  <p:clrMapOvr>
    <a:masterClrMapping/>
  </p:clrMapOvr>
  <p:extLst>
    <p:ext uri="{DCECCB84-F9BA-43D5-87BE-67443E8EF086}">
      <p15:sldGuideLst xmlns:p15="http://schemas.microsoft.com/office/powerpoint/2012/main">
        <p15:guide id="1" pos="628">
          <p15:clr>
            <a:srgbClr val="FBAE40"/>
          </p15:clr>
        </p15:guide>
        <p15:guide id="2" orient="horz" pos="634">
          <p15:clr>
            <a:srgbClr val="FBAE40"/>
          </p15:clr>
        </p15:guide>
        <p15:guide id="3" pos="14728">
          <p15:clr>
            <a:srgbClr val="FBAE40"/>
          </p15:clr>
        </p15:guide>
        <p15:guide id="4" orient="horz" pos="1102">
          <p15:clr>
            <a:srgbClr val="FBAE40"/>
          </p15:clr>
        </p15:guide>
        <p15:guide id="5" orient="horz" pos="7984">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2001"/>
        <p:cNvGrpSpPr/>
        <p:nvPr/>
      </p:nvGrpSpPr>
      <p:grpSpPr>
        <a:xfrm>
          <a:off x="0" y="0"/>
          <a:ext cx="0" cy="0"/>
          <a:chOff x="0" y="0"/>
          <a:chExt cx="0" cy="0"/>
        </a:xfrm>
      </p:grpSpPr>
      <p:sp>
        <p:nvSpPr>
          <p:cNvPr id="2002" name="Google Shape;2002;p268"/>
          <p:cNvSpPr txBox="1">
            <a:spLocks noGrp="1"/>
          </p:cNvSpPr>
          <p:nvPr>
            <p:ph type="title"/>
          </p:nvPr>
        </p:nvSpPr>
        <p:spPr>
          <a:xfrm>
            <a:off x="1352017" y="931917"/>
            <a:ext cx="4638400" cy="385600"/>
          </a:xfrm>
          <a:prstGeom prst="rect">
            <a:avLst/>
          </a:prstGeom>
          <a:noFill/>
          <a:ln>
            <a:noFill/>
          </a:ln>
        </p:spPr>
        <p:txBody>
          <a:bodyPr spcFirstLastPara="1" wrap="square" lIns="91450" tIns="91450" rIns="91450" bIns="91450" anchor="t" anchorCtr="0">
            <a:noAutofit/>
          </a:bodyPr>
          <a:lstStyle>
            <a:lvl1pPr lvl="0" algn="l">
              <a:lnSpc>
                <a:spcPct val="100000"/>
              </a:lnSpc>
              <a:spcBef>
                <a:spcPts val="0"/>
              </a:spcBef>
              <a:spcAft>
                <a:spcPts val="0"/>
              </a:spcAft>
              <a:buSzPts val="1400"/>
              <a:buNone/>
              <a:defRPr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76187653"/>
      </p:ext>
    </p:extLst>
  </p:cSld>
  <p:clrMapOvr>
    <a:masterClrMapping/>
  </p:clrMapOvr>
  <p:extLst>
    <p:ext uri="{DCECCB84-F9BA-43D5-87BE-67443E8EF086}">
      <p15:sldGuideLst xmlns:p15="http://schemas.microsoft.com/office/powerpoint/2012/main">
        <p15:guide id="1" pos="628">
          <p15:clr>
            <a:srgbClr val="FBAE40"/>
          </p15:clr>
        </p15:guide>
        <p15:guide id="2" orient="horz" pos="634">
          <p15:clr>
            <a:srgbClr val="FBAE40"/>
          </p15:clr>
        </p15:guide>
        <p15:guide id="3" pos="14728">
          <p15:clr>
            <a:srgbClr val="FBAE40"/>
          </p15:clr>
        </p15:guide>
        <p15:guide id="4" orient="horz" pos="1102">
          <p15:clr>
            <a:srgbClr val="FBAE40"/>
          </p15:clr>
        </p15:guide>
        <p15:guide id="5" orient="horz" pos="7984">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Title and Text: 2 Columns">
  <p:cSld name="Title and Text: 2 Columns">
    <p:spTree>
      <p:nvGrpSpPr>
        <p:cNvPr id="1" name="Shape 2003"/>
        <p:cNvGrpSpPr/>
        <p:nvPr/>
      </p:nvGrpSpPr>
      <p:grpSpPr>
        <a:xfrm>
          <a:off x="0" y="0"/>
          <a:ext cx="0" cy="0"/>
          <a:chOff x="0" y="0"/>
          <a:chExt cx="0" cy="0"/>
        </a:xfrm>
      </p:grpSpPr>
      <p:sp>
        <p:nvSpPr>
          <p:cNvPr id="2004" name="Google Shape;2004;p269"/>
          <p:cNvSpPr txBox="1">
            <a:spLocks noGrp="1"/>
          </p:cNvSpPr>
          <p:nvPr>
            <p:ph type="body" idx="1"/>
          </p:nvPr>
        </p:nvSpPr>
        <p:spPr>
          <a:xfrm>
            <a:off x="6360820" y="1548000"/>
            <a:ext cx="5326800" cy="4788000"/>
          </a:xfrm>
          <a:prstGeom prst="rect">
            <a:avLst/>
          </a:prstGeom>
          <a:noFill/>
          <a:ln>
            <a:noFill/>
          </a:ln>
        </p:spPr>
        <p:txBody>
          <a:bodyPr spcFirstLastPara="1" wrap="square" lIns="91450" tIns="91450" rIns="91450" bIns="91450" anchor="t" anchorCtr="0">
            <a:noAutofit/>
          </a:bodyPr>
          <a:lstStyle>
            <a:lvl1pPr marL="304815" lvl="0" indent="-211677" algn="l">
              <a:lnSpc>
                <a:spcPct val="100000"/>
              </a:lnSpc>
              <a:spcBef>
                <a:spcPts val="0"/>
              </a:spcBef>
              <a:spcAft>
                <a:spcPts val="0"/>
              </a:spcAft>
              <a:buSzPts val="1400"/>
              <a:buChar char="●"/>
              <a:defRPr/>
            </a:lvl1pPr>
            <a:lvl2pPr marL="609630" lvl="1" indent="-211677" algn="l">
              <a:lnSpc>
                <a:spcPct val="100000"/>
              </a:lnSpc>
              <a:spcBef>
                <a:spcPts val="0"/>
              </a:spcBef>
              <a:spcAft>
                <a:spcPts val="0"/>
              </a:spcAft>
              <a:buSzPts val="1400"/>
              <a:buChar char="○"/>
              <a:defRPr/>
            </a:lvl2pPr>
            <a:lvl3pPr marL="914446" lvl="2" indent="-211677" algn="l">
              <a:lnSpc>
                <a:spcPct val="100000"/>
              </a:lnSpc>
              <a:spcBef>
                <a:spcPts val="0"/>
              </a:spcBef>
              <a:spcAft>
                <a:spcPts val="0"/>
              </a:spcAft>
              <a:buSzPts val="1400"/>
              <a:buChar char="■"/>
              <a:defRPr/>
            </a:lvl3pPr>
            <a:lvl4pPr marL="1219261" lvl="3" indent="-211677" algn="l">
              <a:lnSpc>
                <a:spcPct val="100000"/>
              </a:lnSpc>
              <a:spcBef>
                <a:spcPts val="0"/>
              </a:spcBef>
              <a:spcAft>
                <a:spcPts val="0"/>
              </a:spcAft>
              <a:buSzPts val="1400"/>
              <a:buChar char="●"/>
              <a:defRPr/>
            </a:lvl4pPr>
            <a:lvl5pPr marL="1524076" lvl="4" indent="-211677" algn="l">
              <a:lnSpc>
                <a:spcPct val="100000"/>
              </a:lnSpc>
              <a:spcBef>
                <a:spcPts val="0"/>
              </a:spcBef>
              <a:spcAft>
                <a:spcPts val="0"/>
              </a:spcAft>
              <a:buSzPts val="1400"/>
              <a:buChar char="○"/>
              <a:defRPr/>
            </a:lvl5pPr>
            <a:lvl6pPr marL="1828891" lvl="5" indent="-211677" algn="l">
              <a:lnSpc>
                <a:spcPct val="100000"/>
              </a:lnSpc>
              <a:spcBef>
                <a:spcPts val="0"/>
              </a:spcBef>
              <a:spcAft>
                <a:spcPts val="0"/>
              </a:spcAft>
              <a:buSzPts val="1400"/>
              <a:buChar char="■"/>
              <a:defRPr/>
            </a:lvl6pPr>
            <a:lvl7pPr marL="2133707" lvl="6" indent="-211677" algn="l">
              <a:lnSpc>
                <a:spcPct val="100000"/>
              </a:lnSpc>
              <a:spcBef>
                <a:spcPts val="0"/>
              </a:spcBef>
              <a:spcAft>
                <a:spcPts val="0"/>
              </a:spcAft>
              <a:buSzPts val="1400"/>
              <a:buChar char="●"/>
              <a:defRPr/>
            </a:lvl7pPr>
            <a:lvl8pPr marL="2438522" lvl="7" indent="-211677" algn="l">
              <a:lnSpc>
                <a:spcPct val="100000"/>
              </a:lnSpc>
              <a:spcBef>
                <a:spcPts val="0"/>
              </a:spcBef>
              <a:spcAft>
                <a:spcPts val="0"/>
              </a:spcAft>
              <a:buSzPts val="1400"/>
              <a:buChar char="○"/>
              <a:defRPr/>
            </a:lvl8pPr>
            <a:lvl9pPr marL="2743337" lvl="8" indent="-211677" algn="l">
              <a:lnSpc>
                <a:spcPct val="100000"/>
              </a:lnSpc>
              <a:spcBef>
                <a:spcPts val="0"/>
              </a:spcBef>
              <a:spcAft>
                <a:spcPts val="0"/>
              </a:spcAft>
              <a:buSzPts val="1400"/>
              <a:buChar char="■"/>
              <a:defRPr/>
            </a:lvl9pPr>
          </a:lstStyle>
          <a:p>
            <a:endParaRPr/>
          </a:p>
        </p:txBody>
      </p:sp>
      <p:sp>
        <p:nvSpPr>
          <p:cNvPr id="2005" name="Google Shape;2005;p269"/>
          <p:cNvSpPr txBox="1">
            <a:spLocks noGrp="1"/>
          </p:cNvSpPr>
          <p:nvPr>
            <p:ph type="body" idx="2"/>
          </p:nvPr>
        </p:nvSpPr>
        <p:spPr>
          <a:xfrm>
            <a:off x="503868" y="1548000"/>
            <a:ext cx="5326800" cy="4788000"/>
          </a:xfrm>
          <a:prstGeom prst="rect">
            <a:avLst/>
          </a:prstGeom>
          <a:noFill/>
          <a:ln>
            <a:noFill/>
          </a:ln>
        </p:spPr>
        <p:txBody>
          <a:bodyPr spcFirstLastPara="1" wrap="square" lIns="91450" tIns="91450" rIns="91450" bIns="91450" anchor="t" anchorCtr="0">
            <a:noAutofit/>
          </a:bodyPr>
          <a:lstStyle>
            <a:lvl1pPr marL="304815" lvl="0" indent="-211677" algn="l">
              <a:lnSpc>
                <a:spcPct val="100000"/>
              </a:lnSpc>
              <a:spcBef>
                <a:spcPts val="0"/>
              </a:spcBef>
              <a:spcAft>
                <a:spcPts val="0"/>
              </a:spcAft>
              <a:buSzPts val="1400"/>
              <a:buChar char="●"/>
              <a:defRPr/>
            </a:lvl1pPr>
            <a:lvl2pPr marL="609630" lvl="1" indent="-211677" algn="l">
              <a:lnSpc>
                <a:spcPct val="100000"/>
              </a:lnSpc>
              <a:spcBef>
                <a:spcPts val="0"/>
              </a:spcBef>
              <a:spcAft>
                <a:spcPts val="0"/>
              </a:spcAft>
              <a:buSzPts val="1400"/>
              <a:buChar char="○"/>
              <a:defRPr/>
            </a:lvl2pPr>
            <a:lvl3pPr marL="914446" lvl="2" indent="-211677" algn="l">
              <a:lnSpc>
                <a:spcPct val="100000"/>
              </a:lnSpc>
              <a:spcBef>
                <a:spcPts val="0"/>
              </a:spcBef>
              <a:spcAft>
                <a:spcPts val="0"/>
              </a:spcAft>
              <a:buSzPts val="1400"/>
              <a:buChar char="■"/>
              <a:defRPr/>
            </a:lvl3pPr>
            <a:lvl4pPr marL="1219261" lvl="3" indent="-211677" algn="l">
              <a:lnSpc>
                <a:spcPct val="100000"/>
              </a:lnSpc>
              <a:spcBef>
                <a:spcPts val="0"/>
              </a:spcBef>
              <a:spcAft>
                <a:spcPts val="0"/>
              </a:spcAft>
              <a:buSzPts val="1400"/>
              <a:buChar char="●"/>
              <a:defRPr/>
            </a:lvl4pPr>
            <a:lvl5pPr marL="1524076" lvl="4" indent="-211677" algn="l">
              <a:lnSpc>
                <a:spcPct val="100000"/>
              </a:lnSpc>
              <a:spcBef>
                <a:spcPts val="0"/>
              </a:spcBef>
              <a:spcAft>
                <a:spcPts val="0"/>
              </a:spcAft>
              <a:buSzPts val="1400"/>
              <a:buChar char="○"/>
              <a:defRPr/>
            </a:lvl5pPr>
            <a:lvl6pPr marL="1828891" lvl="5" indent="-211677" algn="l">
              <a:lnSpc>
                <a:spcPct val="100000"/>
              </a:lnSpc>
              <a:spcBef>
                <a:spcPts val="0"/>
              </a:spcBef>
              <a:spcAft>
                <a:spcPts val="0"/>
              </a:spcAft>
              <a:buSzPts val="1400"/>
              <a:buChar char="■"/>
              <a:defRPr/>
            </a:lvl6pPr>
            <a:lvl7pPr marL="2133707" lvl="6" indent="-211677" algn="l">
              <a:lnSpc>
                <a:spcPct val="100000"/>
              </a:lnSpc>
              <a:spcBef>
                <a:spcPts val="0"/>
              </a:spcBef>
              <a:spcAft>
                <a:spcPts val="0"/>
              </a:spcAft>
              <a:buSzPts val="1400"/>
              <a:buChar char="●"/>
              <a:defRPr/>
            </a:lvl7pPr>
            <a:lvl8pPr marL="2438522" lvl="7" indent="-211677" algn="l">
              <a:lnSpc>
                <a:spcPct val="100000"/>
              </a:lnSpc>
              <a:spcBef>
                <a:spcPts val="0"/>
              </a:spcBef>
              <a:spcAft>
                <a:spcPts val="0"/>
              </a:spcAft>
              <a:buSzPts val="1400"/>
              <a:buChar char="○"/>
              <a:defRPr/>
            </a:lvl8pPr>
            <a:lvl9pPr marL="2743337" lvl="8" indent="-211677" algn="l">
              <a:lnSpc>
                <a:spcPct val="100000"/>
              </a:lnSpc>
              <a:spcBef>
                <a:spcPts val="0"/>
              </a:spcBef>
              <a:spcAft>
                <a:spcPts val="0"/>
              </a:spcAft>
              <a:buSzPts val="1400"/>
              <a:buChar char="■"/>
              <a:defRPr/>
            </a:lvl9pPr>
          </a:lstStyle>
          <a:p>
            <a:endParaRPr/>
          </a:p>
        </p:txBody>
      </p:sp>
      <p:sp>
        <p:nvSpPr>
          <p:cNvPr id="2006" name="Google Shape;2006;p269"/>
          <p:cNvSpPr txBox="1">
            <a:spLocks noGrp="1"/>
          </p:cNvSpPr>
          <p:nvPr>
            <p:ph type="title"/>
          </p:nvPr>
        </p:nvSpPr>
        <p:spPr>
          <a:xfrm>
            <a:off x="503869" y="504000"/>
            <a:ext cx="11183600" cy="369200"/>
          </a:xfrm>
          <a:prstGeom prst="rect">
            <a:avLst/>
          </a:prstGeom>
          <a:noFill/>
          <a:ln>
            <a:noFill/>
          </a:ln>
        </p:spPr>
        <p:txBody>
          <a:bodyPr spcFirstLastPara="1" wrap="square" lIns="91450" tIns="91450" rIns="91450" bIns="9145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531107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General Slide 5">
  <p:cSld name="General Slide 5">
    <p:spTree>
      <p:nvGrpSpPr>
        <p:cNvPr id="1" name="Shape 2007"/>
        <p:cNvGrpSpPr/>
        <p:nvPr/>
      </p:nvGrpSpPr>
      <p:grpSpPr>
        <a:xfrm>
          <a:off x="0" y="0"/>
          <a:ext cx="0" cy="0"/>
          <a:chOff x="0" y="0"/>
          <a:chExt cx="0" cy="0"/>
        </a:xfrm>
      </p:grpSpPr>
      <p:pic>
        <p:nvPicPr>
          <p:cNvPr id="2008" name="Google Shape;2008;p270" descr="preencoded.png"/>
          <p:cNvPicPr preferRelativeResize="0"/>
          <p:nvPr/>
        </p:nvPicPr>
        <p:blipFill rotWithShape="1">
          <a:blip r:embed="rId2">
            <a:alphaModFix/>
          </a:blip>
          <a:srcRect/>
          <a:stretch/>
        </p:blipFill>
        <p:spPr>
          <a:xfrm>
            <a:off x="9347200" y="406400"/>
            <a:ext cx="2032000" cy="206995"/>
          </a:xfrm>
          <a:prstGeom prst="rect">
            <a:avLst/>
          </a:prstGeom>
          <a:noFill/>
          <a:ln>
            <a:noFill/>
          </a:ln>
        </p:spPr>
      </p:pic>
      <p:pic>
        <p:nvPicPr>
          <p:cNvPr id="2009" name="Google Shape;2009;p270" title="Property 1=Wave C.png"/>
          <p:cNvPicPr preferRelativeResize="0"/>
          <p:nvPr/>
        </p:nvPicPr>
        <p:blipFill rotWithShape="1">
          <a:blip r:embed="rId3">
            <a:alphaModFix/>
          </a:blip>
          <a:srcRect t="22224" b="51109"/>
          <a:stretch/>
        </p:blipFill>
        <p:spPr>
          <a:xfrm>
            <a:off x="1" y="5943600"/>
            <a:ext cx="12192003" cy="914400"/>
          </a:xfrm>
          <a:prstGeom prst="rect">
            <a:avLst/>
          </a:prstGeom>
          <a:noFill/>
          <a:ln>
            <a:noFill/>
          </a:ln>
        </p:spPr>
      </p:pic>
      <p:sp>
        <p:nvSpPr>
          <p:cNvPr id="2010" name="Google Shape;2010;p270"/>
          <p:cNvSpPr/>
          <p:nvPr/>
        </p:nvSpPr>
        <p:spPr>
          <a:xfrm>
            <a:off x="9339250" y="6413500"/>
            <a:ext cx="25480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b="0" i="0" u="none" strike="noStrike" cap="none">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2011" name="Google Shape;2011;p270" title="Property 1=Wave C.png"/>
          <p:cNvPicPr preferRelativeResize="0"/>
          <p:nvPr/>
        </p:nvPicPr>
        <p:blipFill rotWithShape="1">
          <a:blip r:embed="rId3">
            <a:alphaModFix/>
          </a:blip>
          <a:srcRect l="8995" t="51248" r="7021" b="20135"/>
          <a:stretch/>
        </p:blipFill>
        <p:spPr>
          <a:xfrm flipH="1">
            <a:off x="4" y="-76200"/>
            <a:ext cx="12191997" cy="1168401"/>
          </a:xfrm>
          <a:prstGeom prst="rect">
            <a:avLst/>
          </a:prstGeom>
          <a:noFill/>
          <a:ln>
            <a:noFill/>
          </a:ln>
        </p:spPr>
      </p:pic>
      <p:pic>
        <p:nvPicPr>
          <p:cNvPr id="2012" name="Google Shape;2012;p270" title="SR SAP Logo Inverse.png"/>
          <p:cNvPicPr preferRelativeResize="0"/>
          <p:nvPr/>
        </p:nvPicPr>
        <p:blipFill rotWithShape="1">
          <a:blip r:embed="rId4">
            <a:alphaModFix/>
          </a:blip>
          <a:srcRect/>
          <a:stretch/>
        </p:blipFill>
        <p:spPr>
          <a:xfrm>
            <a:off x="9339250" y="307900"/>
            <a:ext cx="2047918" cy="404000"/>
          </a:xfrm>
          <a:prstGeom prst="rect">
            <a:avLst/>
          </a:prstGeom>
          <a:noFill/>
          <a:ln>
            <a:noFill/>
          </a:ln>
        </p:spPr>
      </p:pic>
    </p:spTree>
    <p:extLst>
      <p:ext uri="{BB962C8B-B14F-4D97-AF65-F5344CB8AC3E}">
        <p14:creationId xmlns:p14="http://schemas.microsoft.com/office/powerpoint/2010/main" val="5662757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Custom Layout 1 1">
  <p:cSld name="Custom Layout 1 1">
    <p:spTree>
      <p:nvGrpSpPr>
        <p:cNvPr id="1" name="Shape 2013"/>
        <p:cNvGrpSpPr/>
        <p:nvPr/>
      </p:nvGrpSpPr>
      <p:grpSpPr>
        <a:xfrm>
          <a:off x="0" y="0"/>
          <a:ext cx="0" cy="0"/>
          <a:chOff x="0" y="0"/>
          <a:chExt cx="0" cy="0"/>
        </a:xfrm>
      </p:grpSpPr>
      <p:pic>
        <p:nvPicPr>
          <p:cNvPr id="2014" name="Google Shape;2014;p271" title="Property 1=Wave C.png"/>
          <p:cNvPicPr preferRelativeResize="0"/>
          <p:nvPr/>
        </p:nvPicPr>
        <p:blipFill rotWithShape="1">
          <a:blip r:embed="rId2">
            <a:alphaModFix/>
          </a:blip>
          <a:srcRect t="51248" b="20135"/>
          <a:stretch/>
        </p:blipFill>
        <p:spPr>
          <a:xfrm rot="10800000">
            <a:off x="-6832" y="5876725"/>
            <a:ext cx="12192003" cy="981266"/>
          </a:xfrm>
          <a:prstGeom prst="rect">
            <a:avLst/>
          </a:prstGeom>
          <a:noFill/>
          <a:ln>
            <a:noFill/>
          </a:ln>
        </p:spPr>
      </p:pic>
      <p:pic>
        <p:nvPicPr>
          <p:cNvPr id="2015" name="Google Shape;2015;p271" descr="preencoded.png"/>
          <p:cNvPicPr preferRelativeResize="0"/>
          <p:nvPr/>
        </p:nvPicPr>
        <p:blipFill rotWithShape="1">
          <a:blip r:embed="rId3">
            <a:alphaModFix/>
          </a:blip>
          <a:srcRect l="-926" r="-824"/>
          <a:stretch/>
        </p:blipFill>
        <p:spPr>
          <a:xfrm rot="10800000">
            <a:off x="-159237" y="5448258"/>
            <a:ext cx="12509509" cy="1409733"/>
          </a:xfrm>
          <a:prstGeom prst="rect">
            <a:avLst/>
          </a:prstGeom>
          <a:noFill/>
          <a:ln>
            <a:noFill/>
          </a:ln>
        </p:spPr>
      </p:pic>
      <p:sp>
        <p:nvSpPr>
          <p:cNvPr id="2016" name="Google Shape;2016;p271"/>
          <p:cNvSpPr/>
          <p:nvPr/>
        </p:nvSpPr>
        <p:spPr>
          <a:xfrm>
            <a:off x="9069750" y="6413500"/>
            <a:ext cx="28176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b="0" i="0" u="none" strike="noStrike" cap="none">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2017" name="Google Shape;2017;p271" title="SR SAP Logo.png"/>
          <p:cNvPicPr preferRelativeResize="0"/>
          <p:nvPr/>
        </p:nvPicPr>
        <p:blipFill rotWithShape="1">
          <a:blip r:embed="rId4">
            <a:alphaModFix/>
          </a:blip>
          <a:srcRect t="10"/>
          <a:stretch/>
        </p:blipFill>
        <p:spPr>
          <a:xfrm>
            <a:off x="9347210" y="406402"/>
            <a:ext cx="2031998" cy="397833"/>
          </a:xfrm>
          <a:prstGeom prst="rect">
            <a:avLst/>
          </a:prstGeom>
          <a:noFill/>
          <a:ln>
            <a:noFill/>
          </a:ln>
        </p:spPr>
      </p:pic>
    </p:spTree>
    <p:extLst>
      <p:ext uri="{BB962C8B-B14F-4D97-AF65-F5344CB8AC3E}">
        <p14:creationId xmlns:p14="http://schemas.microsoft.com/office/powerpoint/2010/main" val="310382421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Custom Layout 1 2">
  <p:cSld name="Custom Layout 1 2">
    <p:spTree>
      <p:nvGrpSpPr>
        <p:cNvPr id="1" name="Shape 2018"/>
        <p:cNvGrpSpPr/>
        <p:nvPr/>
      </p:nvGrpSpPr>
      <p:grpSpPr>
        <a:xfrm>
          <a:off x="0" y="0"/>
          <a:ext cx="0" cy="0"/>
          <a:chOff x="0" y="0"/>
          <a:chExt cx="0" cy="0"/>
        </a:xfrm>
      </p:grpSpPr>
      <p:pic>
        <p:nvPicPr>
          <p:cNvPr id="2019" name="Google Shape;2019;p272" title="Property 1=Wave C.png"/>
          <p:cNvPicPr preferRelativeResize="0"/>
          <p:nvPr/>
        </p:nvPicPr>
        <p:blipFill rotWithShape="1">
          <a:blip r:embed="rId2">
            <a:alphaModFix/>
          </a:blip>
          <a:srcRect t="51246" b="20137"/>
          <a:stretch/>
        </p:blipFill>
        <p:spPr>
          <a:xfrm>
            <a:off x="1" y="-76200"/>
            <a:ext cx="12192003" cy="981268"/>
          </a:xfrm>
          <a:prstGeom prst="rect">
            <a:avLst/>
          </a:prstGeom>
          <a:noFill/>
          <a:ln>
            <a:noFill/>
          </a:ln>
        </p:spPr>
      </p:pic>
      <p:pic>
        <p:nvPicPr>
          <p:cNvPr id="2020" name="Google Shape;2020;p272" descr="preencoded.png"/>
          <p:cNvPicPr preferRelativeResize="0"/>
          <p:nvPr/>
        </p:nvPicPr>
        <p:blipFill rotWithShape="1">
          <a:blip r:embed="rId3">
            <a:alphaModFix/>
          </a:blip>
          <a:srcRect l="-926" r="-824"/>
          <a:stretch/>
        </p:blipFill>
        <p:spPr>
          <a:xfrm>
            <a:off x="-165100" y="0"/>
            <a:ext cx="12509505" cy="1409733"/>
          </a:xfrm>
          <a:prstGeom prst="rect">
            <a:avLst/>
          </a:prstGeom>
          <a:noFill/>
          <a:ln>
            <a:noFill/>
          </a:ln>
        </p:spPr>
      </p:pic>
      <p:pic>
        <p:nvPicPr>
          <p:cNvPr id="2021" name="Google Shape;2021;p272" title="SR SAP Logo.png"/>
          <p:cNvPicPr preferRelativeResize="0"/>
          <p:nvPr/>
        </p:nvPicPr>
        <p:blipFill rotWithShape="1">
          <a:blip r:embed="rId4">
            <a:alphaModFix/>
          </a:blip>
          <a:srcRect/>
          <a:stretch/>
        </p:blipFill>
        <p:spPr>
          <a:xfrm>
            <a:off x="9347200" y="383303"/>
            <a:ext cx="2032005" cy="397867"/>
          </a:xfrm>
          <a:prstGeom prst="rect">
            <a:avLst/>
          </a:prstGeom>
          <a:noFill/>
          <a:ln>
            <a:noFill/>
          </a:ln>
        </p:spPr>
      </p:pic>
      <p:sp>
        <p:nvSpPr>
          <p:cNvPr id="2022" name="Google Shape;2022;p272"/>
          <p:cNvSpPr/>
          <p:nvPr/>
        </p:nvSpPr>
        <p:spPr>
          <a:xfrm>
            <a:off x="9069750" y="6413500"/>
            <a:ext cx="28176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spTree>
    <p:extLst>
      <p:ext uri="{BB962C8B-B14F-4D97-AF65-F5344CB8AC3E}">
        <p14:creationId xmlns:p14="http://schemas.microsoft.com/office/powerpoint/2010/main" val="259029826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SmartRecruiters - Brand Template (0)">
  <p:cSld name="SmartRecruiters - Brand Template (0)">
    <p:bg>
      <p:bgPr>
        <a:solidFill>
          <a:srgbClr val="FCFCF8"/>
        </a:solidFill>
        <a:effectLst/>
      </p:bgPr>
    </p:bg>
    <p:spTree>
      <p:nvGrpSpPr>
        <p:cNvPr id="1" name="Shape 1031"/>
        <p:cNvGrpSpPr/>
        <p:nvPr/>
      </p:nvGrpSpPr>
      <p:grpSpPr>
        <a:xfrm>
          <a:off x="0" y="0"/>
          <a:ext cx="0" cy="0"/>
          <a:chOff x="0" y="0"/>
          <a:chExt cx="0" cy="0"/>
        </a:xfrm>
      </p:grpSpPr>
      <p:sp>
        <p:nvSpPr>
          <p:cNvPr id="1032" name="Google Shape;1032;p159"/>
          <p:cNvSpPr txBox="1">
            <a:spLocks noGrp="1"/>
          </p:cNvSpPr>
          <p:nvPr>
            <p:ph type="title"/>
          </p:nvPr>
        </p:nvSpPr>
        <p:spPr>
          <a:xfrm>
            <a:off x="1352017" y="931917"/>
            <a:ext cx="4638400" cy="385600"/>
          </a:xfrm>
          <a:prstGeom prst="rect">
            <a:avLst/>
          </a:prstGeom>
        </p:spPr>
        <p:txBody>
          <a:bodyPr spcFirstLastPara="1" wrap="square" lIns="91450" tIns="91450" rIns="91450" bIns="91450" anchor="t" anchorCtr="0">
            <a:noAutofit/>
          </a:bodyPr>
          <a:lstStyle>
            <a:lvl1pPr lvl="0">
              <a:spcBef>
                <a:spcPts val="0"/>
              </a:spcBef>
              <a:spcAft>
                <a:spcPts val="0"/>
              </a:spcAft>
              <a:buSzPts val="1400"/>
              <a:buFont typeface="Montserrat"/>
              <a:buNone/>
              <a:defRPr>
                <a:latin typeface="Montserrat"/>
                <a:ea typeface="Montserrat"/>
                <a:cs typeface="Montserrat"/>
                <a:sym typeface="Montserrat"/>
              </a:defRPr>
            </a:lvl1pPr>
            <a:lvl2pPr lvl="1">
              <a:spcBef>
                <a:spcPts val="0"/>
              </a:spcBef>
              <a:spcAft>
                <a:spcPts val="0"/>
              </a:spcAft>
              <a:buSzPts val="1400"/>
              <a:buFont typeface="Montserrat"/>
              <a:buNone/>
              <a:defRPr>
                <a:latin typeface="Montserrat"/>
                <a:ea typeface="Montserrat"/>
                <a:cs typeface="Montserrat"/>
                <a:sym typeface="Montserrat"/>
              </a:defRPr>
            </a:lvl2pPr>
            <a:lvl3pPr lvl="2">
              <a:spcBef>
                <a:spcPts val="0"/>
              </a:spcBef>
              <a:spcAft>
                <a:spcPts val="0"/>
              </a:spcAft>
              <a:buSzPts val="1400"/>
              <a:buFont typeface="Montserrat"/>
              <a:buNone/>
              <a:defRPr>
                <a:latin typeface="Montserrat"/>
                <a:ea typeface="Montserrat"/>
                <a:cs typeface="Montserrat"/>
                <a:sym typeface="Montserrat"/>
              </a:defRPr>
            </a:lvl3pPr>
            <a:lvl4pPr lvl="3">
              <a:spcBef>
                <a:spcPts val="0"/>
              </a:spcBef>
              <a:spcAft>
                <a:spcPts val="0"/>
              </a:spcAft>
              <a:buSzPts val="1400"/>
              <a:buFont typeface="Montserrat"/>
              <a:buNone/>
              <a:defRPr>
                <a:latin typeface="Montserrat"/>
                <a:ea typeface="Montserrat"/>
                <a:cs typeface="Montserrat"/>
                <a:sym typeface="Montserrat"/>
              </a:defRPr>
            </a:lvl4pPr>
            <a:lvl5pPr lvl="4">
              <a:spcBef>
                <a:spcPts val="0"/>
              </a:spcBef>
              <a:spcAft>
                <a:spcPts val="0"/>
              </a:spcAft>
              <a:buSzPts val="1400"/>
              <a:buFont typeface="Montserrat"/>
              <a:buNone/>
              <a:defRPr>
                <a:latin typeface="Montserrat"/>
                <a:ea typeface="Montserrat"/>
                <a:cs typeface="Montserrat"/>
                <a:sym typeface="Montserrat"/>
              </a:defRPr>
            </a:lvl5pPr>
            <a:lvl6pPr lvl="5">
              <a:spcBef>
                <a:spcPts val="0"/>
              </a:spcBef>
              <a:spcAft>
                <a:spcPts val="0"/>
              </a:spcAft>
              <a:buSzPts val="1400"/>
              <a:buFont typeface="Montserrat"/>
              <a:buNone/>
              <a:defRPr>
                <a:latin typeface="Montserrat"/>
                <a:ea typeface="Montserrat"/>
                <a:cs typeface="Montserrat"/>
                <a:sym typeface="Montserrat"/>
              </a:defRPr>
            </a:lvl6pPr>
            <a:lvl7pPr lvl="6">
              <a:spcBef>
                <a:spcPts val="0"/>
              </a:spcBef>
              <a:spcAft>
                <a:spcPts val="0"/>
              </a:spcAft>
              <a:buSzPts val="1400"/>
              <a:buFont typeface="Montserrat"/>
              <a:buNone/>
              <a:defRPr>
                <a:latin typeface="Montserrat"/>
                <a:ea typeface="Montserrat"/>
                <a:cs typeface="Montserrat"/>
                <a:sym typeface="Montserrat"/>
              </a:defRPr>
            </a:lvl7pPr>
            <a:lvl8pPr lvl="7">
              <a:spcBef>
                <a:spcPts val="0"/>
              </a:spcBef>
              <a:spcAft>
                <a:spcPts val="0"/>
              </a:spcAft>
              <a:buSzPts val="1400"/>
              <a:buFont typeface="Montserrat"/>
              <a:buNone/>
              <a:defRPr>
                <a:latin typeface="Montserrat"/>
                <a:ea typeface="Montserrat"/>
                <a:cs typeface="Montserrat"/>
                <a:sym typeface="Montserrat"/>
              </a:defRPr>
            </a:lvl8pPr>
            <a:lvl9pPr lvl="8">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33" name="Google Shape;1033;p159"/>
          <p:cNvSpPr txBox="1">
            <a:spLocks noGrp="1"/>
          </p:cNvSpPr>
          <p:nvPr>
            <p:ph type="subTitle" idx="1"/>
          </p:nvPr>
        </p:nvSpPr>
        <p:spPr>
          <a:xfrm>
            <a:off x="1352017" y="1702033"/>
            <a:ext cx="3376000" cy="917200"/>
          </a:xfrm>
          <a:prstGeom prst="rect">
            <a:avLst/>
          </a:prstGeom>
        </p:spPr>
        <p:txBody>
          <a:bodyPr spcFirstLastPara="1" wrap="square" lIns="91450" tIns="91450" rIns="91450" bIns="91450" anchor="t" anchorCtr="0">
            <a:noAutofit/>
          </a:bodyPr>
          <a:lstStyle>
            <a:lvl1pPr lvl="0">
              <a:spcBef>
                <a:spcPts val="0"/>
              </a:spcBef>
              <a:spcAft>
                <a:spcPts val="0"/>
              </a:spcAft>
              <a:buSzPts val="1400"/>
              <a:buFont typeface="Montserrat"/>
              <a:buNone/>
              <a:defRPr>
                <a:latin typeface="Montserrat"/>
                <a:ea typeface="Montserrat"/>
                <a:cs typeface="Montserrat"/>
                <a:sym typeface="Montserrat"/>
              </a:defRPr>
            </a:lvl1pPr>
            <a:lvl2pPr lvl="1">
              <a:spcBef>
                <a:spcPts val="0"/>
              </a:spcBef>
              <a:spcAft>
                <a:spcPts val="0"/>
              </a:spcAft>
              <a:buSzPts val="1400"/>
              <a:buFont typeface="Montserrat"/>
              <a:buNone/>
              <a:defRPr>
                <a:latin typeface="Montserrat"/>
                <a:ea typeface="Montserrat"/>
                <a:cs typeface="Montserrat"/>
                <a:sym typeface="Montserrat"/>
              </a:defRPr>
            </a:lvl2pPr>
            <a:lvl3pPr lvl="2">
              <a:spcBef>
                <a:spcPts val="0"/>
              </a:spcBef>
              <a:spcAft>
                <a:spcPts val="0"/>
              </a:spcAft>
              <a:buSzPts val="1400"/>
              <a:buFont typeface="Montserrat"/>
              <a:buNone/>
              <a:defRPr>
                <a:latin typeface="Montserrat"/>
                <a:ea typeface="Montserrat"/>
                <a:cs typeface="Montserrat"/>
                <a:sym typeface="Montserrat"/>
              </a:defRPr>
            </a:lvl3pPr>
            <a:lvl4pPr lvl="3">
              <a:spcBef>
                <a:spcPts val="0"/>
              </a:spcBef>
              <a:spcAft>
                <a:spcPts val="0"/>
              </a:spcAft>
              <a:buSzPts val="1400"/>
              <a:buFont typeface="Montserrat"/>
              <a:buNone/>
              <a:defRPr>
                <a:latin typeface="Montserrat"/>
                <a:ea typeface="Montserrat"/>
                <a:cs typeface="Montserrat"/>
                <a:sym typeface="Montserrat"/>
              </a:defRPr>
            </a:lvl4pPr>
            <a:lvl5pPr lvl="4">
              <a:spcBef>
                <a:spcPts val="0"/>
              </a:spcBef>
              <a:spcAft>
                <a:spcPts val="0"/>
              </a:spcAft>
              <a:buSzPts val="1400"/>
              <a:buFont typeface="Montserrat"/>
              <a:buNone/>
              <a:defRPr>
                <a:latin typeface="Montserrat"/>
                <a:ea typeface="Montserrat"/>
                <a:cs typeface="Montserrat"/>
                <a:sym typeface="Montserrat"/>
              </a:defRPr>
            </a:lvl5pPr>
            <a:lvl6pPr lvl="5">
              <a:spcBef>
                <a:spcPts val="0"/>
              </a:spcBef>
              <a:spcAft>
                <a:spcPts val="0"/>
              </a:spcAft>
              <a:buSzPts val="1400"/>
              <a:buFont typeface="Montserrat"/>
              <a:buNone/>
              <a:defRPr>
                <a:latin typeface="Montserrat"/>
                <a:ea typeface="Montserrat"/>
                <a:cs typeface="Montserrat"/>
                <a:sym typeface="Montserrat"/>
              </a:defRPr>
            </a:lvl6pPr>
            <a:lvl7pPr lvl="6">
              <a:spcBef>
                <a:spcPts val="0"/>
              </a:spcBef>
              <a:spcAft>
                <a:spcPts val="0"/>
              </a:spcAft>
              <a:buSzPts val="1400"/>
              <a:buFont typeface="Montserrat"/>
              <a:buNone/>
              <a:defRPr>
                <a:latin typeface="Montserrat"/>
                <a:ea typeface="Montserrat"/>
                <a:cs typeface="Montserrat"/>
                <a:sym typeface="Montserrat"/>
              </a:defRPr>
            </a:lvl7pPr>
            <a:lvl8pPr lvl="7">
              <a:spcBef>
                <a:spcPts val="0"/>
              </a:spcBef>
              <a:spcAft>
                <a:spcPts val="0"/>
              </a:spcAft>
              <a:buSzPts val="1400"/>
              <a:buFont typeface="Montserrat"/>
              <a:buNone/>
              <a:defRPr>
                <a:latin typeface="Montserrat"/>
                <a:ea typeface="Montserrat"/>
                <a:cs typeface="Montserrat"/>
                <a:sym typeface="Montserrat"/>
              </a:defRPr>
            </a:lvl8pPr>
            <a:lvl9pPr lvl="8">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34" name="Google Shape;1034;p159"/>
          <p:cNvSpPr txBox="1">
            <a:spLocks noGrp="1"/>
          </p:cNvSpPr>
          <p:nvPr>
            <p:ph type="body" idx="2"/>
          </p:nvPr>
        </p:nvSpPr>
        <p:spPr>
          <a:xfrm>
            <a:off x="1348433" y="2334633"/>
            <a:ext cx="2751600" cy="2804800"/>
          </a:xfrm>
          <a:prstGeom prst="rect">
            <a:avLst/>
          </a:prstGeom>
        </p:spPr>
        <p:txBody>
          <a:bodyPr spcFirstLastPara="1" wrap="square" lIns="91450" tIns="91450" rIns="91450" bIns="91450" anchor="t" anchorCtr="0">
            <a:noAutofit/>
          </a:bodyPr>
          <a:lstStyle>
            <a:lvl1pPr marL="304815" lvl="0" indent="-211677">
              <a:spcBef>
                <a:spcPts val="0"/>
              </a:spcBef>
              <a:spcAft>
                <a:spcPts val="0"/>
              </a:spcAft>
              <a:buSzPts val="1400"/>
              <a:buChar char="●"/>
              <a:defRPr/>
            </a:lvl1pPr>
            <a:lvl2pPr marL="609630" lvl="1" indent="-211677">
              <a:spcBef>
                <a:spcPts val="0"/>
              </a:spcBef>
              <a:spcAft>
                <a:spcPts val="0"/>
              </a:spcAft>
              <a:buSzPts val="1400"/>
              <a:buChar char="○"/>
              <a:defRPr/>
            </a:lvl2pPr>
            <a:lvl3pPr marL="914446" lvl="2" indent="-211677">
              <a:spcBef>
                <a:spcPts val="0"/>
              </a:spcBef>
              <a:spcAft>
                <a:spcPts val="0"/>
              </a:spcAft>
              <a:buSzPts val="1400"/>
              <a:buChar char="■"/>
              <a:defRPr/>
            </a:lvl3pPr>
            <a:lvl4pPr marL="1219261" lvl="3" indent="-211677">
              <a:spcBef>
                <a:spcPts val="0"/>
              </a:spcBef>
              <a:spcAft>
                <a:spcPts val="0"/>
              </a:spcAft>
              <a:buSzPts val="1400"/>
              <a:buChar char="●"/>
              <a:defRPr/>
            </a:lvl4pPr>
            <a:lvl5pPr marL="1524076" lvl="4" indent="-211677">
              <a:spcBef>
                <a:spcPts val="0"/>
              </a:spcBef>
              <a:spcAft>
                <a:spcPts val="0"/>
              </a:spcAft>
              <a:buSzPts val="1400"/>
              <a:buChar char="○"/>
              <a:defRPr/>
            </a:lvl5pPr>
            <a:lvl6pPr marL="1828891" lvl="5" indent="-211677">
              <a:spcBef>
                <a:spcPts val="0"/>
              </a:spcBef>
              <a:spcAft>
                <a:spcPts val="0"/>
              </a:spcAft>
              <a:buSzPts val="1400"/>
              <a:buChar char="■"/>
              <a:defRPr/>
            </a:lvl6pPr>
            <a:lvl7pPr marL="2133707" lvl="6" indent="-211677">
              <a:spcBef>
                <a:spcPts val="0"/>
              </a:spcBef>
              <a:spcAft>
                <a:spcPts val="0"/>
              </a:spcAft>
              <a:buSzPts val="1400"/>
              <a:buChar char="●"/>
              <a:defRPr/>
            </a:lvl7pPr>
            <a:lvl8pPr marL="2438522" lvl="7" indent="-211677">
              <a:spcBef>
                <a:spcPts val="0"/>
              </a:spcBef>
              <a:spcAft>
                <a:spcPts val="0"/>
              </a:spcAft>
              <a:buSzPts val="1400"/>
              <a:buChar char="○"/>
              <a:defRPr/>
            </a:lvl8pPr>
            <a:lvl9pPr marL="2743337" lvl="8" indent="-211677">
              <a:spcBef>
                <a:spcPts val="0"/>
              </a:spcBef>
              <a:spcAft>
                <a:spcPts val="0"/>
              </a:spcAft>
              <a:buSzPts val="1400"/>
              <a:buChar char="■"/>
              <a:defRPr/>
            </a:lvl9pPr>
          </a:lstStyle>
          <a:p>
            <a:endParaRPr/>
          </a:p>
        </p:txBody>
      </p:sp>
    </p:spTree>
    <p:extLst>
      <p:ext uri="{BB962C8B-B14F-4D97-AF65-F5344CB8AC3E}">
        <p14:creationId xmlns:p14="http://schemas.microsoft.com/office/powerpoint/2010/main" val="424869875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Cover with Image">
  <p:cSld name="Cover with Image">
    <p:spTree>
      <p:nvGrpSpPr>
        <p:cNvPr id="1" name="Shape 1035"/>
        <p:cNvGrpSpPr/>
        <p:nvPr/>
      </p:nvGrpSpPr>
      <p:grpSpPr>
        <a:xfrm>
          <a:off x="0" y="0"/>
          <a:ext cx="0" cy="0"/>
          <a:chOff x="0" y="0"/>
          <a:chExt cx="0" cy="0"/>
        </a:xfrm>
      </p:grpSpPr>
      <p:pic>
        <p:nvPicPr>
          <p:cNvPr id="1036" name="Google Shape;1036;p160" descr="preencoded.png"/>
          <p:cNvPicPr preferRelativeResize="0"/>
          <p:nvPr/>
        </p:nvPicPr>
        <p:blipFill rotWithShape="1">
          <a:blip r:embed="rId2">
            <a:alphaModFix/>
          </a:blip>
          <a:srcRect/>
          <a:stretch/>
        </p:blipFill>
        <p:spPr>
          <a:xfrm>
            <a:off x="6762750" y="0"/>
            <a:ext cx="2082533" cy="6858000"/>
          </a:xfrm>
          <a:prstGeom prst="rect">
            <a:avLst/>
          </a:prstGeom>
          <a:noFill/>
          <a:ln>
            <a:noFill/>
          </a:ln>
        </p:spPr>
      </p:pic>
      <p:pic>
        <p:nvPicPr>
          <p:cNvPr id="1037" name="Google Shape;1037;p160" descr="preencoded.png"/>
          <p:cNvPicPr preferRelativeResize="0"/>
          <p:nvPr/>
        </p:nvPicPr>
        <p:blipFill rotWithShape="1">
          <a:blip r:embed="rId3">
            <a:alphaModFix/>
          </a:blip>
          <a:srcRect/>
          <a:stretch/>
        </p:blipFill>
        <p:spPr>
          <a:xfrm>
            <a:off x="6140450" y="0"/>
            <a:ext cx="2617186" cy="6858000"/>
          </a:xfrm>
          <a:prstGeom prst="rect">
            <a:avLst/>
          </a:prstGeom>
          <a:noFill/>
          <a:ln>
            <a:noFill/>
          </a:ln>
        </p:spPr>
      </p:pic>
      <p:pic>
        <p:nvPicPr>
          <p:cNvPr id="1038" name="Google Shape;1038;p160" descr="preencoded.png"/>
          <p:cNvPicPr preferRelativeResize="0"/>
          <p:nvPr/>
        </p:nvPicPr>
        <p:blipFill rotWithShape="1">
          <a:blip r:embed="rId4">
            <a:alphaModFix/>
          </a:blip>
          <a:srcRect/>
          <a:stretch/>
        </p:blipFill>
        <p:spPr>
          <a:xfrm>
            <a:off x="1098550" y="501650"/>
            <a:ext cx="2032000" cy="206992"/>
          </a:xfrm>
          <a:prstGeom prst="rect">
            <a:avLst/>
          </a:prstGeom>
          <a:noFill/>
          <a:ln>
            <a:noFill/>
          </a:ln>
        </p:spPr>
      </p:pic>
      <p:sp>
        <p:nvSpPr>
          <p:cNvPr id="1039" name="Google Shape;1039;p160"/>
          <p:cNvSpPr/>
          <p:nvPr/>
        </p:nvSpPr>
        <p:spPr>
          <a:xfrm>
            <a:off x="8757633" y="5167"/>
            <a:ext cx="3434400" cy="6858000"/>
          </a:xfrm>
          <a:prstGeom prst="rect">
            <a:avLst/>
          </a:prstGeom>
          <a:solidFill>
            <a:schemeClr val="accent1"/>
          </a:solidFill>
          <a:ln>
            <a:noFill/>
          </a:ln>
        </p:spPr>
        <p:txBody>
          <a:bodyPr spcFirstLastPara="1" wrap="square" lIns="60967" tIns="60967" rIns="60967" bIns="60967" anchor="ctr" anchorCtr="0">
            <a:noAutofit/>
          </a:bodyPr>
          <a:lstStyle/>
          <a:p>
            <a:pPr marL="0" lvl="0" indent="0" algn="ctr" rtl="0">
              <a:spcBef>
                <a:spcPts val="0"/>
              </a:spcBef>
              <a:spcAft>
                <a:spcPts val="0"/>
              </a:spcAft>
              <a:buNone/>
            </a:pPr>
            <a:endParaRPr sz="933">
              <a:latin typeface="Inter"/>
              <a:ea typeface="Inter"/>
              <a:cs typeface="Inter"/>
              <a:sym typeface="Inter"/>
            </a:endParaRPr>
          </a:p>
        </p:txBody>
      </p:sp>
      <p:sp>
        <p:nvSpPr>
          <p:cNvPr id="1040" name="Google Shape;1040;p160"/>
          <p:cNvSpPr txBox="1">
            <a:spLocks noGrp="1"/>
          </p:cNvSpPr>
          <p:nvPr>
            <p:ph type="title"/>
          </p:nvPr>
        </p:nvSpPr>
        <p:spPr>
          <a:xfrm>
            <a:off x="1097280" y="1328928"/>
            <a:ext cx="5980400" cy="2688400"/>
          </a:xfrm>
          <a:prstGeom prst="rect">
            <a:avLst/>
          </a:prstGeom>
        </p:spPr>
        <p:txBody>
          <a:bodyPr spcFirstLastPara="1" wrap="square" lIns="0" tIns="0" rIns="0" bIns="0" anchor="t" anchorCtr="0">
            <a:noAutofit/>
          </a:bodyPr>
          <a:lstStyle>
            <a:lvl1pPr lvl="0">
              <a:lnSpc>
                <a:spcPct val="78000"/>
              </a:lnSpc>
              <a:spcBef>
                <a:spcPts val="0"/>
              </a:spcBef>
              <a:spcAft>
                <a:spcPts val="0"/>
              </a:spcAft>
              <a:buClr>
                <a:schemeClr val="dk1"/>
              </a:buClr>
              <a:buSzPts val="9600"/>
              <a:buNone/>
              <a:defRPr sz="6400">
                <a:solidFill>
                  <a:schemeClr val="dk1"/>
                </a:solidFill>
              </a:defRPr>
            </a:lvl1pPr>
            <a:lvl2pPr lvl="1">
              <a:lnSpc>
                <a:spcPct val="78000"/>
              </a:lnSpc>
              <a:spcBef>
                <a:spcPts val="0"/>
              </a:spcBef>
              <a:spcAft>
                <a:spcPts val="0"/>
              </a:spcAft>
              <a:buClr>
                <a:schemeClr val="dk1"/>
              </a:buClr>
              <a:buSzPts val="9600"/>
              <a:buNone/>
              <a:defRPr sz="6400">
                <a:solidFill>
                  <a:schemeClr val="dk1"/>
                </a:solidFill>
              </a:defRPr>
            </a:lvl2pPr>
            <a:lvl3pPr lvl="2">
              <a:lnSpc>
                <a:spcPct val="78000"/>
              </a:lnSpc>
              <a:spcBef>
                <a:spcPts val="0"/>
              </a:spcBef>
              <a:spcAft>
                <a:spcPts val="0"/>
              </a:spcAft>
              <a:buClr>
                <a:schemeClr val="dk1"/>
              </a:buClr>
              <a:buSzPts val="9600"/>
              <a:buNone/>
              <a:defRPr sz="6400">
                <a:solidFill>
                  <a:schemeClr val="dk1"/>
                </a:solidFill>
              </a:defRPr>
            </a:lvl3pPr>
            <a:lvl4pPr lvl="3">
              <a:lnSpc>
                <a:spcPct val="78000"/>
              </a:lnSpc>
              <a:spcBef>
                <a:spcPts val="0"/>
              </a:spcBef>
              <a:spcAft>
                <a:spcPts val="0"/>
              </a:spcAft>
              <a:buClr>
                <a:schemeClr val="dk1"/>
              </a:buClr>
              <a:buSzPts val="9600"/>
              <a:buNone/>
              <a:defRPr sz="6400">
                <a:solidFill>
                  <a:schemeClr val="dk1"/>
                </a:solidFill>
              </a:defRPr>
            </a:lvl4pPr>
            <a:lvl5pPr lvl="4">
              <a:lnSpc>
                <a:spcPct val="78000"/>
              </a:lnSpc>
              <a:spcBef>
                <a:spcPts val="0"/>
              </a:spcBef>
              <a:spcAft>
                <a:spcPts val="0"/>
              </a:spcAft>
              <a:buClr>
                <a:schemeClr val="dk1"/>
              </a:buClr>
              <a:buSzPts val="9600"/>
              <a:buNone/>
              <a:defRPr sz="6400">
                <a:solidFill>
                  <a:schemeClr val="dk1"/>
                </a:solidFill>
              </a:defRPr>
            </a:lvl5pPr>
            <a:lvl6pPr lvl="5">
              <a:lnSpc>
                <a:spcPct val="78000"/>
              </a:lnSpc>
              <a:spcBef>
                <a:spcPts val="0"/>
              </a:spcBef>
              <a:spcAft>
                <a:spcPts val="0"/>
              </a:spcAft>
              <a:buClr>
                <a:schemeClr val="dk1"/>
              </a:buClr>
              <a:buSzPts val="9600"/>
              <a:buNone/>
              <a:defRPr sz="6400">
                <a:solidFill>
                  <a:schemeClr val="dk1"/>
                </a:solidFill>
              </a:defRPr>
            </a:lvl6pPr>
            <a:lvl7pPr lvl="6">
              <a:lnSpc>
                <a:spcPct val="78000"/>
              </a:lnSpc>
              <a:spcBef>
                <a:spcPts val="0"/>
              </a:spcBef>
              <a:spcAft>
                <a:spcPts val="0"/>
              </a:spcAft>
              <a:buClr>
                <a:schemeClr val="dk1"/>
              </a:buClr>
              <a:buSzPts val="9600"/>
              <a:buNone/>
              <a:defRPr sz="6400">
                <a:solidFill>
                  <a:schemeClr val="dk1"/>
                </a:solidFill>
              </a:defRPr>
            </a:lvl7pPr>
            <a:lvl8pPr lvl="7">
              <a:lnSpc>
                <a:spcPct val="78000"/>
              </a:lnSpc>
              <a:spcBef>
                <a:spcPts val="0"/>
              </a:spcBef>
              <a:spcAft>
                <a:spcPts val="0"/>
              </a:spcAft>
              <a:buClr>
                <a:schemeClr val="dk1"/>
              </a:buClr>
              <a:buSzPts val="9600"/>
              <a:buNone/>
              <a:defRPr sz="6400">
                <a:solidFill>
                  <a:schemeClr val="dk1"/>
                </a:solidFill>
              </a:defRPr>
            </a:lvl8pPr>
            <a:lvl9pPr lvl="8">
              <a:lnSpc>
                <a:spcPct val="78000"/>
              </a:lnSpc>
              <a:spcBef>
                <a:spcPts val="0"/>
              </a:spcBef>
              <a:spcAft>
                <a:spcPts val="0"/>
              </a:spcAft>
              <a:buClr>
                <a:schemeClr val="dk1"/>
              </a:buClr>
              <a:buSzPts val="9600"/>
              <a:buNone/>
              <a:defRPr sz="6400">
                <a:solidFill>
                  <a:schemeClr val="dk1"/>
                </a:solidFill>
              </a:defRPr>
            </a:lvl9pPr>
          </a:lstStyle>
          <a:p>
            <a:endParaRPr/>
          </a:p>
        </p:txBody>
      </p:sp>
      <p:sp>
        <p:nvSpPr>
          <p:cNvPr id="1041" name="Google Shape;1041;p160"/>
          <p:cNvSpPr txBox="1">
            <a:spLocks noGrp="1"/>
          </p:cNvSpPr>
          <p:nvPr>
            <p:ph type="title" idx="2"/>
          </p:nvPr>
        </p:nvSpPr>
        <p:spPr>
          <a:xfrm>
            <a:off x="1097280" y="4620768"/>
            <a:ext cx="6012400" cy="487600"/>
          </a:xfrm>
          <a:prstGeom prst="rect">
            <a:avLst/>
          </a:prstGeom>
        </p:spPr>
        <p:txBody>
          <a:bodyPr spcFirstLastPara="1" wrap="square" lIns="0" tIns="0" rIns="0" bIns="0" anchor="t" anchorCtr="0">
            <a:noAutofit/>
          </a:bodyPr>
          <a:lstStyle>
            <a:lvl1pPr lvl="0">
              <a:lnSpc>
                <a:spcPct val="85000"/>
              </a:lnSpc>
              <a:spcBef>
                <a:spcPts val="0"/>
              </a:spcBef>
              <a:spcAft>
                <a:spcPts val="0"/>
              </a:spcAft>
              <a:buClr>
                <a:schemeClr val="dk1"/>
              </a:buClr>
              <a:buSzPts val="4800"/>
              <a:buNone/>
              <a:defRPr sz="3200">
                <a:solidFill>
                  <a:schemeClr val="dk1"/>
                </a:solidFill>
              </a:defRPr>
            </a:lvl1pPr>
            <a:lvl2pPr lvl="1">
              <a:lnSpc>
                <a:spcPct val="85000"/>
              </a:lnSpc>
              <a:spcBef>
                <a:spcPts val="0"/>
              </a:spcBef>
              <a:spcAft>
                <a:spcPts val="0"/>
              </a:spcAft>
              <a:buClr>
                <a:schemeClr val="dk1"/>
              </a:buClr>
              <a:buSzPts val="4800"/>
              <a:buNone/>
              <a:defRPr sz="3200">
                <a:solidFill>
                  <a:schemeClr val="dk1"/>
                </a:solidFill>
              </a:defRPr>
            </a:lvl2pPr>
            <a:lvl3pPr lvl="2">
              <a:lnSpc>
                <a:spcPct val="85000"/>
              </a:lnSpc>
              <a:spcBef>
                <a:spcPts val="0"/>
              </a:spcBef>
              <a:spcAft>
                <a:spcPts val="0"/>
              </a:spcAft>
              <a:buClr>
                <a:schemeClr val="dk1"/>
              </a:buClr>
              <a:buSzPts val="4800"/>
              <a:buNone/>
              <a:defRPr sz="3200">
                <a:solidFill>
                  <a:schemeClr val="dk1"/>
                </a:solidFill>
              </a:defRPr>
            </a:lvl3pPr>
            <a:lvl4pPr lvl="3">
              <a:lnSpc>
                <a:spcPct val="85000"/>
              </a:lnSpc>
              <a:spcBef>
                <a:spcPts val="0"/>
              </a:spcBef>
              <a:spcAft>
                <a:spcPts val="0"/>
              </a:spcAft>
              <a:buClr>
                <a:schemeClr val="dk1"/>
              </a:buClr>
              <a:buSzPts val="4800"/>
              <a:buNone/>
              <a:defRPr sz="3200">
                <a:solidFill>
                  <a:schemeClr val="dk1"/>
                </a:solidFill>
              </a:defRPr>
            </a:lvl4pPr>
            <a:lvl5pPr lvl="4">
              <a:lnSpc>
                <a:spcPct val="85000"/>
              </a:lnSpc>
              <a:spcBef>
                <a:spcPts val="0"/>
              </a:spcBef>
              <a:spcAft>
                <a:spcPts val="0"/>
              </a:spcAft>
              <a:buClr>
                <a:schemeClr val="dk1"/>
              </a:buClr>
              <a:buSzPts val="4800"/>
              <a:buNone/>
              <a:defRPr sz="3200">
                <a:solidFill>
                  <a:schemeClr val="dk1"/>
                </a:solidFill>
              </a:defRPr>
            </a:lvl5pPr>
            <a:lvl6pPr lvl="5">
              <a:lnSpc>
                <a:spcPct val="85000"/>
              </a:lnSpc>
              <a:spcBef>
                <a:spcPts val="0"/>
              </a:spcBef>
              <a:spcAft>
                <a:spcPts val="0"/>
              </a:spcAft>
              <a:buClr>
                <a:schemeClr val="dk1"/>
              </a:buClr>
              <a:buSzPts val="4800"/>
              <a:buNone/>
              <a:defRPr sz="3200">
                <a:solidFill>
                  <a:schemeClr val="dk1"/>
                </a:solidFill>
              </a:defRPr>
            </a:lvl6pPr>
            <a:lvl7pPr lvl="6">
              <a:lnSpc>
                <a:spcPct val="85000"/>
              </a:lnSpc>
              <a:spcBef>
                <a:spcPts val="0"/>
              </a:spcBef>
              <a:spcAft>
                <a:spcPts val="0"/>
              </a:spcAft>
              <a:buClr>
                <a:schemeClr val="dk1"/>
              </a:buClr>
              <a:buSzPts val="4800"/>
              <a:buNone/>
              <a:defRPr sz="3200">
                <a:solidFill>
                  <a:schemeClr val="dk1"/>
                </a:solidFill>
              </a:defRPr>
            </a:lvl7pPr>
            <a:lvl8pPr lvl="7">
              <a:lnSpc>
                <a:spcPct val="85000"/>
              </a:lnSpc>
              <a:spcBef>
                <a:spcPts val="0"/>
              </a:spcBef>
              <a:spcAft>
                <a:spcPts val="0"/>
              </a:spcAft>
              <a:buClr>
                <a:schemeClr val="dk1"/>
              </a:buClr>
              <a:buSzPts val="4800"/>
              <a:buNone/>
              <a:defRPr sz="3200">
                <a:solidFill>
                  <a:schemeClr val="dk1"/>
                </a:solidFill>
              </a:defRPr>
            </a:lvl8pPr>
            <a:lvl9pPr lvl="8">
              <a:lnSpc>
                <a:spcPct val="85000"/>
              </a:lnSpc>
              <a:spcBef>
                <a:spcPts val="0"/>
              </a:spcBef>
              <a:spcAft>
                <a:spcPts val="0"/>
              </a:spcAft>
              <a:buClr>
                <a:schemeClr val="dk1"/>
              </a:buClr>
              <a:buSzPts val="4800"/>
              <a:buNone/>
              <a:defRPr sz="3200">
                <a:solidFill>
                  <a:schemeClr val="dk1"/>
                </a:solidFill>
              </a:defRPr>
            </a:lvl9pPr>
          </a:lstStyle>
          <a:p>
            <a:endParaRPr/>
          </a:p>
        </p:txBody>
      </p:sp>
      <p:sp>
        <p:nvSpPr>
          <p:cNvPr id="1042" name="Google Shape;1042;p160"/>
          <p:cNvSpPr txBox="1">
            <a:spLocks noGrp="1"/>
          </p:cNvSpPr>
          <p:nvPr>
            <p:ph type="title" idx="3"/>
          </p:nvPr>
        </p:nvSpPr>
        <p:spPr>
          <a:xfrm>
            <a:off x="1095350" y="5151120"/>
            <a:ext cx="4739600" cy="304800"/>
          </a:xfrm>
          <a:prstGeom prst="rect">
            <a:avLst/>
          </a:prstGeom>
        </p:spPr>
        <p:txBody>
          <a:bodyPr spcFirstLastPara="1" wrap="square" lIns="0" tIns="0" rIns="0" bIns="0" anchor="t" anchorCtr="0">
            <a:noAutofit/>
          </a:bodyPr>
          <a:lstStyle>
            <a:lvl1pPr lvl="0">
              <a:lnSpc>
                <a:spcPct val="85000"/>
              </a:lnSpc>
              <a:spcBef>
                <a:spcPts val="0"/>
              </a:spcBef>
              <a:spcAft>
                <a:spcPts val="0"/>
              </a:spcAft>
              <a:buClr>
                <a:schemeClr val="dk2"/>
              </a:buClr>
              <a:buSzPts val="3000"/>
              <a:buNone/>
              <a:defRPr sz="2000" b="1">
                <a:solidFill>
                  <a:schemeClr val="dk2"/>
                </a:solidFill>
              </a:defRPr>
            </a:lvl1pPr>
            <a:lvl2pPr lvl="1">
              <a:lnSpc>
                <a:spcPct val="85000"/>
              </a:lnSpc>
              <a:spcBef>
                <a:spcPts val="0"/>
              </a:spcBef>
              <a:spcAft>
                <a:spcPts val="0"/>
              </a:spcAft>
              <a:buClr>
                <a:schemeClr val="dk2"/>
              </a:buClr>
              <a:buSzPts val="3000"/>
              <a:buNone/>
              <a:defRPr sz="2000" b="1">
                <a:solidFill>
                  <a:schemeClr val="dk2"/>
                </a:solidFill>
              </a:defRPr>
            </a:lvl2pPr>
            <a:lvl3pPr lvl="2">
              <a:lnSpc>
                <a:spcPct val="85000"/>
              </a:lnSpc>
              <a:spcBef>
                <a:spcPts val="0"/>
              </a:spcBef>
              <a:spcAft>
                <a:spcPts val="0"/>
              </a:spcAft>
              <a:buClr>
                <a:schemeClr val="dk2"/>
              </a:buClr>
              <a:buSzPts val="3000"/>
              <a:buNone/>
              <a:defRPr sz="2000" b="1">
                <a:solidFill>
                  <a:schemeClr val="dk2"/>
                </a:solidFill>
              </a:defRPr>
            </a:lvl3pPr>
            <a:lvl4pPr lvl="3">
              <a:lnSpc>
                <a:spcPct val="85000"/>
              </a:lnSpc>
              <a:spcBef>
                <a:spcPts val="0"/>
              </a:spcBef>
              <a:spcAft>
                <a:spcPts val="0"/>
              </a:spcAft>
              <a:buClr>
                <a:schemeClr val="dk2"/>
              </a:buClr>
              <a:buSzPts val="3000"/>
              <a:buNone/>
              <a:defRPr sz="2000" b="1">
                <a:solidFill>
                  <a:schemeClr val="dk2"/>
                </a:solidFill>
              </a:defRPr>
            </a:lvl4pPr>
            <a:lvl5pPr lvl="4">
              <a:lnSpc>
                <a:spcPct val="85000"/>
              </a:lnSpc>
              <a:spcBef>
                <a:spcPts val="0"/>
              </a:spcBef>
              <a:spcAft>
                <a:spcPts val="0"/>
              </a:spcAft>
              <a:buClr>
                <a:schemeClr val="dk2"/>
              </a:buClr>
              <a:buSzPts val="3000"/>
              <a:buNone/>
              <a:defRPr sz="2000" b="1">
                <a:solidFill>
                  <a:schemeClr val="dk2"/>
                </a:solidFill>
              </a:defRPr>
            </a:lvl5pPr>
            <a:lvl6pPr lvl="5">
              <a:lnSpc>
                <a:spcPct val="85000"/>
              </a:lnSpc>
              <a:spcBef>
                <a:spcPts val="0"/>
              </a:spcBef>
              <a:spcAft>
                <a:spcPts val="0"/>
              </a:spcAft>
              <a:buClr>
                <a:schemeClr val="dk2"/>
              </a:buClr>
              <a:buSzPts val="3000"/>
              <a:buNone/>
              <a:defRPr sz="2000" b="1">
                <a:solidFill>
                  <a:schemeClr val="dk2"/>
                </a:solidFill>
              </a:defRPr>
            </a:lvl6pPr>
            <a:lvl7pPr lvl="6">
              <a:lnSpc>
                <a:spcPct val="85000"/>
              </a:lnSpc>
              <a:spcBef>
                <a:spcPts val="0"/>
              </a:spcBef>
              <a:spcAft>
                <a:spcPts val="0"/>
              </a:spcAft>
              <a:buClr>
                <a:schemeClr val="dk2"/>
              </a:buClr>
              <a:buSzPts val="3000"/>
              <a:buNone/>
              <a:defRPr sz="2000" b="1">
                <a:solidFill>
                  <a:schemeClr val="dk2"/>
                </a:solidFill>
              </a:defRPr>
            </a:lvl7pPr>
            <a:lvl8pPr lvl="7">
              <a:lnSpc>
                <a:spcPct val="85000"/>
              </a:lnSpc>
              <a:spcBef>
                <a:spcPts val="0"/>
              </a:spcBef>
              <a:spcAft>
                <a:spcPts val="0"/>
              </a:spcAft>
              <a:buClr>
                <a:schemeClr val="dk2"/>
              </a:buClr>
              <a:buSzPts val="3000"/>
              <a:buNone/>
              <a:defRPr sz="2000" b="1">
                <a:solidFill>
                  <a:schemeClr val="dk2"/>
                </a:solidFill>
              </a:defRPr>
            </a:lvl8pPr>
            <a:lvl9pPr lvl="8">
              <a:lnSpc>
                <a:spcPct val="85000"/>
              </a:lnSpc>
              <a:spcBef>
                <a:spcPts val="0"/>
              </a:spcBef>
              <a:spcAft>
                <a:spcPts val="0"/>
              </a:spcAft>
              <a:buClr>
                <a:schemeClr val="dk2"/>
              </a:buClr>
              <a:buSzPts val="3000"/>
              <a:buNone/>
              <a:defRPr sz="2000" b="1">
                <a:solidFill>
                  <a:schemeClr val="dk2"/>
                </a:solidFill>
              </a:defRPr>
            </a:lvl9pPr>
          </a:lstStyle>
          <a:p>
            <a:endParaRPr/>
          </a:p>
        </p:txBody>
      </p:sp>
      <p:sp>
        <p:nvSpPr>
          <p:cNvPr id="1043" name="Google Shape;1043;p160"/>
          <p:cNvSpPr txBox="1">
            <a:spLocks noGrp="1"/>
          </p:cNvSpPr>
          <p:nvPr>
            <p:ph type="title" idx="4"/>
          </p:nvPr>
        </p:nvSpPr>
        <p:spPr>
          <a:xfrm>
            <a:off x="1095350" y="6065520"/>
            <a:ext cx="3129600" cy="286000"/>
          </a:xfrm>
          <a:prstGeom prst="rect">
            <a:avLst/>
          </a:prstGeom>
        </p:spPr>
        <p:txBody>
          <a:bodyPr spcFirstLastPara="1" wrap="square" lIns="0" tIns="0" rIns="0" bIns="0" anchor="t" anchorCtr="0">
            <a:noAutofit/>
          </a:bodyPr>
          <a:lstStyle>
            <a:lvl1pPr lvl="0">
              <a:lnSpc>
                <a:spcPct val="99000"/>
              </a:lnSpc>
              <a:spcBef>
                <a:spcPts val="0"/>
              </a:spcBef>
              <a:spcAft>
                <a:spcPts val="0"/>
              </a:spcAft>
              <a:buClr>
                <a:schemeClr val="dk1"/>
              </a:buClr>
              <a:buSzPts val="2400"/>
              <a:buNone/>
              <a:defRPr sz="1600">
                <a:solidFill>
                  <a:schemeClr val="dk1"/>
                </a:solidFill>
              </a:defRPr>
            </a:lvl1pPr>
            <a:lvl2pPr lvl="1">
              <a:lnSpc>
                <a:spcPct val="99000"/>
              </a:lnSpc>
              <a:spcBef>
                <a:spcPts val="0"/>
              </a:spcBef>
              <a:spcAft>
                <a:spcPts val="0"/>
              </a:spcAft>
              <a:buClr>
                <a:schemeClr val="dk1"/>
              </a:buClr>
              <a:buSzPts val="2400"/>
              <a:buNone/>
              <a:defRPr sz="1600">
                <a:solidFill>
                  <a:schemeClr val="dk1"/>
                </a:solidFill>
              </a:defRPr>
            </a:lvl2pPr>
            <a:lvl3pPr lvl="2">
              <a:lnSpc>
                <a:spcPct val="99000"/>
              </a:lnSpc>
              <a:spcBef>
                <a:spcPts val="0"/>
              </a:spcBef>
              <a:spcAft>
                <a:spcPts val="0"/>
              </a:spcAft>
              <a:buClr>
                <a:schemeClr val="dk1"/>
              </a:buClr>
              <a:buSzPts val="2400"/>
              <a:buNone/>
              <a:defRPr sz="1600">
                <a:solidFill>
                  <a:schemeClr val="dk1"/>
                </a:solidFill>
              </a:defRPr>
            </a:lvl3pPr>
            <a:lvl4pPr lvl="3">
              <a:lnSpc>
                <a:spcPct val="99000"/>
              </a:lnSpc>
              <a:spcBef>
                <a:spcPts val="0"/>
              </a:spcBef>
              <a:spcAft>
                <a:spcPts val="0"/>
              </a:spcAft>
              <a:buClr>
                <a:schemeClr val="dk1"/>
              </a:buClr>
              <a:buSzPts val="2400"/>
              <a:buNone/>
              <a:defRPr sz="1600">
                <a:solidFill>
                  <a:schemeClr val="dk1"/>
                </a:solidFill>
              </a:defRPr>
            </a:lvl4pPr>
            <a:lvl5pPr lvl="4">
              <a:lnSpc>
                <a:spcPct val="99000"/>
              </a:lnSpc>
              <a:spcBef>
                <a:spcPts val="0"/>
              </a:spcBef>
              <a:spcAft>
                <a:spcPts val="0"/>
              </a:spcAft>
              <a:buClr>
                <a:schemeClr val="dk1"/>
              </a:buClr>
              <a:buSzPts val="2400"/>
              <a:buNone/>
              <a:defRPr sz="1600">
                <a:solidFill>
                  <a:schemeClr val="dk1"/>
                </a:solidFill>
              </a:defRPr>
            </a:lvl5pPr>
            <a:lvl6pPr lvl="5">
              <a:lnSpc>
                <a:spcPct val="99000"/>
              </a:lnSpc>
              <a:spcBef>
                <a:spcPts val="0"/>
              </a:spcBef>
              <a:spcAft>
                <a:spcPts val="0"/>
              </a:spcAft>
              <a:buClr>
                <a:schemeClr val="dk1"/>
              </a:buClr>
              <a:buSzPts val="2400"/>
              <a:buNone/>
              <a:defRPr sz="1600">
                <a:solidFill>
                  <a:schemeClr val="dk1"/>
                </a:solidFill>
              </a:defRPr>
            </a:lvl6pPr>
            <a:lvl7pPr lvl="6">
              <a:lnSpc>
                <a:spcPct val="99000"/>
              </a:lnSpc>
              <a:spcBef>
                <a:spcPts val="0"/>
              </a:spcBef>
              <a:spcAft>
                <a:spcPts val="0"/>
              </a:spcAft>
              <a:buClr>
                <a:schemeClr val="dk1"/>
              </a:buClr>
              <a:buSzPts val="2400"/>
              <a:buNone/>
              <a:defRPr sz="1600">
                <a:solidFill>
                  <a:schemeClr val="dk1"/>
                </a:solidFill>
              </a:defRPr>
            </a:lvl7pPr>
            <a:lvl8pPr lvl="7">
              <a:lnSpc>
                <a:spcPct val="99000"/>
              </a:lnSpc>
              <a:spcBef>
                <a:spcPts val="0"/>
              </a:spcBef>
              <a:spcAft>
                <a:spcPts val="0"/>
              </a:spcAft>
              <a:buClr>
                <a:schemeClr val="dk1"/>
              </a:buClr>
              <a:buSzPts val="2400"/>
              <a:buNone/>
              <a:defRPr sz="1600">
                <a:solidFill>
                  <a:schemeClr val="dk1"/>
                </a:solidFill>
              </a:defRPr>
            </a:lvl8pPr>
            <a:lvl9pPr lvl="8">
              <a:lnSpc>
                <a:spcPct val="99000"/>
              </a:lnSpc>
              <a:spcBef>
                <a:spcPts val="0"/>
              </a:spcBef>
              <a:spcAft>
                <a:spcPts val="0"/>
              </a:spcAft>
              <a:buClr>
                <a:schemeClr val="dk1"/>
              </a:buClr>
              <a:buSzPts val="2400"/>
              <a:buNone/>
              <a:defRPr sz="1600">
                <a:solidFill>
                  <a:schemeClr val="dk1"/>
                </a:solidFill>
              </a:defRPr>
            </a:lvl9pPr>
          </a:lstStyle>
          <a:p>
            <a:endParaRPr/>
          </a:p>
        </p:txBody>
      </p:sp>
    </p:spTree>
    <p:extLst>
      <p:ext uri="{BB962C8B-B14F-4D97-AF65-F5344CB8AC3E}">
        <p14:creationId xmlns:p14="http://schemas.microsoft.com/office/powerpoint/2010/main" val="16622328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2233" b="0" i="0">
                <a:solidFill>
                  <a:schemeClr val="bg1"/>
                </a:solidFill>
                <a:latin typeface="Roboto"/>
                <a:cs typeface="Roboto"/>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933" b="1" i="0">
                <a:solidFill>
                  <a:schemeClr val="tx1"/>
                </a:solidFill>
                <a:latin typeface="Roboto"/>
                <a:cs typeface="Roboto"/>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3/16/2026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385553768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Cover">
  <p:cSld name="Cover">
    <p:bg>
      <p:bgPr>
        <a:solidFill>
          <a:srgbClr val="8EE8AA"/>
        </a:solidFill>
        <a:effectLst/>
      </p:bgPr>
    </p:bg>
    <p:spTree>
      <p:nvGrpSpPr>
        <p:cNvPr id="1" name="Shape 1044"/>
        <p:cNvGrpSpPr/>
        <p:nvPr/>
      </p:nvGrpSpPr>
      <p:grpSpPr>
        <a:xfrm>
          <a:off x="0" y="0"/>
          <a:ext cx="0" cy="0"/>
          <a:chOff x="0" y="0"/>
          <a:chExt cx="0" cy="0"/>
        </a:xfrm>
      </p:grpSpPr>
      <p:pic>
        <p:nvPicPr>
          <p:cNvPr id="1045" name="Google Shape;1045;p161" descr="preencoded.png"/>
          <p:cNvPicPr preferRelativeResize="0"/>
          <p:nvPr/>
        </p:nvPicPr>
        <p:blipFill rotWithShape="1">
          <a:blip r:embed="rId2">
            <a:alphaModFix/>
          </a:blip>
          <a:srcRect/>
          <a:stretch/>
        </p:blipFill>
        <p:spPr>
          <a:xfrm>
            <a:off x="-19844" y="4711700"/>
            <a:ext cx="12192005" cy="2146300"/>
          </a:xfrm>
          <a:prstGeom prst="rect">
            <a:avLst/>
          </a:prstGeom>
          <a:noFill/>
          <a:ln>
            <a:noFill/>
          </a:ln>
        </p:spPr>
      </p:pic>
      <p:pic>
        <p:nvPicPr>
          <p:cNvPr id="1046" name="Google Shape;1046;p161" descr="preencoded.png"/>
          <p:cNvPicPr preferRelativeResize="0"/>
          <p:nvPr/>
        </p:nvPicPr>
        <p:blipFill rotWithShape="1">
          <a:blip r:embed="rId3">
            <a:alphaModFix/>
          </a:blip>
          <a:srcRect/>
          <a:stretch/>
        </p:blipFill>
        <p:spPr>
          <a:xfrm>
            <a:off x="-19850" y="0"/>
            <a:ext cx="12211852" cy="6858001"/>
          </a:xfrm>
          <a:prstGeom prst="rect">
            <a:avLst/>
          </a:prstGeom>
          <a:noFill/>
          <a:ln>
            <a:noFill/>
          </a:ln>
        </p:spPr>
      </p:pic>
      <p:pic>
        <p:nvPicPr>
          <p:cNvPr id="1047" name="Google Shape;1047;p161" descr="preencoded.png"/>
          <p:cNvPicPr preferRelativeResize="0"/>
          <p:nvPr/>
        </p:nvPicPr>
        <p:blipFill rotWithShape="1">
          <a:blip r:embed="rId4">
            <a:alphaModFix/>
          </a:blip>
          <a:srcRect/>
          <a:stretch/>
        </p:blipFill>
        <p:spPr>
          <a:xfrm>
            <a:off x="1676400" y="1054101"/>
            <a:ext cx="3048000" cy="310487"/>
          </a:xfrm>
          <a:prstGeom prst="rect">
            <a:avLst/>
          </a:prstGeom>
          <a:noFill/>
          <a:ln>
            <a:noFill/>
          </a:ln>
        </p:spPr>
      </p:pic>
      <p:sp>
        <p:nvSpPr>
          <p:cNvPr id="1048" name="Google Shape;1048;p161"/>
          <p:cNvSpPr txBox="1">
            <a:spLocks noGrp="1"/>
          </p:cNvSpPr>
          <p:nvPr>
            <p:ph type="subTitle" idx="1"/>
          </p:nvPr>
        </p:nvSpPr>
        <p:spPr>
          <a:xfrm>
            <a:off x="1676400" y="4391378"/>
            <a:ext cx="10515600" cy="487600"/>
          </a:xfrm>
          <a:prstGeom prst="rect">
            <a:avLst/>
          </a:prstGeom>
        </p:spPr>
        <p:txBody>
          <a:bodyPr spcFirstLastPara="1" wrap="square" lIns="0" tIns="0" rIns="0" bIns="0" anchor="ctr" anchorCtr="0">
            <a:noAutofit/>
          </a:bodyPr>
          <a:lstStyle>
            <a:lvl1pPr lvl="0">
              <a:lnSpc>
                <a:spcPct val="85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1pPr>
            <a:lvl2pPr lvl="1" algn="ctr">
              <a:lnSpc>
                <a:spcPct val="85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2pPr>
            <a:lvl3pPr lvl="2" algn="ctr">
              <a:lnSpc>
                <a:spcPct val="85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3pPr>
            <a:lvl4pPr lvl="3" algn="ctr">
              <a:lnSpc>
                <a:spcPct val="85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4pPr>
            <a:lvl5pPr lvl="4" algn="ctr">
              <a:lnSpc>
                <a:spcPct val="85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5pPr>
            <a:lvl6pPr lvl="5" algn="ctr">
              <a:lnSpc>
                <a:spcPct val="85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6pPr>
            <a:lvl7pPr lvl="6" algn="ctr">
              <a:lnSpc>
                <a:spcPct val="85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7pPr>
            <a:lvl8pPr lvl="7" algn="ctr">
              <a:lnSpc>
                <a:spcPct val="85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8pPr>
            <a:lvl9pPr lvl="8" algn="ctr">
              <a:lnSpc>
                <a:spcPct val="85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9pPr>
          </a:lstStyle>
          <a:p>
            <a:endParaRPr/>
          </a:p>
        </p:txBody>
      </p:sp>
      <p:sp>
        <p:nvSpPr>
          <p:cNvPr id="1049" name="Google Shape;1049;p161"/>
          <p:cNvSpPr txBox="1">
            <a:spLocks noGrp="1"/>
          </p:cNvSpPr>
          <p:nvPr>
            <p:ph type="subTitle" idx="2"/>
          </p:nvPr>
        </p:nvSpPr>
        <p:spPr>
          <a:xfrm>
            <a:off x="1676400" y="4929739"/>
            <a:ext cx="6685600" cy="304800"/>
          </a:xfrm>
          <a:prstGeom prst="rect">
            <a:avLst/>
          </a:prstGeom>
        </p:spPr>
        <p:txBody>
          <a:bodyPr spcFirstLastPara="1" wrap="square" lIns="0" tIns="0" rIns="0" bIns="0" anchor="ctr" anchorCtr="0">
            <a:noAutofit/>
          </a:bodyPr>
          <a:lstStyle>
            <a:lvl1pPr lvl="0">
              <a:lnSpc>
                <a:spcPct val="85000"/>
              </a:lnSpc>
              <a:spcBef>
                <a:spcPts val="0"/>
              </a:spcBef>
              <a:spcAft>
                <a:spcPts val="0"/>
              </a:spcAft>
              <a:buClr>
                <a:schemeClr val="accent2"/>
              </a:buClr>
              <a:buSzPts val="3000"/>
              <a:buFont typeface="Montserrat"/>
              <a:buNone/>
              <a:defRPr sz="2000" b="1">
                <a:solidFill>
                  <a:schemeClr val="accent2"/>
                </a:solidFill>
                <a:latin typeface="Montserrat"/>
                <a:ea typeface="Montserrat"/>
                <a:cs typeface="Montserrat"/>
                <a:sym typeface="Montserrat"/>
              </a:defRPr>
            </a:lvl1pPr>
            <a:lvl2pPr lvl="1" algn="ctr">
              <a:lnSpc>
                <a:spcPct val="85000"/>
              </a:lnSpc>
              <a:spcBef>
                <a:spcPts val="0"/>
              </a:spcBef>
              <a:spcAft>
                <a:spcPts val="0"/>
              </a:spcAft>
              <a:buClr>
                <a:schemeClr val="accent2"/>
              </a:buClr>
              <a:buSzPts val="3000"/>
              <a:buFont typeface="Montserrat"/>
              <a:buNone/>
              <a:defRPr sz="2000">
                <a:solidFill>
                  <a:schemeClr val="accent2"/>
                </a:solidFill>
                <a:latin typeface="Montserrat"/>
                <a:ea typeface="Montserrat"/>
                <a:cs typeface="Montserrat"/>
                <a:sym typeface="Montserrat"/>
              </a:defRPr>
            </a:lvl2pPr>
            <a:lvl3pPr lvl="2" algn="ctr">
              <a:lnSpc>
                <a:spcPct val="85000"/>
              </a:lnSpc>
              <a:spcBef>
                <a:spcPts val="0"/>
              </a:spcBef>
              <a:spcAft>
                <a:spcPts val="0"/>
              </a:spcAft>
              <a:buClr>
                <a:schemeClr val="accent2"/>
              </a:buClr>
              <a:buSzPts val="3000"/>
              <a:buFont typeface="Montserrat"/>
              <a:buNone/>
              <a:defRPr sz="2000">
                <a:solidFill>
                  <a:schemeClr val="accent2"/>
                </a:solidFill>
                <a:latin typeface="Montserrat"/>
                <a:ea typeface="Montserrat"/>
                <a:cs typeface="Montserrat"/>
                <a:sym typeface="Montserrat"/>
              </a:defRPr>
            </a:lvl3pPr>
            <a:lvl4pPr lvl="3" algn="ctr">
              <a:lnSpc>
                <a:spcPct val="85000"/>
              </a:lnSpc>
              <a:spcBef>
                <a:spcPts val="0"/>
              </a:spcBef>
              <a:spcAft>
                <a:spcPts val="0"/>
              </a:spcAft>
              <a:buClr>
                <a:schemeClr val="accent2"/>
              </a:buClr>
              <a:buSzPts val="3000"/>
              <a:buFont typeface="Montserrat"/>
              <a:buNone/>
              <a:defRPr sz="2000">
                <a:solidFill>
                  <a:schemeClr val="accent2"/>
                </a:solidFill>
                <a:latin typeface="Montserrat"/>
                <a:ea typeface="Montserrat"/>
                <a:cs typeface="Montserrat"/>
                <a:sym typeface="Montserrat"/>
              </a:defRPr>
            </a:lvl4pPr>
            <a:lvl5pPr lvl="4" algn="ctr">
              <a:lnSpc>
                <a:spcPct val="85000"/>
              </a:lnSpc>
              <a:spcBef>
                <a:spcPts val="0"/>
              </a:spcBef>
              <a:spcAft>
                <a:spcPts val="0"/>
              </a:spcAft>
              <a:buClr>
                <a:schemeClr val="accent2"/>
              </a:buClr>
              <a:buSzPts val="3000"/>
              <a:buFont typeface="Montserrat"/>
              <a:buNone/>
              <a:defRPr sz="2000">
                <a:solidFill>
                  <a:schemeClr val="accent2"/>
                </a:solidFill>
                <a:latin typeface="Montserrat"/>
                <a:ea typeface="Montserrat"/>
                <a:cs typeface="Montserrat"/>
                <a:sym typeface="Montserrat"/>
              </a:defRPr>
            </a:lvl5pPr>
            <a:lvl6pPr lvl="5" algn="ctr">
              <a:lnSpc>
                <a:spcPct val="85000"/>
              </a:lnSpc>
              <a:spcBef>
                <a:spcPts val="0"/>
              </a:spcBef>
              <a:spcAft>
                <a:spcPts val="0"/>
              </a:spcAft>
              <a:buClr>
                <a:schemeClr val="accent2"/>
              </a:buClr>
              <a:buSzPts val="3000"/>
              <a:buFont typeface="Montserrat"/>
              <a:buNone/>
              <a:defRPr sz="2000">
                <a:solidFill>
                  <a:schemeClr val="accent2"/>
                </a:solidFill>
                <a:latin typeface="Montserrat"/>
                <a:ea typeface="Montserrat"/>
                <a:cs typeface="Montserrat"/>
                <a:sym typeface="Montserrat"/>
              </a:defRPr>
            </a:lvl6pPr>
            <a:lvl7pPr lvl="6" algn="ctr">
              <a:lnSpc>
                <a:spcPct val="85000"/>
              </a:lnSpc>
              <a:spcBef>
                <a:spcPts val="0"/>
              </a:spcBef>
              <a:spcAft>
                <a:spcPts val="0"/>
              </a:spcAft>
              <a:buClr>
                <a:schemeClr val="accent2"/>
              </a:buClr>
              <a:buSzPts val="3000"/>
              <a:buFont typeface="Montserrat"/>
              <a:buNone/>
              <a:defRPr sz="2000">
                <a:solidFill>
                  <a:schemeClr val="accent2"/>
                </a:solidFill>
                <a:latin typeface="Montserrat"/>
                <a:ea typeface="Montserrat"/>
                <a:cs typeface="Montserrat"/>
                <a:sym typeface="Montserrat"/>
              </a:defRPr>
            </a:lvl7pPr>
            <a:lvl8pPr lvl="7" algn="ctr">
              <a:lnSpc>
                <a:spcPct val="85000"/>
              </a:lnSpc>
              <a:spcBef>
                <a:spcPts val="0"/>
              </a:spcBef>
              <a:spcAft>
                <a:spcPts val="0"/>
              </a:spcAft>
              <a:buClr>
                <a:schemeClr val="accent2"/>
              </a:buClr>
              <a:buSzPts val="3000"/>
              <a:buFont typeface="Montserrat"/>
              <a:buNone/>
              <a:defRPr sz="2000">
                <a:solidFill>
                  <a:schemeClr val="accent2"/>
                </a:solidFill>
                <a:latin typeface="Montserrat"/>
                <a:ea typeface="Montserrat"/>
                <a:cs typeface="Montserrat"/>
                <a:sym typeface="Montserrat"/>
              </a:defRPr>
            </a:lvl8pPr>
            <a:lvl9pPr lvl="8" algn="ctr">
              <a:lnSpc>
                <a:spcPct val="85000"/>
              </a:lnSpc>
              <a:spcBef>
                <a:spcPts val="0"/>
              </a:spcBef>
              <a:spcAft>
                <a:spcPts val="0"/>
              </a:spcAft>
              <a:buClr>
                <a:schemeClr val="accent2"/>
              </a:buClr>
              <a:buSzPts val="3000"/>
              <a:buFont typeface="Montserrat"/>
              <a:buNone/>
              <a:defRPr sz="2000">
                <a:solidFill>
                  <a:schemeClr val="accent2"/>
                </a:solidFill>
                <a:latin typeface="Montserrat"/>
                <a:ea typeface="Montserrat"/>
                <a:cs typeface="Montserrat"/>
                <a:sym typeface="Montserrat"/>
              </a:defRPr>
            </a:lvl9pPr>
          </a:lstStyle>
          <a:p>
            <a:endParaRPr/>
          </a:p>
        </p:txBody>
      </p:sp>
      <p:sp>
        <p:nvSpPr>
          <p:cNvPr id="1050" name="Google Shape;1050;p161"/>
          <p:cNvSpPr txBox="1">
            <a:spLocks noGrp="1"/>
          </p:cNvSpPr>
          <p:nvPr>
            <p:ph type="subTitle" idx="3"/>
          </p:nvPr>
        </p:nvSpPr>
        <p:spPr>
          <a:xfrm>
            <a:off x="1676400" y="5844139"/>
            <a:ext cx="3640800" cy="286800"/>
          </a:xfrm>
          <a:prstGeom prst="rect">
            <a:avLst/>
          </a:prstGeom>
        </p:spPr>
        <p:txBody>
          <a:bodyPr spcFirstLastPara="1" wrap="square" lIns="0" tIns="0" rIns="0" bIns="0" anchor="ctr" anchorCtr="0">
            <a:noAutofit/>
          </a:bodyPr>
          <a:lstStyle>
            <a:lvl1pPr lvl="0">
              <a:lnSpc>
                <a:spcPct val="99000"/>
              </a:lnSpc>
              <a:spcBef>
                <a:spcPts val="0"/>
              </a:spcBef>
              <a:spcAft>
                <a:spcPts val="0"/>
              </a:spcAft>
              <a:buClr>
                <a:schemeClr val="accent2"/>
              </a:buClr>
              <a:buSzPts val="2400"/>
              <a:buFont typeface="Montserrat Medium"/>
              <a:buNone/>
              <a:defRPr sz="1600">
                <a:solidFill>
                  <a:schemeClr val="accent2"/>
                </a:solidFill>
                <a:latin typeface="Montserrat Medium"/>
                <a:ea typeface="Montserrat Medium"/>
                <a:cs typeface="Montserrat Medium"/>
                <a:sym typeface="Montserrat Medium"/>
              </a:defRPr>
            </a:lvl1pPr>
            <a:lvl2pPr lvl="1" algn="ctr">
              <a:lnSpc>
                <a:spcPct val="99000"/>
              </a:lnSpc>
              <a:spcBef>
                <a:spcPts val="0"/>
              </a:spcBef>
              <a:spcAft>
                <a:spcPts val="0"/>
              </a:spcAft>
              <a:buClr>
                <a:schemeClr val="accent2"/>
              </a:buClr>
              <a:buSzPts val="2400"/>
              <a:buFont typeface="Montserrat"/>
              <a:buNone/>
              <a:defRPr sz="1600">
                <a:solidFill>
                  <a:schemeClr val="accent2"/>
                </a:solidFill>
                <a:latin typeface="Montserrat"/>
                <a:ea typeface="Montserrat"/>
                <a:cs typeface="Montserrat"/>
                <a:sym typeface="Montserrat"/>
              </a:defRPr>
            </a:lvl2pPr>
            <a:lvl3pPr lvl="2" algn="ctr">
              <a:lnSpc>
                <a:spcPct val="99000"/>
              </a:lnSpc>
              <a:spcBef>
                <a:spcPts val="0"/>
              </a:spcBef>
              <a:spcAft>
                <a:spcPts val="0"/>
              </a:spcAft>
              <a:buClr>
                <a:schemeClr val="accent2"/>
              </a:buClr>
              <a:buSzPts val="2400"/>
              <a:buFont typeface="Montserrat"/>
              <a:buNone/>
              <a:defRPr sz="1600">
                <a:solidFill>
                  <a:schemeClr val="accent2"/>
                </a:solidFill>
                <a:latin typeface="Montserrat"/>
                <a:ea typeface="Montserrat"/>
                <a:cs typeface="Montserrat"/>
                <a:sym typeface="Montserrat"/>
              </a:defRPr>
            </a:lvl3pPr>
            <a:lvl4pPr lvl="3" algn="ctr">
              <a:lnSpc>
                <a:spcPct val="99000"/>
              </a:lnSpc>
              <a:spcBef>
                <a:spcPts val="0"/>
              </a:spcBef>
              <a:spcAft>
                <a:spcPts val="0"/>
              </a:spcAft>
              <a:buClr>
                <a:schemeClr val="accent2"/>
              </a:buClr>
              <a:buSzPts val="2400"/>
              <a:buFont typeface="Montserrat"/>
              <a:buNone/>
              <a:defRPr sz="1600">
                <a:solidFill>
                  <a:schemeClr val="accent2"/>
                </a:solidFill>
                <a:latin typeface="Montserrat"/>
                <a:ea typeface="Montserrat"/>
                <a:cs typeface="Montserrat"/>
                <a:sym typeface="Montserrat"/>
              </a:defRPr>
            </a:lvl4pPr>
            <a:lvl5pPr lvl="4" algn="ctr">
              <a:lnSpc>
                <a:spcPct val="99000"/>
              </a:lnSpc>
              <a:spcBef>
                <a:spcPts val="0"/>
              </a:spcBef>
              <a:spcAft>
                <a:spcPts val="0"/>
              </a:spcAft>
              <a:buClr>
                <a:schemeClr val="accent2"/>
              </a:buClr>
              <a:buSzPts val="2400"/>
              <a:buFont typeface="Montserrat"/>
              <a:buNone/>
              <a:defRPr sz="1600">
                <a:solidFill>
                  <a:schemeClr val="accent2"/>
                </a:solidFill>
                <a:latin typeface="Montserrat"/>
                <a:ea typeface="Montserrat"/>
                <a:cs typeface="Montserrat"/>
                <a:sym typeface="Montserrat"/>
              </a:defRPr>
            </a:lvl5pPr>
            <a:lvl6pPr lvl="5" algn="ctr">
              <a:lnSpc>
                <a:spcPct val="99000"/>
              </a:lnSpc>
              <a:spcBef>
                <a:spcPts val="0"/>
              </a:spcBef>
              <a:spcAft>
                <a:spcPts val="0"/>
              </a:spcAft>
              <a:buClr>
                <a:schemeClr val="accent2"/>
              </a:buClr>
              <a:buSzPts val="2400"/>
              <a:buFont typeface="Montserrat"/>
              <a:buNone/>
              <a:defRPr sz="1600">
                <a:solidFill>
                  <a:schemeClr val="accent2"/>
                </a:solidFill>
                <a:latin typeface="Montserrat"/>
                <a:ea typeface="Montserrat"/>
                <a:cs typeface="Montserrat"/>
                <a:sym typeface="Montserrat"/>
              </a:defRPr>
            </a:lvl6pPr>
            <a:lvl7pPr lvl="6" algn="ctr">
              <a:lnSpc>
                <a:spcPct val="99000"/>
              </a:lnSpc>
              <a:spcBef>
                <a:spcPts val="0"/>
              </a:spcBef>
              <a:spcAft>
                <a:spcPts val="0"/>
              </a:spcAft>
              <a:buClr>
                <a:schemeClr val="accent2"/>
              </a:buClr>
              <a:buSzPts val="2400"/>
              <a:buFont typeface="Montserrat"/>
              <a:buNone/>
              <a:defRPr sz="1600">
                <a:solidFill>
                  <a:schemeClr val="accent2"/>
                </a:solidFill>
                <a:latin typeface="Montserrat"/>
                <a:ea typeface="Montserrat"/>
                <a:cs typeface="Montserrat"/>
                <a:sym typeface="Montserrat"/>
              </a:defRPr>
            </a:lvl7pPr>
            <a:lvl8pPr lvl="7" algn="ctr">
              <a:lnSpc>
                <a:spcPct val="99000"/>
              </a:lnSpc>
              <a:spcBef>
                <a:spcPts val="0"/>
              </a:spcBef>
              <a:spcAft>
                <a:spcPts val="0"/>
              </a:spcAft>
              <a:buClr>
                <a:schemeClr val="accent2"/>
              </a:buClr>
              <a:buSzPts val="2400"/>
              <a:buFont typeface="Montserrat"/>
              <a:buNone/>
              <a:defRPr sz="1600">
                <a:solidFill>
                  <a:schemeClr val="accent2"/>
                </a:solidFill>
                <a:latin typeface="Montserrat"/>
                <a:ea typeface="Montserrat"/>
                <a:cs typeface="Montserrat"/>
                <a:sym typeface="Montserrat"/>
              </a:defRPr>
            </a:lvl8pPr>
            <a:lvl9pPr lvl="8" algn="ctr">
              <a:lnSpc>
                <a:spcPct val="99000"/>
              </a:lnSpc>
              <a:spcBef>
                <a:spcPts val="0"/>
              </a:spcBef>
              <a:spcAft>
                <a:spcPts val="0"/>
              </a:spcAft>
              <a:buClr>
                <a:schemeClr val="accent2"/>
              </a:buClr>
              <a:buSzPts val="2400"/>
              <a:buFont typeface="Montserrat"/>
              <a:buNone/>
              <a:defRPr sz="1600">
                <a:solidFill>
                  <a:schemeClr val="accent2"/>
                </a:solidFill>
                <a:latin typeface="Montserrat"/>
                <a:ea typeface="Montserrat"/>
                <a:cs typeface="Montserrat"/>
                <a:sym typeface="Montserrat"/>
              </a:defRPr>
            </a:lvl9pPr>
          </a:lstStyle>
          <a:p>
            <a:endParaRPr/>
          </a:p>
        </p:txBody>
      </p:sp>
      <p:sp>
        <p:nvSpPr>
          <p:cNvPr id="1051" name="Google Shape;1051;p161"/>
          <p:cNvSpPr txBox="1">
            <a:spLocks noGrp="1"/>
          </p:cNvSpPr>
          <p:nvPr>
            <p:ph type="title"/>
          </p:nvPr>
        </p:nvSpPr>
        <p:spPr>
          <a:xfrm>
            <a:off x="1676400" y="2225040"/>
            <a:ext cx="10016000" cy="1792400"/>
          </a:xfrm>
          <a:prstGeom prst="rect">
            <a:avLst/>
          </a:prstGeom>
        </p:spPr>
        <p:txBody>
          <a:bodyPr spcFirstLastPara="1" wrap="square" lIns="0" tIns="0" rIns="0" bIns="0" anchor="t" anchorCtr="0">
            <a:noAutofit/>
          </a:bodyPr>
          <a:lstStyle>
            <a:lvl1pPr lvl="0" algn="l">
              <a:lnSpc>
                <a:spcPct val="78000"/>
              </a:lnSpc>
              <a:spcBef>
                <a:spcPts val="0"/>
              </a:spcBef>
              <a:spcAft>
                <a:spcPts val="0"/>
              </a:spcAft>
              <a:buClr>
                <a:schemeClr val="dk1"/>
              </a:buClr>
              <a:buSzPts val="9600"/>
              <a:buNone/>
              <a:defRPr sz="6400">
                <a:solidFill>
                  <a:schemeClr val="dk1"/>
                </a:solidFill>
              </a:defRPr>
            </a:lvl1pPr>
            <a:lvl2pPr lvl="1">
              <a:lnSpc>
                <a:spcPct val="78000"/>
              </a:lnSpc>
              <a:spcBef>
                <a:spcPts val="0"/>
              </a:spcBef>
              <a:spcAft>
                <a:spcPts val="0"/>
              </a:spcAft>
              <a:buClr>
                <a:schemeClr val="dk1"/>
              </a:buClr>
              <a:buSzPts val="9600"/>
              <a:buFont typeface="Montserrat"/>
              <a:buNone/>
              <a:defRPr sz="6400" b="1">
                <a:solidFill>
                  <a:schemeClr val="dk1"/>
                </a:solidFill>
                <a:latin typeface="Montserrat"/>
                <a:ea typeface="Montserrat"/>
                <a:cs typeface="Montserrat"/>
                <a:sym typeface="Montserrat"/>
              </a:defRPr>
            </a:lvl2pPr>
            <a:lvl3pPr lvl="2">
              <a:lnSpc>
                <a:spcPct val="78000"/>
              </a:lnSpc>
              <a:spcBef>
                <a:spcPts val="0"/>
              </a:spcBef>
              <a:spcAft>
                <a:spcPts val="0"/>
              </a:spcAft>
              <a:buClr>
                <a:schemeClr val="dk1"/>
              </a:buClr>
              <a:buSzPts val="9600"/>
              <a:buFont typeface="Montserrat"/>
              <a:buNone/>
              <a:defRPr sz="6400" b="1">
                <a:solidFill>
                  <a:schemeClr val="dk1"/>
                </a:solidFill>
                <a:latin typeface="Montserrat"/>
                <a:ea typeface="Montserrat"/>
                <a:cs typeface="Montserrat"/>
                <a:sym typeface="Montserrat"/>
              </a:defRPr>
            </a:lvl3pPr>
            <a:lvl4pPr lvl="3">
              <a:lnSpc>
                <a:spcPct val="78000"/>
              </a:lnSpc>
              <a:spcBef>
                <a:spcPts val="0"/>
              </a:spcBef>
              <a:spcAft>
                <a:spcPts val="0"/>
              </a:spcAft>
              <a:buClr>
                <a:schemeClr val="dk1"/>
              </a:buClr>
              <a:buSzPts val="9600"/>
              <a:buFont typeface="Montserrat"/>
              <a:buNone/>
              <a:defRPr sz="6400" b="1">
                <a:solidFill>
                  <a:schemeClr val="dk1"/>
                </a:solidFill>
                <a:latin typeface="Montserrat"/>
                <a:ea typeface="Montserrat"/>
                <a:cs typeface="Montserrat"/>
                <a:sym typeface="Montserrat"/>
              </a:defRPr>
            </a:lvl4pPr>
            <a:lvl5pPr lvl="4">
              <a:lnSpc>
                <a:spcPct val="78000"/>
              </a:lnSpc>
              <a:spcBef>
                <a:spcPts val="0"/>
              </a:spcBef>
              <a:spcAft>
                <a:spcPts val="0"/>
              </a:spcAft>
              <a:buClr>
                <a:schemeClr val="dk1"/>
              </a:buClr>
              <a:buSzPts val="9600"/>
              <a:buFont typeface="Montserrat"/>
              <a:buNone/>
              <a:defRPr sz="6400" b="1">
                <a:solidFill>
                  <a:schemeClr val="dk1"/>
                </a:solidFill>
                <a:latin typeface="Montserrat"/>
                <a:ea typeface="Montserrat"/>
                <a:cs typeface="Montserrat"/>
                <a:sym typeface="Montserrat"/>
              </a:defRPr>
            </a:lvl5pPr>
            <a:lvl6pPr lvl="5">
              <a:lnSpc>
                <a:spcPct val="78000"/>
              </a:lnSpc>
              <a:spcBef>
                <a:spcPts val="0"/>
              </a:spcBef>
              <a:spcAft>
                <a:spcPts val="0"/>
              </a:spcAft>
              <a:buClr>
                <a:schemeClr val="dk1"/>
              </a:buClr>
              <a:buSzPts val="9600"/>
              <a:buFont typeface="Montserrat"/>
              <a:buNone/>
              <a:defRPr sz="6400" b="1">
                <a:solidFill>
                  <a:schemeClr val="dk1"/>
                </a:solidFill>
                <a:latin typeface="Montserrat"/>
                <a:ea typeface="Montserrat"/>
                <a:cs typeface="Montserrat"/>
                <a:sym typeface="Montserrat"/>
              </a:defRPr>
            </a:lvl6pPr>
            <a:lvl7pPr lvl="6">
              <a:lnSpc>
                <a:spcPct val="78000"/>
              </a:lnSpc>
              <a:spcBef>
                <a:spcPts val="0"/>
              </a:spcBef>
              <a:spcAft>
                <a:spcPts val="0"/>
              </a:spcAft>
              <a:buClr>
                <a:schemeClr val="dk1"/>
              </a:buClr>
              <a:buSzPts val="9600"/>
              <a:buFont typeface="Montserrat"/>
              <a:buNone/>
              <a:defRPr sz="6400" b="1">
                <a:solidFill>
                  <a:schemeClr val="dk1"/>
                </a:solidFill>
                <a:latin typeface="Montserrat"/>
                <a:ea typeface="Montserrat"/>
                <a:cs typeface="Montserrat"/>
                <a:sym typeface="Montserrat"/>
              </a:defRPr>
            </a:lvl7pPr>
            <a:lvl8pPr lvl="7">
              <a:lnSpc>
                <a:spcPct val="78000"/>
              </a:lnSpc>
              <a:spcBef>
                <a:spcPts val="0"/>
              </a:spcBef>
              <a:spcAft>
                <a:spcPts val="0"/>
              </a:spcAft>
              <a:buClr>
                <a:schemeClr val="dk1"/>
              </a:buClr>
              <a:buSzPts val="9600"/>
              <a:buFont typeface="Montserrat"/>
              <a:buNone/>
              <a:defRPr sz="6400" b="1">
                <a:solidFill>
                  <a:schemeClr val="dk1"/>
                </a:solidFill>
                <a:latin typeface="Montserrat"/>
                <a:ea typeface="Montserrat"/>
                <a:cs typeface="Montserrat"/>
                <a:sym typeface="Montserrat"/>
              </a:defRPr>
            </a:lvl8pPr>
            <a:lvl9pPr lvl="8">
              <a:lnSpc>
                <a:spcPct val="78000"/>
              </a:lnSpc>
              <a:spcBef>
                <a:spcPts val="0"/>
              </a:spcBef>
              <a:spcAft>
                <a:spcPts val="0"/>
              </a:spcAft>
              <a:buClr>
                <a:schemeClr val="dk1"/>
              </a:buClr>
              <a:buSzPts val="9600"/>
              <a:buFont typeface="Montserrat"/>
              <a:buNone/>
              <a:defRPr sz="6400" b="1">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34964919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Presentation Card">
  <p:cSld name="Presentation Card">
    <p:spTree>
      <p:nvGrpSpPr>
        <p:cNvPr id="1" name="Shape 1052"/>
        <p:cNvGrpSpPr/>
        <p:nvPr/>
      </p:nvGrpSpPr>
      <p:grpSpPr>
        <a:xfrm>
          <a:off x="0" y="0"/>
          <a:ext cx="0" cy="0"/>
          <a:chOff x="0" y="0"/>
          <a:chExt cx="0" cy="0"/>
        </a:xfrm>
      </p:grpSpPr>
      <p:pic>
        <p:nvPicPr>
          <p:cNvPr id="1053" name="Google Shape;1053;p162" descr="preencoded.png"/>
          <p:cNvPicPr preferRelativeResize="0"/>
          <p:nvPr/>
        </p:nvPicPr>
        <p:blipFill rotWithShape="1">
          <a:blip r:embed="rId2">
            <a:alphaModFix/>
          </a:blip>
          <a:srcRect/>
          <a:stretch/>
        </p:blipFill>
        <p:spPr>
          <a:xfrm>
            <a:off x="1" y="0"/>
            <a:ext cx="4962087" cy="2956491"/>
          </a:xfrm>
          <a:prstGeom prst="rect">
            <a:avLst/>
          </a:prstGeom>
          <a:noFill/>
          <a:ln>
            <a:noFill/>
          </a:ln>
        </p:spPr>
      </p:pic>
      <p:pic>
        <p:nvPicPr>
          <p:cNvPr id="1054" name="Google Shape;1054;p162" descr="preencoded.png"/>
          <p:cNvPicPr preferRelativeResize="0"/>
          <p:nvPr/>
        </p:nvPicPr>
        <p:blipFill rotWithShape="1">
          <a:blip r:embed="rId3">
            <a:alphaModFix/>
          </a:blip>
          <a:srcRect/>
          <a:stretch/>
        </p:blipFill>
        <p:spPr>
          <a:xfrm>
            <a:off x="0" y="0"/>
            <a:ext cx="4657285" cy="3270497"/>
          </a:xfrm>
          <a:prstGeom prst="rect">
            <a:avLst/>
          </a:prstGeom>
          <a:noFill/>
          <a:ln>
            <a:noFill/>
          </a:ln>
        </p:spPr>
      </p:pic>
      <p:pic>
        <p:nvPicPr>
          <p:cNvPr id="1055" name="Google Shape;1055;p162" descr="preencoded.png"/>
          <p:cNvPicPr preferRelativeResize="0"/>
          <p:nvPr/>
        </p:nvPicPr>
        <p:blipFill rotWithShape="1">
          <a:blip r:embed="rId4">
            <a:alphaModFix/>
          </a:blip>
          <a:srcRect/>
          <a:stretch/>
        </p:blipFill>
        <p:spPr>
          <a:xfrm>
            <a:off x="-25400" y="4121150"/>
            <a:ext cx="12192005" cy="2736851"/>
          </a:xfrm>
          <a:prstGeom prst="rect">
            <a:avLst/>
          </a:prstGeom>
          <a:noFill/>
          <a:ln>
            <a:noFill/>
          </a:ln>
        </p:spPr>
      </p:pic>
      <p:pic>
        <p:nvPicPr>
          <p:cNvPr id="1056" name="Google Shape;1056;p162" descr="preencoded.png"/>
          <p:cNvPicPr preferRelativeResize="0"/>
          <p:nvPr/>
        </p:nvPicPr>
        <p:blipFill rotWithShape="1">
          <a:blip r:embed="rId5">
            <a:alphaModFix/>
          </a:blip>
          <a:srcRect/>
          <a:stretch/>
        </p:blipFill>
        <p:spPr>
          <a:xfrm>
            <a:off x="-25400" y="4510844"/>
            <a:ext cx="12192002" cy="2347157"/>
          </a:xfrm>
          <a:prstGeom prst="rect">
            <a:avLst/>
          </a:prstGeom>
          <a:noFill/>
          <a:ln>
            <a:noFill/>
          </a:ln>
        </p:spPr>
      </p:pic>
      <p:pic>
        <p:nvPicPr>
          <p:cNvPr id="1057" name="Google Shape;1057;p162" descr="preencoded.png"/>
          <p:cNvPicPr preferRelativeResize="0"/>
          <p:nvPr/>
        </p:nvPicPr>
        <p:blipFill rotWithShape="1">
          <a:blip r:embed="rId6">
            <a:alphaModFix/>
          </a:blip>
          <a:srcRect/>
          <a:stretch/>
        </p:blipFill>
        <p:spPr>
          <a:xfrm>
            <a:off x="9347200" y="406400"/>
            <a:ext cx="2032000" cy="206992"/>
          </a:xfrm>
          <a:prstGeom prst="rect">
            <a:avLst/>
          </a:prstGeom>
          <a:noFill/>
          <a:ln>
            <a:noFill/>
          </a:ln>
        </p:spPr>
      </p:pic>
      <p:pic>
        <p:nvPicPr>
          <p:cNvPr id="1058" name="Google Shape;1058;p162" descr="preencoded.png"/>
          <p:cNvPicPr preferRelativeResize="0"/>
          <p:nvPr/>
        </p:nvPicPr>
        <p:blipFill rotWithShape="1">
          <a:blip r:embed="rId7">
            <a:alphaModFix/>
          </a:blip>
          <a:srcRect/>
          <a:stretch/>
        </p:blipFill>
        <p:spPr>
          <a:xfrm>
            <a:off x="383748" y="1865868"/>
            <a:ext cx="93083" cy="99403"/>
          </a:xfrm>
          <a:prstGeom prst="rect">
            <a:avLst/>
          </a:prstGeom>
          <a:noFill/>
          <a:ln>
            <a:noFill/>
          </a:ln>
        </p:spPr>
      </p:pic>
      <p:pic>
        <p:nvPicPr>
          <p:cNvPr id="1059" name="Google Shape;1059;p162" descr="preencoded.png"/>
          <p:cNvPicPr preferRelativeResize="0"/>
          <p:nvPr/>
        </p:nvPicPr>
        <p:blipFill rotWithShape="1">
          <a:blip r:embed="rId8">
            <a:alphaModFix/>
          </a:blip>
          <a:srcRect/>
          <a:stretch/>
        </p:blipFill>
        <p:spPr>
          <a:xfrm>
            <a:off x="1074043" y="1352158"/>
            <a:ext cx="110408" cy="110408"/>
          </a:xfrm>
          <a:prstGeom prst="rect">
            <a:avLst/>
          </a:prstGeom>
          <a:noFill/>
          <a:ln>
            <a:noFill/>
          </a:ln>
        </p:spPr>
      </p:pic>
      <p:pic>
        <p:nvPicPr>
          <p:cNvPr id="1060" name="Google Shape;1060;p162" descr="preencoded.png"/>
          <p:cNvPicPr preferRelativeResize="0"/>
          <p:nvPr/>
        </p:nvPicPr>
        <p:blipFill rotWithShape="1">
          <a:blip r:embed="rId9">
            <a:alphaModFix/>
          </a:blip>
          <a:srcRect/>
          <a:stretch/>
        </p:blipFill>
        <p:spPr>
          <a:xfrm>
            <a:off x="1017854" y="1946136"/>
            <a:ext cx="107459" cy="102990"/>
          </a:xfrm>
          <a:prstGeom prst="rect">
            <a:avLst/>
          </a:prstGeom>
          <a:noFill/>
          <a:ln>
            <a:noFill/>
          </a:ln>
        </p:spPr>
      </p:pic>
      <p:pic>
        <p:nvPicPr>
          <p:cNvPr id="1061" name="Google Shape;1061;p162" descr="preencoded.png"/>
          <p:cNvPicPr preferRelativeResize="0"/>
          <p:nvPr/>
        </p:nvPicPr>
        <p:blipFill rotWithShape="1">
          <a:blip r:embed="rId10">
            <a:alphaModFix/>
          </a:blip>
          <a:srcRect/>
          <a:stretch/>
        </p:blipFill>
        <p:spPr>
          <a:xfrm>
            <a:off x="374650" y="431800"/>
            <a:ext cx="107459" cy="102990"/>
          </a:xfrm>
          <a:prstGeom prst="rect">
            <a:avLst/>
          </a:prstGeom>
          <a:noFill/>
          <a:ln>
            <a:noFill/>
          </a:ln>
        </p:spPr>
      </p:pic>
      <p:pic>
        <p:nvPicPr>
          <p:cNvPr id="1062" name="Google Shape;1062;p162" descr="preencoded.png"/>
          <p:cNvPicPr preferRelativeResize="0"/>
          <p:nvPr/>
        </p:nvPicPr>
        <p:blipFill rotWithShape="1">
          <a:blip r:embed="rId11">
            <a:alphaModFix/>
          </a:blip>
          <a:srcRect/>
          <a:stretch/>
        </p:blipFill>
        <p:spPr>
          <a:xfrm>
            <a:off x="1258659" y="1007012"/>
            <a:ext cx="111439" cy="113445"/>
          </a:xfrm>
          <a:prstGeom prst="rect">
            <a:avLst/>
          </a:prstGeom>
          <a:noFill/>
          <a:ln>
            <a:noFill/>
          </a:ln>
        </p:spPr>
      </p:pic>
      <p:pic>
        <p:nvPicPr>
          <p:cNvPr id="1063" name="Google Shape;1063;p162" descr="preencoded.png"/>
          <p:cNvPicPr preferRelativeResize="0"/>
          <p:nvPr/>
        </p:nvPicPr>
        <p:blipFill rotWithShape="1">
          <a:blip r:embed="rId12">
            <a:alphaModFix/>
          </a:blip>
          <a:srcRect/>
          <a:stretch/>
        </p:blipFill>
        <p:spPr>
          <a:xfrm>
            <a:off x="279400" y="958849"/>
            <a:ext cx="104904" cy="104904"/>
          </a:xfrm>
          <a:prstGeom prst="rect">
            <a:avLst/>
          </a:prstGeom>
          <a:noFill/>
          <a:ln>
            <a:noFill/>
          </a:ln>
        </p:spPr>
      </p:pic>
      <p:pic>
        <p:nvPicPr>
          <p:cNvPr id="1064" name="Google Shape;1064;p162" descr="preencoded.png"/>
          <p:cNvPicPr preferRelativeResize="0"/>
          <p:nvPr/>
        </p:nvPicPr>
        <p:blipFill rotWithShape="1">
          <a:blip r:embed="rId13">
            <a:alphaModFix/>
          </a:blip>
          <a:srcRect/>
          <a:stretch/>
        </p:blipFill>
        <p:spPr>
          <a:xfrm>
            <a:off x="1595779" y="1239784"/>
            <a:ext cx="112370" cy="112370"/>
          </a:xfrm>
          <a:prstGeom prst="rect">
            <a:avLst/>
          </a:prstGeom>
          <a:noFill/>
          <a:ln>
            <a:noFill/>
          </a:ln>
        </p:spPr>
      </p:pic>
      <p:pic>
        <p:nvPicPr>
          <p:cNvPr id="1065" name="Google Shape;1065;p162" descr="preencoded.png"/>
          <p:cNvPicPr preferRelativeResize="0"/>
          <p:nvPr/>
        </p:nvPicPr>
        <p:blipFill rotWithShape="1">
          <a:blip r:embed="rId14">
            <a:alphaModFix/>
          </a:blip>
          <a:srcRect/>
          <a:stretch/>
        </p:blipFill>
        <p:spPr>
          <a:xfrm>
            <a:off x="480064" y="2780912"/>
            <a:ext cx="102906" cy="102906"/>
          </a:xfrm>
          <a:prstGeom prst="rect">
            <a:avLst/>
          </a:prstGeom>
          <a:noFill/>
          <a:ln>
            <a:noFill/>
          </a:ln>
        </p:spPr>
      </p:pic>
      <p:sp>
        <p:nvSpPr>
          <p:cNvPr id="1066" name="Google Shape;1066;p162"/>
          <p:cNvSpPr/>
          <p:nvPr/>
        </p:nvSpPr>
        <p:spPr>
          <a:xfrm>
            <a:off x="304800" y="6413500"/>
            <a:ext cx="2216400" cy="140000"/>
          </a:xfrm>
          <a:prstGeom prst="rect">
            <a:avLst/>
          </a:prstGeom>
          <a:noFill/>
          <a:ln>
            <a:noFill/>
          </a:ln>
        </p:spPr>
        <p:txBody>
          <a:bodyPr spcFirstLastPara="1" wrap="square" lIns="0" tIns="0" rIns="0" bIns="0" anchor="b" anchorCtr="0">
            <a:noAutofit/>
          </a:bodyPr>
          <a:lstStyle/>
          <a:p>
            <a:pPr marL="0" marR="0" lvl="0" indent="0" algn="l" rtl="0">
              <a:lnSpc>
                <a:spcPct val="103851"/>
              </a:lnSpc>
              <a:spcBef>
                <a:spcPts val="0"/>
              </a:spcBef>
              <a:spcAft>
                <a:spcPts val="0"/>
              </a:spcAft>
              <a:buClr>
                <a:srgbClr val="8EE8AA"/>
              </a:buClr>
              <a:buSzPts val="1400"/>
              <a:buFont typeface="Inter"/>
              <a:buNone/>
            </a:pPr>
            <a:r>
              <a:rPr lang="en" sz="933" i="0" u="none" strike="noStrike" cap="none">
                <a:solidFill>
                  <a:srgbClr val="8EE8AA"/>
                </a:solidFill>
                <a:latin typeface="Inter"/>
                <a:ea typeface="Inter"/>
                <a:cs typeface="Inter"/>
                <a:sym typeface="Inter"/>
              </a:rPr>
              <a:t>Copyright © 2024 SmartRecruiters, Inc. </a:t>
            </a:r>
            <a:endParaRPr sz="933" i="0" u="none" strike="noStrike" cap="none">
              <a:solidFill>
                <a:schemeClr val="dk1"/>
              </a:solidFill>
              <a:latin typeface="Inter"/>
              <a:ea typeface="Inter"/>
              <a:cs typeface="Inter"/>
              <a:sym typeface="Inter"/>
            </a:endParaRPr>
          </a:p>
        </p:txBody>
      </p:sp>
      <p:sp>
        <p:nvSpPr>
          <p:cNvPr id="1067" name="Google Shape;1067;p162"/>
          <p:cNvSpPr>
            <a:spLocks noGrp="1"/>
          </p:cNvSpPr>
          <p:nvPr>
            <p:ph type="pic" idx="2"/>
          </p:nvPr>
        </p:nvSpPr>
        <p:spPr>
          <a:xfrm>
            <a:off x="990600" y="1588339"/>
            <a:ext cx="3048000" cy="3048000"/>
          </a:xfrm>
          <a:prstGeom prst="ellipse">
            <a:avLst/>
          </a:prstGeom>
          <a:noFill/>
          <a:ln>
            <a:noFill/>
          </a:ln>
        </p:spPr>
      </p:sp>
      <p:sp>
        <p:nvSpPr>
          <p:cNvPr id="1068" name="Google Shape;1068;p162"/>
          <p:cNvSpPr txBox="1">
            <a:spLocks noGrp="1"/>
          </p:cNvSpPr>
          <p:nvPr>
            <p:ph type="subTitle" idx="1"/>
          </p:nvPr>
        </p:nvSpPr>
        <p:spPr>
          <a:xfrm>
            <a:off x="4754887" y="2889500"/>
            <a:ext cx="6835200" cy="487600"/>
          </a:xfrm>
          <a:prstGeom prst="rect">
            <a:avLst/>
          </a:prstGeom>
        </p:spPr>
        <p:txBody>
          <a:bodyPr spcFirstLastPara="1" wrap="square" lIns="0" tIns="0" rIns="0" bIns="0" anchor="t" anchorCtr="0">
            <a:noAutofit/>
          </a:bodyPr>
          <a:lstStyle>
            <a:lvl1pPr lvl="0">
              <a:lnSpc>
                <a:spcPct val="80000"/>
              </a:lnSpc>
              <a:spcBef>
                <a:spcPts val="0"/>
              </a:spcBef>
              <a:spcAft>
                <a:spcPts val="0"/>
              </a:spcAft>
              <a:buClr>
                <a:schemeClr val="accent6"/>
              </a:buClr>
              <a:buSzPts val="4800"/>
              <a:buFont typeface="Montserrat"/>
              <a:buNone/>
              <a:defRPr sz="3200">
                <a:solidFill>
                  <a:schemeClr val="accent6"/>
                </a:solidFill>
                <a:latin typeface="Montserrat"/>
                <a:ea typeface="Montserrat"/>
                <a:cs typeface="Montserrat"/>
                <a:sym typeface="Montserrat"/>
              </a:defRPr>
            </a:lvl1pPr>
            <a:lvl2pPr lvl="1">
              <a:lnSpc>
                <a:spcPct val="80000"/>
              </a:lnSpc>
              <a:spcBef>
                <a:spcPts val="0"/>
              </a:spcBef>
              <a:spcAft>
                <a:spcPts val="0"/>
              </a:spcAft>
              <a:buClr>
                <a:schemeClr val="accent6"/>
              </a:buClr>
              <a:buSzPts val="4800"/>
              <a:buFont typeface="Montserrat"/>
              <a:buNone/>
              <a:defRPr sz="3200">
                <a:solidFill>
                  <a:schemeClr val="accent6"/>
                </a:solidFill>
                <a:latin typeface="Montserrat"/>
                <a:ea typeface="Montserrat"/>
                <a:cs typeface="Montserrat"/>
                <a:sym typeface="Montserrat"/>
              </a:defRPr>
            </a:lvl2pPr>
            <a:lvl3pPr lvl="2">
              <a:lnSpc>
                <a:spcPct val="80000"/>
              </a:lnSpc>
              <a:spcBef>
                <a:spcPts val="0"/>
              </a:spcBef>
              <a:spcAft>
                <a:spcPts val="0"/>
              </a:spcAft>
              <a:buClr>
                <a:schemeClr val="accent6"/>
              </a:buClr>
              <a:buSzPts val="4800"/>
              <a:buFont typeface="Montserrat"/>
              <a:buNone/>
              <a:defRPr sz="3200">
                <a:solidFill>
                  <a:schemeClr val="accent6"/>
                </a:solidFill>
                <a:latin typeface="Montserrat"/>
                <a:ea typeface="Montserrat"/>
                <a:cs typeface="Montserrat"/>
                <a:sym typeface="Montserrat"/>
              </a:defRPr>
            </a:lvl3pPr>
            <a:lvl4pPr lvl="3">
              <a:lnSpc>
                <a:spcPct val="80000"/>
              </a:lnSpc>
              <a:spcBef>
                <a:spcPts val="0"/>
              </a:spcBef>
              <a:spcAft>
                <a:spcPts val="0"/>
              </a:spcAft>
              <a:buClr>
                <a:schemeClr val="accent6"/>
              </a:buClr>
              <a:buSzPts val="4800"/>
              <a:buFont typeface="Montserrat"/>
              <a:buNone/>
              <a:defRPr sz="3200">
                <a:solidFill>
                  <a:schemeClr val="accent6"/>
                </a:solidFill>
                <a:latin typeface="Montserrat"/>
                <a:ea typeface="Montserrat"/>
                <a:cs typeface="Montserrat"/>
                <a:sym typeface="Montserrat"/>
              </a:defRPr>
            </a:lvl4pPr>
            <a:lvl5pPr lvl="4">
              <a:lnSpc>
                <a:spcPct val="80000"/>
              </a:lnSpc>
              <a:spcBef>
                <a:spcPts val="0"/>
              </a:spcBef>
              <a:spcAft>
                <a:spcPts val="0"/>
              </a:spcAft>
              <a:buClr>
                <a:schemeClr val="accent6"/>
              </a:buClr>
              <a:buSzPts val="4800"/>
              <a:buFont typeface="Montserrat"/>
              <a:buNone/>
              <a:defRPr sz="3200">
                <a:solidFill>
                  <a:schemeClr val="accent6"/>
                </a:solidFill>
                <a:latin typeface="Montserrat"/>
                <a:ea typeface="Montserrat"/>
                <a:cs typeface="Montserrat"/>
                <a:sym typeface="Montserrat"/>
              </a:defRPr>
            </a:lvl5pPr>
            <a:lvl6pPr lvl="5">
              <a:lnSpc>
                <a:spcPct val="80000"/>
              </a:lnSpc>
              <a:spcBef>
                <a:spcPts val="0"/>
              </a:spcBef>
              <a:spcAft>
                <a:spcPts val="0"/>
              </a:spcAft>
              <a:buClr>
                <a:schemeClr val="accent6"/>
              </a:buClr>
              <a:buSzPts val="4800"/>
              <a:buFont typeface="Montserrat"/>
              <a:buNone/>
              <a:defRPr sz="3200">
                <a:solidFill>
                  <a:schemeClr val="accent6"/>
                </a:solidFill>
                <a:latin typeface="Montserrat"/>
                <a:ea typeface="Montserrat"/>
                <a:cs typeface="Montserrat"/>
                <a:sym typeface="Montserrat"/>
              </a:defRPr>
            </a:lvl6pPr>
            <a:lvl7pPr lvl="6">
              <a:lnSpc>
                <a:spcPct val="80000"/>
              </a:lnSpc>
              <a:spcBef>
                <a:spcPts val="0"/>
              </a:spcBef>
              <a:spcAft>
                <a:spcPts val="0"/>
              </a:spcAft>
              <a:buClr>
                <a:schemeClr val="accent6"/>
              </a:buClr>
              <a:buSzPts val="4800"/>
              <a:buFont typeface="Montserrat"/>
              <a:buNone/>
              <a:defRPr sz="3200">
                <a:solidFill>
                  <a:schemeClr val="accent6"/>
                </a:solidFill>
                <a:latin typeface="Montserrat"/>
                <a:ea typeface="Montserrat"/>
                <a:cs typeface="Montserrat"/>
                <a:sym typeface="Montserrat"/>
              </a:defRPr>
            </a:lvl7pPr>
            <a:lvl8pPr lvl="7">
              <a:lnSpc>
                <a:spcPct val="80000"/>
              </a:lnSpc>
              <a:spcBef>
                <a:spcPts val="0"/>
              </a:spcBef>
              <a:spcAft>
                <a:spcPts val="0"/>
              </a:spcAft>
              <a:buClr>
                <a:schemeClr val="accent6"/>
              </a:buClr>
              <a:buSzPts val="4800"/>
              <a:buFont typeface="Montserrat"/>
              <a:buNone/>
              <a:defRPr sz="3200">
                <a:solidFill>
                  <a:schemeClr val="accent6"/>
                </a:solidFill>
                <a:latin typeface="Montserrat"/>
                <a:ea typeface="Montserrat"/>
                <a:cs typeface="Montserrat"/>
                <a:sym typeface="Montserrat"/>
              </a:defRPr>
            </a:lvl8pPr>
            <a:lvl9pPr lvl="8">
              <a:lnSpc>
                <a:spcPct val="80000"/>
              </a:lnSpc>
              <a:spcBef>
                <a:spcPts val="0"/>
              </a:spcBef>
              <a:spcAft>
                <a:spcPts val="0"/>
              </a:spcAft>
              <a:buClr>
                <a:schemeClr val="accent6"/>
              </a:buClr>
              <a:buSzPts val="4800"/>
              <a:buFont typeface="Montserrat"/>
              <a:buNone/>
              <a:defRPr sz="3200">
                <a:solidFill>
                  <a:schemeClr val="accent6"/>
                </a:solidFill>
                <a:latin typeface="Montserrat"/>
                <a:ea typeface="Montserrat"/>
                <a:cs typeface="Montserrat"/>
                <a:sym typeface="Montserrat"/>
              </a:defRPr>
            </a:lvl9pPr>
          </a:lstStyle>
          <a:p>
            <a:endParaRPr/>
          </a:p>
        </p:txBody>
      </p:sp>
      <p:sp>
        <p:nvSpPr>
          <p:cNvPr id="1069" name="Google Shape;1069;p162"/>
          <p:cNvSpPr txBox="1">
            <a:spLocks noGrp="1"/>
          </p:cNvSpPr>
          <p:nvPr>
            <p:ph type="subTitle" idx="3"/>
          </p:nvPr>
        </p:nvSpPr>
        <p:spPr>
          <a:xfrm>
            <a:off x="4754880" y="3980688"/>
            <a:ext cx="4278000" cy="286000"/>
          </a:xfrm>
          <a:prstGeom prst="rect">
            <a:avLst/>
          </a:prstGeom>
        </p:spPr>
        <p:txBody>
          <a:bodyPr spcFirstLastPara="1" wrap="square" lIns="0" tIns="0" rIns="0" bIns="0" anchor="t" anchorCtr="0">
            <a:noAutofit/>
          </a:bodyPr>
          <a:lstStyle>
            <a:lvl1pPr lvl="0">
              <a:lnSpc>
                <a:spcPct val="99000"/>
              </a:lnSpc>
              <a:spcBef>
                <a:spcPts val="0"/>
              </a:spcBef>
              <a:spcAft>
                <a:spcPts val="0"/>
              </a:spcAft>
              <a:buClr>
                <a:schemeClr val="accent6"/>
              </a:buClr>
              <a:buSzPts val="2400"/>
              <a:buFont typeface="Montserrat Medium"/>
              <a:buNone/>
              <a:defRPr sz="1600">
                <a:solidFill>
                  <a:schemeClr val="accent6"/>
                </a:solidFill>
                <a:latin typeface="Montserrat Medium"/>
                <a:ea typeface="Montserrat Medium"/>
                <a:cs typeface="Montserrat Medium"/>
                <a:sym typeface="Montserrat Medium"/>
              </a:defRPr>
            </a:lvl1pPr>
            <a:lvl2pPr lvl="1">
              <a:lnSpc>
                <a:spcPct val="99000"/>
              </a:lnSpc>
              <a:spcBef>
                <a:spcPts val="0"/>
              </a:spcBef>
              <a:spcAft>
                <a:spcPts val="0"/>
              </a:spcAft>
              <a:buClr>
                <a:schemeClr val="accent6"/>
              </a:buClr>
              <a:buSzPts val="1400"/>
              <a:buFont typeface="Montserrat"/>
              <a:buNone/>
              <a:defRPr>
                <a:solidFill>
                  <a:schemeClr val="accent6"/>
                </a:solidFill>
                <a:latin typeface="Montserrat"/>
                <a:ea typeface="Montserrat"/>
                <a:cs typeface="Montserrat"/>
                <a:sym typeface="Montserrat"/>
              </a:defRPr>
            </a:lvl2pPr>
            <a:lvl3pPr lvl="2">
              <a:lnSpc>
                <a:spcPct val="99000"/>
              </a:lnSpc>
              <a:spcBef>
                <a:spcPts val="0"/>
              </a:spcBef>
              <a:spcAft>
                <a:spcPts val="0"/>
              </a:spcAft>
              <a:buClr>
                <a:schemeClr val="accent6"/>
              </a:buClr>
              <a:buSzPts val="1400"/>
              <a:buFont typeface="Montserrat"/>
              <a:buNone/>
              <a:defRPr>
                <a:solidFill>
                  <a:schemeClr val="accent6"/>
                </a:solidFill>
                <a:latin typeface="Montserrat"/>
                <a:ea typeface="Montserrat"/>
                <a:cs typeface="Montserrat"/>
                <a:sym typeface="Montserrat"/>
              </a:defRPr>
            </a:lvl3pPr>
            <a:lvl4pPr lvl="3">
              <a:lnSpc>
                <a:spcPct val="99000"/>
              </a:lnSpc>
              <a:spcBef>
                <a:spcPts val="0"/>
              </a:spcBef>
              <a:spcAft>
                <a:spcPts val="0"/>
              </a:spcAft>
              <a:buClr>
                <a:schemeClr val="accent6"/>
              </a:buClr>
              <a:buSzPts val="1400"/>
              <a:buFont typeface="Montserrat"/>
              <a:buNone/>
              <a:defRPr>
                <a:solidFill>
                  <a:schemeClr val="accent6"/>
                </a:solidFill>
                <a:latin typeface="Montserrat"/>
                <a:ea typeface="Montserrat"/>
                <a:cs typeface="Montserrat"/>
                <a:sym typeface="Montserrat"/>
              </a:defRPr>
            </a:lvl4pPr>
            <a:lvl5pPr lvl="4">
              <a:lnSpc>
                <a:spcPct val="99000"/>
              </a:lnSpc>
              <a:spcBef>
                <a:spcPts val="0"/>
              </a:spcBef>
              <a:spcAft>
                <a:spcPts val="0"/>
              </a:spcAft>
              <a:buClr>
                <a:schemeClr val="accent6"/>
              </a:buClr>
              <a:buSzPts val="1400"/>
              <a:buFont typeface="Montserrat"/>
              <a:buNone/>
              <a:defRPr>
                <a:solidFill>
                  <a:schemeClr val="accent6"/>
                </a:solidFill>
                <a:latin typeface="Montserrat"/>
                <a:ea typeface="Montserrat"/>
                <a:cs typeface="Montserrat"/>
                <a:sym typeface="Montserrat"/>
              </a:defRPr>
            </a:lvl5pPr>
            <a:lvl6pPr lvl="5">
              <a:lnSpc>
                <a:spcPct val="99000"/>
              </a:lnSpc>
              <a:spcBef>
                <a:spcPts val="0"/>
              </a:spcBef>
              <a:spcAft>
                <a:spcPts val="0"/>
              </a:spcAft>
              <a:buClr>
                <a:schemeClr val="accent6"/>
              </a:buClr>
              <a:buSzPts val="1400"/>
              <a:buFont typeface="Montserrat"/>
              <a:buNone/>
              <a:defRPr>
                <a:solidFill>
                  <a:schemeClr val="accent6"/>
                </a:solidFill>
                <a:latin typeface="Montserrat"/>
                <a:ea typeface="Montserrat"/>
                <a:cs typeface="Montserrat"/>
                <a:sym typeface="Montserrat"/>
              </a:defRPr>
            </a:lvl6pPr>
            <a:lvl7pPr lvl="6">
              <a:lnSpc>
                <a:spcPct val="99000"/>
              </a:lnSpc>
              <a:spcBef>
                <a:spcPts val="0"/>
              </a:spcBef>
              <a:spcAft>
                <a:spcPts val="0"/>
              </a:spcAft>
              <a:buClr>
                <a:schemeClr val="accent6"/>
              </a:buClr>
              <a:buSzPts val="1400"/>
              <a:buFont typeface="Montserrat"/>
              <a:buNone/>
              <a:defRPr>
                <a:solidFill>
                  <a:schemeClr val="accent6"/>
                </a:solidFill>
                <a:latin typeface="Montserrat"/>
                <a:ea typeface="Montserrat"/>
                <a:cs typeface="Montserrat"/>
                <a:sym typeface="Montserrat"/>
              </a:defRPr>
            </a:lvl7pPr>
            <a:lvl8pPr lvl="7">
              <a:lnSpc>
                <a:spcPct val="99000"/>
              </a:lnSpc>
              <a:spcBef>
                <a:spcPts val="0"/>
              </a:spcBef>
              <a:spcAft>
                <a:spcPts val="0"/>
              </a:spcAft>
              <a:buClr>
                <a:schemeClr val="accent6"/>
              </a:buClr>
              <a:buSzPts val="1400"/>
              <a:buFont typeface="Montserrat"/>
              <a:buNone/>
              <a:defRPr>
                <a:solidFill>
                  <a:schemeClr val="accent6"/>
                </a:solidFill>
                <a:latin typeface="Montserrat"/>
                <a:ea typeface="Montserrat"/>
                <a:cs typeface="Montserrat"/>
                <a:sym typeface="Montserrat"/>
              </a:defRPr>
            </a:lvl8pPr>
            <a:lvl9pPr lvl="8">
              <a:lnSpc>
                <a:spcPct val="99000"/>
              </a:lnSpc>
              <a:spcBef>
                <a:spcPts val="0"/>
              </a:spcBef>
              <a:spcAft>
                <a:spcPts val="0"/>
              </a:spcAft>
              <a:buClr>
                <a:schemeClr val="accent6"/>
              </a:buClr>
              <a:buSzPts val="1400"/>
              <a:buFont typeface="Montserrat"/>
              <a:buNone/>
              <a:defRPr>
                <a:solidFill>
                  <a:schemeClr val="accent6"/>
                </a:solidFill>
                <a:latin typeface="Montserrat"/>
                <a:ea typeface="Montserrat"/>
                <a:cs typeface="Montserrat"/>
                <a:sym typeface="Montserrat"/>
              </a:defRPr>
            </a:lvl9pPr>
          </a:lstStyle>
          <a:p>
            <a:endParaRPr/>
          </a:p>
        </p:txBody>
      </p:sp>
      <p:sp>
        <p:nvSpPr>
          <p:cNvPr id="1070" name="Google Shape;1070;p162"/>
          <p:cNvSpPr txBox="1">
            <a:spLocks noGrp="1"/>
          </p:cNvSpPr>
          <p:nvPr>
            <p:ph type="subTitle" idx="4"/>
          </p:nvPr>
        </p:nvSpPr>
        <p:spPr>
          <a:xfrm>
            <a:off x="5116750" y="4356954"/>
            <a:ext cx="5804000" cy="368400"/>
          </a:xfrm>
          <a:prstGeom prst="rect">
            <a:avLst/>
          </a:prstGeom>
        </p:spPr>
        <p:txBody>
          <a:bodyPr spcFirstLastPara="1" wrap="square" lIns="91450" tIns="91450" rIns="91450" bIns="91450" anchor="ctr" anchorCtr="0">
            <a:noAutofit/>
          </a:bodyPr>
          <a:lstStyle>
            <a:lvl1pPr lvl="0">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1pPr>
            <a:lvl2pPr lvl="1">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2pPr>
            <a:lvl3pPr lvl="2">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3pPr>
            <a:lvl4pPr lvl="3">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4pPr>
            <a:lvl5pPr lvl="4">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5pPr>
            <a:lvl6pPr lvl="5">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6pPr>
            <a:lvl7pPr lvl="6">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7pPr>
            <a:lvl8pPr lvl="7">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8pPr>
            <a:lvl9pPr lvl="8">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9pPr>
          </a:lstStyle>
          <a:p>
            <a:endParaRPr/>
          </a:p>
        </p:txBody>
      </p:sp>
      <p:pic>
        <p:nvPicPr>
          <p:cNvPr id="1071" name="Google Shape;1071;p162" descr="preencoded.png"/>
          <p:cNvPicPr preferRelativeResize="0"/>
          <p:nvPr/>
        </p:nvPicPr>
        <p:blipFill rotWithShape="1">
          <a:blip r:embed="rId15">
            <a:alphaModFix/>
          </a:blip>
          <a:srcRect/>
          <a:stretch/>
        </p:blipFill>
        <p:spPr>
          <a:xfrm>
            <a:off x="4796983" y="4460000"/>
            <a:ext cx="165100" cy="165100"/>
          </a:xfrm>
          <a:prstGeom prst="rect">
            <a:avLst/>
          </a:prstGeom>
          <a:noFill/>
          <a:ln>
            <a:noFill/>
          </a:ln>
        </p:spPr>
      </p:pic>
      <p:sp>
        <p:nvSpPr>
          <p:cNvPr id="1072" name="Google Shape;1072;p162"/>
          <p:cNvSpPr txBox="1">
            <a:spLocks noGrp="1"/>
          </p:cNvSpPr>
          <p:nvPr>
            <p:ph type="subTitle" idx="5"/>
          </p:nvPr>
        </p:nvSpPr>
        <p:spPr>
          <a:xfrm>
            <a:off x="5116750" y="4775954"/>
            <a:ext cx="5804000" cy="368400"/>
          </a:xfrm>
          <a:prstGeom prst="rect">
            <a:avLst/>
          </a:prstGeom>
        </p:spPr>
        <p:txBody>
          <a:bodyPr spcFirstLastPara="1" wrap="square" lIns="91450" tIns="91450" rIns="91450" bIns="91450" anchor="ctr" anchorCtr="0">
            <a:noAutofit/>
          </a:bodyPr>
          <a:lstStyle>
            <a:lvl1pPr lvl="0">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1pPr>
            <a:lvl2pPr lvl="1">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2pPr>
            <a:lvl3pPr lvl="2">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3pPr>
            <a:lvl4pPr lvl="3">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4pPr>
            <a:lvl5pPr lvl="4">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5pPr>
            <a:lvl6pPr lvl="5">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6pPr>
            <a:lvl7pPr lvl="6">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7pPr>
            <a:lvl8pPr lvl="7">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8pPr>
            <a:lvl9pPr lvl="8">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9pPr>
          </a:lstStyle>
          <a:p>
            <a:endParaRPr/>
          </a:p>
        </p:txBody>
      </p:sp>
      <p:pic>
        <p:nvPicPr>
          <p:cNvPr id="1073" name="Google Shape;1073;p162" descr="preencoded.png"/>
          <p:cNvPicPr preferRelativeResize="0"/>
          <p:nvPr/>
        </p:nvPicPr>
        <p:blipFill rotWithShape="1">
          <a:blip r:embed="rId15">
            <a:alphaModFix/>
          </a:blip>
          <a:srcRect/>
          <a:stretch/>
        </p:blipFill>
        <p:spPr>
          <a:xfrm>
            <a:off x="4796983" y="4879000"/>
            <a:ext cx="165100" cy="165100"/>
          </a:xfrm>
          <a:prstGeom prst="rect">
            <a:avLst/>
          </a:prstGeom>
          <a:noFill/>
          <a:ln>
            <a:noFill/>
          </a:ln>
        </p:spPr>
      </p:pic>
      <p:sp>
        <p:nvSpPr>
          <p:cNvPr id="1074" name="Google Shape;1074;p162"/>
          <p:cNvSpPr txBox="1">
            <a:spLocks noGrp="1"/>
          </p:cNvSpPr>
          <p:nvPr>
            <p:ph type="subTitle" idx="6"/>
          </p:nvPr>
        </p:nvSpPr>
        <p:spPr>
          <a:xfrm>
            <a:off x="5116750" y="5180654"/>
            <a:ext cx="5804000" cy="368400"/>
          </a:xfrm>
          <a:prstGeom prst="rect">
            <a:avLst/>
          </a:prstGeom>
        </p:spPr>
        <p:txBody>
          <a:bodyPr spcFirstLastPara="1" wrap="square" lIns="91450" tIns="91450" rIns="91450" bIns="91450" anchor="ctr" anchorCtr="0">
            <a:noAutofit/>
          </a:bodyPr>
          <a:lstStyle>
            <a:lvl1pPr lvl="0">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1pPr>
            <a:lvl2pPr lvl="1">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2pPr>
            <a:lvl3pPr lvl="2">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3pPr>
            <a:lvl4pPr lvl="3">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4pPr>
            <a:lvl5pPr lvl="4">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5pPr>
            <a:lvl6pPr lvl="5">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6pPr>
            <a:lvl7pPr lvl="6">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7pPr>
            <a:lvl8pPr lvl="7">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8pPr>
            <a:lvl9pPr lvl="8">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9pPr>
          </a:lstStyle>
          <a:p>
            <a:endParaRPr/>
          </a:p>
        </p:txBody>
      </p:sp>
      <p:pic>
        <p:nvPicPr>
          <p:cNvPr id="1075" name="Google Shape;1075;p162" descr="preencoded.png"/>
          <p:cNvPicPr preferRelativeResize="0"/>
          <p:nvPr/>
        </p:nvPicPr>
        <p:blipFill rotWithShape="1">
          <a:blip r:embed="rId15">
            <a:alphaModFix/>
          </a:blip>
          <a:srcRect/>
          <a:stretch/>
        </p:blipFill>
        <p:spPr>
          <a:xfrm>
            <a:off x="4796983" y="5283700"/>
            <a:ext cx="165100" cy="165100"/>
          </a:xfrm>
          <a:prstGeom prst="rect">
            <a:avLst/>
          </a:prstGeom>
          <a:noFill/>
          <a:ln>
            <a:noFill/>
          </a:ln>
        </p:spPr>
      </p:pic>
      <p:sp>
        <p:nvSpPr>
          <p:cNvPr id="1076" name="Google Shape;1076;p162"/>
          <p:cNvSpPr txBox="1">
            <a:spLocks noGrp="1"/>
          </p:cNvSpPr>
          <p:nvPr>
            <p:ph type="title"/>
          </p:nvPr>
        </p:nvSpPr>
        <p:spPr>
          <a:xfrm>
            <a:off x="4754880" y="1928481"/>
            <a:ext cx="20604400" cy="896400"/>
          </a:xfrm>
          <a:prstGeom prst="rect">
            <a:avLst/>
          </a:prstGeom>
        </p:spPr>
        <p:txBody>
          <a:bodyPr spcFirstLastPara="1" wrap="square" lIns="0" tIns="0" rIns="0" bIns="0" anchor="ctr" anchorCtr="0">
            <a:noAutofit/>
          </a:bodyPr>
          <a:lstStyle>
            <a:lvl1pPr lvl="0">
              <a:lnSpc>
                <a:spcPct val="78000"/>
              </a:lnSpc>
              <a:spcBef>
                <a:spcPts val="0"/>
              </a:spcBef>
              <a:spcAft>
                <a:spcPts val="0"/>
              </a:spcAft>
              <a:buClr>
                <a:schemeClr val="dk1"/>
              </a:buClr>
              <a:buSzPts val="9600"/>
              <a:buFont typeface="Montserrat Medium"/>
              <a:buNone/>
              <a:defRPr sz="6400">
                <a:solidFill>
                  <a:schemeClr val="dk1"/>
                </a:solidFill>
                <a:latin typeface="Montserrat Medium"/>
                <a:ea typeface="Montserrat Medium"/>
                <a:cs typeface="Montserrat Medium"/>
                <a:sym typeface="Montserrat Medium"/>
              </a:defRPr>
            </a:lvl1pPr>
            <a:lvl2pPr lvl="1">
              <a:lnSpc>
                <a:spcPct val="78000"/>
              </a:lnSpc>
              <a:spcBef>
                <a:spcPts val="0"/>
              </a:spcBef>
              <a:spcAft>
                <a:spcPts val="0"/>
              </a:spcAft>
              <a:buClr>
                <a:schemeClr val="dk1"/>
              </a:buClr>
              <a:buSzPts val="9600"/>
              <a:buFont typeface="Montserrat"/>
              <a:buNone/>
              <a:defRPr sz="6400">
                <a:solidFill>
                  <a:schemeClr val="dk1"/>
                </a:solidFill>
                <a:latin typeface="Montserrat"/>
                <a:ea typeface="Montserrat"/>
                <a:cs typeface="Montserrat"/>
                <a:sym typeface="Montserrat"/>
              </a:defRPr>
            </a:lvl2pPr>
            <a:lvl3pPr lvl="2">
              <a:lnSpc>
                <a:spcPct val="78000"/>
              </a:lnSpc>
              <a:spcBef>
                <a:spcPts val="0"/>
              </a:spcBef>
              <a:spcAft>
                <a:spcPts val="0"/>
              </a:spcAft>
              <a:buClr>
                <a:schemeClr val="dk1"/>
              </a:buClr>
              <a:buSzPts val="9600"/>
              <a:buFont typeface="Montserrat"/>
              <a:buNone/>
              <a:defRPr sz="6400">
                <a:solidFill>
                  <a:schemeClr val="dk1"/>
                </a:solidFill>
                <a:latin typeface="Montserrat"/>
                <a:ea typeface="Montserrat"/>
                <a:cs typeface="Montserrat"/>
                <a:sym typeface="Montserrat"/>
              </a:defRPr>
            </a:lvl3pPr>
            <a:lvl4pPr lvl="3">
              <a:lnSpc>
                <a:spcPct val="78000"/>
              </a:lnSpc>
              <a:spcBef>
                <a:spcPts val="0"/>
              </a:spcBef>
              <a:spcAft>
                <a:spcPts val="0"/>
              </a:spcAft>
              <a:buClr>
                <a:schemeClr val="dk1"/>
              </a:buClr>
              <a:buSzPts val="9600"/>
              <a:buFont typeface="Montserrat"/>
              <a:buNone/>
              <a:defRPr sz="6400">
                <a:solidFill>
                  <a:schemeClr val="dk1"/>
                </a:solidFill>
                <a:latin typeface="Montserrat"/>
                <a:ea typeface="Montserrat"/>
                <a:cs typeface="Montserrat"/>
                <a:sym typeface="Montserrat"/>
              </a:defRPr>
            </a:lvl4pPr>
            <a:lvl5pPr lvl="4">
              <a:lnSpc>
                <a:spcPct val="78000"/>
              </a:lnSpc>
              <a:spcBef>
                <a:spcPts val="0"/>
              </a:spcBef>
              <a:spcAft>
                <a:spcPts val="0"/>
              </a:spcAft>
              <a:buClr>
                <a:schemeClr val="dk1"/>
              </a:buClr>
              <a:buSzPts val="9600"/>
              <a:buFont typeface="Montserrat"/>
              <a:buNone/>
              <a:defRPr sz="6400">
                <a:solidFill>
                  <a:schemeClr val="dk1"/>
                </a:solidFill>
                <a:latin typeface="Montserrat"/>
                <a:ea typeface="Montserrat"/>
                <a:cs typeface="Montserrat"/>
                <a:sym typeface="Montserrat"/>
              </a:defRPr>
            </a:lvl5pPr>
            <a:lvl6pPr lvl="5">
              <a:lnSpc>
                <a:spcPct val="78000"/>
              </a:lnSpc>
              <a:spcBef>
                <a:spcPts val="0"/>
              </a:spcBef>
              <a:spcAft>
                <a:spcPts val="0"/>
              </a:spcAft>
              <a:buClr>
                <a:schemeClr val="dk1"/>
              </a:buClr>
              <a:buSzPts val="9600"/>
              <a:buFont typeface="Montserrat"/>
              <a:buNone/>
              <a:defRPr sz="6400">
                <a:solidFill>
                  <a:schemeClr val="dk1"/>
                </a:solidFill>
                <a:latin typeface="Montserrat"/>
                <a:ea typeface="Montserrat"/>
                <a:cs typeface="Montserrat"/>
                <a:sym typeface="Montserrat"/>
              </a:defRPr>
            </a:lvl6pPr>
            <a:lvl7pPr lvl="6">
              <a:lnSpc>
                <a:spcPct val="78000"/>
              </a:lnSpc>
              <a:spcBef>
                <a:spcPts val="0"/>
              </a:spcBef>
              <a:spcAft>
                <a:spcPts val="0"/>
              </a:spcAft>
              <a:buClr>
                <a:schemeClr val="dk1"/>
              </a:buClr>
              <a:buSzPts val="9600"/>
              <a:buFont typeface="Montserrat"/>
              <a:buNone/>
              <a:defRPr sz="6400">
                <a:solidFill>
                  <a:schemeClr val="dk1"/>
                </a:solidFill>
                <a:latin typeface="Montserrat"/>
                <a:ea typeface="Montserrat"/>
                <a:cs typeface="Montserrat"/>
                <a:sym typeface="Montserrat"/>
              </a:defRPr>
            </a:lvl7pPr>
            <a:lvl8pPr lvl="7">
              <a:lnSpc>
                <a:spcPct val="78000"/>
              </a:lnSpc>
              <a:spcBef>
                <a:spcPts val="0"/>
              </a:spcBef>
              <a:spcAft>
                <a:spcPts val="0"/>
              </a:spcAft>
              <a:buClr>
                <a:schemeClr val="dk1"/>
              </a:buClr>
              <a:buSzPts val="9600"/>
              <a:buFont typeface="Montserrat"/>
              <a:buNone/>
              <a:defRPr sz="6400">
                <a:solidFill>
                  <a:schemeClr val="dk1"/>
                </a:solidFill>
                <a:latin typeface="Montserrat"/>
                <a:ea typeface="Montserrat"/>
                <a:cs typeface="Montserrat"/>
                <a:sym typeface="Montserrat"/>
              </a:defRPr>
            </a:lvl8pPr>
            <a:lvl9pPr lvl="8">
              <a:lnSpc>
                <a:spcPct val="78000"/>
              </a:lnSpc>
              <a:spcBef>
                <a:spcPts val="0"/>
              </a:spcBef>
              <a:spcAft>
                <a:spcPts val="0"/>
              </a:spcAft>
              <a:buClr>
                <a:schemeClr val="dk1"/>
              </a:buClr>
              <a:buSzPts val="9600"/>
              <a:buFont typeface="Montserrat"/>
              <a:buNone/>
              <a:defRPr sz="6400">
                <a:solidFill>
                  <a:schemeClr val="dk1"/>
                </a:solidFill>
                <a:latin typeface="Montserrat"/>
                <a:ea typeface="Montserrat"/>
                <a:cs typeface="Montserrat"/>
                <a:sym typeface="Montserrat"/>
              </a:defRPr>
            </a:lvl9pPr>
          </a:lstStyle>
          <a:p>
            <a:endParaRPr/>
          </a:p>
        </p:txBody>
      </p:sp>
      <p:sp>
        <p:nvSpPr>
          <p:cNvPr id="1077" name="Google Shape;1077;p162"/>
          <p:cNvSpPr txBox="1">
            <a:spLocks noGrp="1"/>
          </p:cNvSpPr>
          <p:nvPr>
            <p:ph type="title" idx="7"/>
          </p:nvPr>
        </p:nvSpPr>
        <p:spPr>
          <a:xfrm>
            <a:off x="4754880" y="906272"/>
            <a:ext cx="15416400" cy="670800"/>
          </a:xfrm>
          <a:prstGeom prst="rect">
            <a:avLst/>
          </a:prstGeom>
        </p:spPr>
        <p:txBody>
          <a:bodyPr spcFirstLastPara="1" wrap="square" lIns="0" tIns="0" rIns="0" bIns="0" anchor="ctr" anchorCtr="0">
            <a:noAutofit/>
          </a:bodyPr>
          <a:lstStyle>
            <a:lvl1pPr lvl="0">
              <a:lnSpc>
                <a:spcPct val="78000"/>
              </a:lnSpc>
              <a:spcBef>
                <a:spcPts val="0"/>
              </a:spcBef>
              <a:spcAft>
                <a:spcPts val="0"/>
              </a:spcAft>
              <a:buClr>
                <a:schemeClr val="accent1"/>
              </a:buClr>
              <a:buSzPts val="7200"/>
              <a:buFont typeface="Montserrat"/>
              <a:buNone/>
              <a:defRPr sz="4800" b="1" i="1">
                <a:solidFill>
                  <a:schemeClr val="accent1"/>
                </a:solidFill>
                <a:latin typeface="Montserrat"/>
                <a:ea typeface="Montserrat"/>
                <a:cs typeface="Montserrat"/>
                <a:sym typeface="Montserrat"/>
              </a:defRPr>
            </a:lvl1pPr>
            <a:lvl2pPr lvl="1">
              <a:lnSpc>
                <a:spcPct val="78000"/>
              </a:lnSpc>
              <a:spcBef>
                <a:spcPts val="0"/>
              </a:spcBef>
              <a:spcAft>
                <a:spcPts val="0"/>
              </a:spcAft>
              <a:buClr>
                <a:schemeClr val="accent1"/>
              </a:buClr>
              <a:buSzPts val="9600"/>
              <a:buFont typeface="Montserrat"/>
              <a:buNone/>
              <a:defRPr sz="6400">
                <a:solidFill>
                  <a:schemeClr val="accent1"/>
                </a:solidFill>
                <a:latin typeface="Montserrat"/>
                <a:ea typeface="Montserrat"/>
                <a:cs typeface="Montserrat"/>
                <a:sym typeface="Montserrat"/>
              </a:defRPr>
            </a:lvl2pPr>
            <a:lvl3pPr lvl="2">
              <a:lnSpc>
                <a:spcPct val="78000"/>
              </a:lnSpc>
              <a:spcBef>
                <a:spcPts val="0"/>
              </a:spcBef>
              <a:spcAft>
                <a:spcPts val="0"/>
              </a:spcAft>
              <a:buClr>
                <a:schemeClr val="accent1"/>
              </a:buClr>
              <a:buSzPts val="9600"/>
              <a:buFont typeface="Montserrat"/>
              <a:buNone/>
              <a:defRPr sz="6400">
                <a:solidFill>
                  <a:schemeClr val="accent1"/>
                </a:solidFill>
                <a:latin typeface="Montserrat"/>
                <a:ea typeface="Montserrat"/>
                <a:cs typeface="Montserrat"/>
                <a:sym typeface="Montserrat"/>
              </a:defRPr>
            </a:lvl3pPr>
            <a:lvl4pPr lvl="3">
              <a:lnSpc>
                <a:spcPct val="78000"/>
              </a:lnSpc>
              <a:spcBef>
                <a:spcPts val="0"/>
              </a:spcBef>
              <a:spcAft>
                <a:spcPts val="0"/>
              </a:spcAft>
              <a:buClr>
                <a:schemeClr val="accent1"/>
              </a:buClr>
              <a:buSzPts val="9600"/>
              <a:buFont typeface="Montserrat"/>
              <a:buNone/>
              <a:defRPr sz="6400">
                <a:solidFill>
                  <a:schemeClr val="accent1"/>
                </a:solidFill>
                <a:latin typeface="Montserrat"/>
                <a:ea typeface="Montserrat"/>
                <a:cs typeface="Montserrat"/>
                <a:sym typeface="Montserrat"/>
              </a:defRPr>
            </a:lvl4pPr>
            <a:lvl5pPr lvl="4">
              <a:lnSpc>
                <a:spcPct val="78000"/>
              </a:lnSpc>
              <a:spcBef>
                <a:spcPts val="0"/>
              </a:spcBef>
              <a:spcAft>
                <a:spcPts val="0"/>
              </a:spcAft>
              <a:buClr>
                <a:schemeClr val="accent1"/>
              </a:buClr>
              <a:buSzPts val="9600"/>
              <a:buFont typeface="Montserrat"/>
              <a:buNone/>
              <a:defRPr sz="6400">
                <a:solidFill>
                  <a:schemeClr val="accent1"/>
                </a:solidFill>
                <a:latin typeface="Montserrat"/>
                <a:ea typeface="Montserrat"/>
                <a:cs typeface="Montserrat"/>
                <a:sym typeface="Montserrat"/>
              </a:defRPr>
            </a:lvl5pPr>
            <a:lvl6pPr lvl="5">
              <a:lnSpc>
                <a:spcPct val="78000"/>
              </a:lnSpc>
              <a:spcBef>
                <a:spcPts val="0"/>
              </a:spcBef>
              <a:spcAft>
                <a:spcPts val="0"/>
              </a:spcAft>
              <a:buClr>
                <a:schemeClr val="accent1"/>
              </a:buClr>
              <a:buSzPts val="9600"/>
              <a:buFont typeface="Montserrat"/>
              <a:buNone/>
              <a:defRPr sz="6400">
                <a:solidFill>
                  <a:schemeClr val="accent1"/>
                </a:solidFill>
                <a:latin typeface="Montserrat"/>
                <a:ea typeface="Montserrat"/>
                <a:cs typeface="Montserrat"/>
                <a:sym typeface="Montserrat"/>
              </a:defRPr>
            </a:lvl6pPr>
            <a:lvl7pPr lvl="6">
              <a:lnSpc>
                <a:spcPct val="78000"/>
              </a:lnSpc>
              <a:spcBef>
                <a:spcPts val="0"/>
              </a:spcBef>
              <a:spcAft>
                <a:spcPts val="0"/>
              </a:spcAft>
              <a:buClr>
                <a:schemeClr val="accent1"/>
              </a:buClr>
              <a:buSzPts val="9600"/>
              <a:buFont typeface="Montserrat"/>
              <a:buNone/>
              <a:defRPr sz="6400">
                <a:solidFill>
                  <a:schemeClr val="accent1"/>
                </a:solidFill>
                <a:latin typeface="Montserrat"/>
                <a:ea typeface="Montserrat"/>
                <a:cs typeface="Montserrat"/>
                <a:sym typeface="Montserrat"/>
              </a:defRPr>
            </a:lvl7pPr>
            <a:lvl8pPr lvl="7">
              <a:lnSpc>
                <a:spcPct val="78000"/>
              </a:lnSpc>
              <a:spcBef>
                <a:spcPts val="0"/>
              </a:spcBef>
              <a:spcAft>
                <a:spcPts val="0"/>
              </a:spcAft>
              <a:buClr>
                <a:schemeClr val="accent1"/>
              </a:buClr>
              <a:buSzPts val="9600"/>
              <a:buFont typeface="Montserrat"/>
              <a:buNone/>
              <a:defRPr sz="6400">
                <a:solidFill>
                  <a:schemeClr val="accent1"/>
                </a:solidFill>
                <a:latin typeface="Montserrat"/>
                <a:ea typeface="Montserrat"/>
                <a:cs typeface="Montserrat"/>
                <a:sym typeface="Montserrat"/>
              </a:defRPr>
            </a:lvl8pPr>
            <a:lvl9pPr lvl="8">
              <a:lnSpc>
                <a:spcPct val="78000"/>
              </a:lnSpc>
              <a:spcBef>
                <a:spcPts val="0"/>
              </a:spcBef>
              <a:spcAft>
                <a:spcPts val="0"/>
              </a:spcAft>
              <a:buClr>
                <a:schemeClr val="accent1"/>
              </a:buClr>
              <a:buSzPts val="9600"/>
              <a:buFont typeface="Montserrat"/>
              <a:buNone/>
              <a:defRPr sz="6400">
                <a:solidFill>
                  <a:schemeClr val="accent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91087837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Intro Page">
  <p:cSld name="Intro Page">
    <p:spTree>
      <p:nvGrpSpPr>
        <p:cNvPr id="1" name="Shape 1078"/>
        <p:cNvGrpSpPr/>
        <p:nvPr/>
      </p:nvGrpSpPr>
      <p:grpSpPr>
        <a:xfrm>
          <a:off x="0" y="0"/>
          <a:ext cx="0" cy="0"/>
          <a:chOff x="0" y="0"/>
          <a:chExt cx="0" cy="0"/>
        </a:xfrm>
      </p:grpSpPr>
      <p:pic>
        <p:nvPicPr>
          <p:cNvPr id="1079" name="Google Shape;1079;p163" descr="preencoded.png"/>
          <p:cNvPicPr preferRelativeResize="0"/>
          <p:nvPr/>
        </p:nvPicPr>
        <p:blipFill rotWithShape="1">
          <a:blip r:embed="rId2">
            <a:alphaModFix/>
          </a:blip>
          <a:srcRect/>
          <a:stretch/>
        </p:blipFill>
        <p:spPr>
          <a:xfrm>
            <a:off x="9347200" y="406400"/>
            <a:ext cx="2032000" cy="206992"/>
          </a:xfrm>
          <a:prstGeom prst="rect">
            <a:avLst/>
          </a:prstGeom>
          <a:noFill/>
          <a:ln>
            <a:noFill/>
          </a:ln>
        </p:spPr>
      </p:pic>
      <p:pic>
        <p:nvPicPr>
          <p:cNvPr id="1080" name="Google Shape;1080;p163" descr="preencoded.png"/>
          <p:cNvPicPr preferRelativeResize="0"/>
          <p:nvPr/>
        </p:nvPicPr>
        <p:blipFill rotWithShape="1">
          <a:blip r:embed="rId3">
            <a:alphaModFix/>
          </a:blip>
          <a:srcRect/>
          <a:stretch/>
        </p:blipFill>
        <p:spPr>
          <a:xfrm>
            <a:off x="0" y="3378200"/>
            <a:ext cx="12192005" cy="3479800"/>
          </a:xfrm>
          <a:prstGeom prst="rect">
            <a:avLst/>
          </a:prstGeom>
          <a:noFill/>
          <a:ln>
            <a:noFill/>
          </a:ln>
        </p:spPr>
      </p:pic>
      <p:pic>
        <p:nvPicPr>
          <p:cNvPr id="1081" name="Google Shape;1081;p163" descr="preencoded.png"/>
          <p:cNvPicPr preferRelativeResize="0"/>
          <p:nvPr/>
        </p:nvPicPr>
        <p:blipFill rotWithShape="1">
          <a:blip r:embed="rId4">
            <a:alphaModFix/>
          </a:blip>
          <a:srcRect/>
          <a:stretch/>
        </p:blipFill>
        <p:spPr>
          <a:xfrm>
            <a:off x="0" y="3613151"/>
            <a:ext cx="12192002" cy="3244851"/>
          </a:xfrm>
          <a:prstGeom prst="rect">
            <a:avLst/>
          </a:prstGeom>
          <a:noFill/>
          <a:ln>
            <a:noFill/>
          </a:ln>
        </p:spPr>
      </p:pic>
      <p:pic>
        <p:nvPicPr>
          <p:cNvPr id="1082" name="Google Shape;1082;p163" descr="preencoded.png"/>
          <p:cNvPicPr preferRelativeResize="0"/>
          <p:nvPr/>
        </p:nvPicPr>
        <p:blipFill rotWithShape="1">
          <a:blip r:embed="rId5">
            <a:alphaModFix/>
          </a:blip>
          <a:srcRect/>
          <a:stretch/>
        </p:blipFill>
        <p:spPr>
          <a:xfrm>
            <a:off x="0" y="4319487"/>
            <a:ext cx="12192002" cy="2328913"/>
          </a:xfrm>
          <a:prstGeom prst="rect">
            <a:avLst/>
          </a:prstGeom>
          <a:noFill/>
          <a:ln>
            <a:noFill/>
          </a:ln>
        </p:spPr>
      </p:pic>
      <p:sp>
        <p:nvSpPr>
          <p:cNvPr id="1083" name="Google Shape;1083;p163"/>
          <p:cNvSpPr/>
          <p:nvPr/>
        </p:nvSpPr>
        <p:spPr>
          <a:xfrm>
            <a:off x="9671050"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4BD675"/>
              </a:buClr>
              <a:buSzPts val="1400"/>
              <a:buFont typeface="Inter"/>
              <a:buNone/>
            </a:pPr>
            <a:r>
              <a:rPr lang="en" sz="933" i="0" u="none" strike="noStrike" cap="none">
                <a:solidFill>
                  <a:srgbClr val="4BD675"/>
                </a:solidFill>
                <a:latin typeface="Inter"/>
                <a:ea typeface="Inter"/>
                <a:cs typeface="Inter"/>
                <a:sym typeface="Inter"/>
              </a:rPr>
              <a:t>Copyright © 2024 SmartRecruiters, Inc. </a:t>
            </a:r>
            <a:endParaRPr sz="933" i="0" u="none" strike="noStrike" cap="none">
              <a:solidFill>
                <a:schemeClr val="dk1"/>
              </a:solidFill>
              <a:latin typeface="Inter"/>
              <a:ea typeface="Inter"/>
              <a:cs typeface="Inter"/>
              <a:sym typeface="Inter"/>
            </a:endParaRPr>
          </a:p>
        </p:txBody>
      </p:sp>
      <p:sp>
        <p:nvSpPr>
          <p:cNvPr id="1084" name="Google Shape;1084;p163"/>
          <p:cNvSpPr txBox="1">
            <a:spLocks noGrp="1"/>
          </p:cNvSpPr>
          <p:nvPr>
            <p:ph type="subTitle" idx="1"/>
          </p:nvPr>
        </p:nvSpPr>
        <p:spPr>
          <a:xfrm>
            <a:off x="2023872" y="865632"/>
            <a:ext cx="4003200" cy="268400"/>
          </a:xfrm>
          <a:prstGeom prst="rect">
            <a:avLst/>
          </a:prstGeom>
        </p:spPr>
        <p:txBody>
          <a:bodyPr spcFirstLastPara="1" wrap="square" lIns="0" tIns="0" rIns="0" bIns="0" anchor="t" anchorCtr="0">
            <a:normAutofit/>
          </a:bodyPr>
          <a:lstStyle>
            <a:lvl1pPr lvl="0">
              <a:lnSpc>
                <a:spcPct val="99000"/>
              </a:lnSpc>
              <a:spcBef>
                <a:spcPts val="0"/>
              </a:spcBef>
              <a:spcAft>
                <a:spcPts val="0"/>
              </a:spcAft>
              <a:buClr>
                <a:schemeClr val="accent6"/>
              </a:buClr>
              <a:buSzPts val="2200"/>
              <a:buFont typeface="Montserrat Medium"/>
              <a:buNone/>
              <a:defRPr sz="1467">
                <a:solidFill>
                  <a:schemeClr val="accent6"/>
                </a:solidFill>
                <a:latin typeface="Montserrat Medium"/>
                <a:ea typeface="Montserrat Medium"/>
                <a:cs typeface="Montserrat Medium"/>
                <a:sym typeface="Montserrat Medium"/>
              </a:defRPr>
            </a:lvl1pPr>
            <a:lvl2pPr lvl="1">
              <a:lnSpc>
                <a:spcPct val="99000"/>
              </a:lnSpc>
              <a:spcBef>
                <a:spcPts val="0"/>
              </a:spcBef>
              <a:spcAft>
                <a:spcPts val="0"/>
              </a:spcAft>
              <a:buClr>
                <a:schemeClr val="accent6"/>
              </a:buClr>
              <a:buSzPts val="2200"/>
              <a:buFont typeface="Montserrat Medium"/>
              <a:buNone/>
              <a:defRPr sz="1467">
                <a:solidFill>
                  <a:schemeClr val="accent6"/>
                </a:solidFill>
                <a:latin typeface="Montserrat Medium"/>
                <a:ea typeface="Montserrat Medium"/>
                <a:cs typeface="Montserrat Medium"/>
                <a:sym typeface="Montserrat Medium"/>
              </a:defRPr>
            </a:lvl2pPr>
            <a:lvl3pPr lvl="2">
              <a:lnSpc>
                <a:spcPct val="99000"/>
              </a:lnSpc>
              <a:spcBef>
                <a:spcPts val="0"/>
              </a:spcBef>
              <a:spcAft>
                <a:spcPts val="0"/>
              </a:spcAft>
              <a:buClr>
                <a:schemeClr val="accent6"/>
              </a:buClr>
              <a:buSzPts val="2200"/>
              <a:buFont typeface="Montserrat Medium"/>
              <a:buNone/>
              <a:defRPr sz="1467">
                <a:solidFill>
                  <a:schemeClr val="accent6"/>
                </a:solidFill>
                <a:latin typeface="Montserrat Medium"/>
                <a:ea typeface="Montserrat Medium"/>
                <a:cs typeface="Montserrat Medium"/>
                <a:sym typeface="Montserrat Medium"/>
              </a:defRPr>
            </a:lvl3pPr>
            <a:lvl4pPr lvl="3">
              <a:lnSpc>
                <a:spcPct val="99000"/>
              </a:lnSpc>
              <a:spcBef>
                <a:spcPts val="0"/>
              </a:spcBef>
              <a:spcAft>
                <a:spcPts val="0"/>
              </a:spcAft>
              <a:buClr>
                <a:schemeClr val="accent6"/>
              </a:buClr>
              <a:buSzPts val="2200"/>
              <a:buFont typeface="Montserrat Medium"/>
              <a:buNone/>
              <a:defRPr sz="1467">
                <a:solidFill>
                  <a:schemeClr val="accent6"/>
                </a:solidFill>
                <a:latin typeface="Montserrat Medium"/>
                <a:ea typeface="Montserrat Medium"/>
                <a:cs typeface="Montserrat Medium"/>
                <a:sym typeface="Montserrat Medium"/>
              </a:defRPr>
            </a:lvl4pPr>
            <a:lvl5pPr lvl="4">
              <a:lnSpc>
                <a:spcPct val="99000"/>
              </a:lnSpc>
              <a:spcBef>
                <a:spcPts val="0"/>
              </a:spcBef>
              <a:spcAft>
                <a:spcPts val="0"/>
              </a:spcAft>
              <a:buClr>
                <a:schemeClr val="accent6"/>
              </a:buClr>
              <a:buSzPts val="2200"/>
              <a:buFont typeface="Montserrat Medium"/>
              <a:buNone/>
              <a:defRPr sz="1467">
                <a:solidFill>
                  <a:schemeClr val="accent6"/>
                </a:solidFill>
                <a:latin typeface="Montserrat Medium"/>
                <a:ea typeface="Montserrat Medium"/>
                <a:cs typeface="Montserrat Medium"/>
                <a:sym typeface="Montserrat Medium"/>
              </a:defRPr>
            </a:lvl5pPr>
            <a:lvl6pPr lvl="5">
              <a:lnSpc>
                <a:spcPct val="99000"/>
              </a:lnSpc>
              <a:spcBef>
                <a:spcPts val="0"/>
              </a:spcBef>
              <a:spcAft>
                <a:spcPts val="0"/>
              </a:spcAft>
              <a:buClr>
                <a:schemeClr val="accent6"/>
              </a:buClr>
              <a:buSzPts val="2200"/>
              <a:buFont typeface="Montserrat Medium"/>
              <a:buNone/>
              <a:defRPr sz="1467">
                <a:solidFill>
                  <a:schemeClr val="accent6"/>
                </a:solidFill>
                <a:latin typeface="Montserrat Medium"/>
                <a:ea typeface="Montserrat Medium"/>
                <a:cs typeface="Montserrat Medium"/>
                <a:sym typeface="Montserrat Medium"/>
              </a:defRPr>
            </a:lvl6pPr>
            <a:lvl7pPr lvl="6">
              <a:lnSpc>
                <a:spcPct val="99000"/>
              </a:lnSpc>
              <a:spcBef>
                <a:spcPts val="0"/>
              </a:spcBef>
              <a:spcAft>
                <a:spcPts val="0"/>
              </a:spcAft>
              <a:buClr>
                <a:schemeClr val="accent6"/>
              </a:buClr>
              <a:buSzPts val="2200"/>
              <a:buFont typeface="Montserrat Medium"/>
              <a:buNone/>
              <a:defRPr sz="1467">
                <a:solidFill>
                  <a:schemeClr val="accent6"/>
                </a:solidFill>
                <a:latin typeface="Montserrat Medium"/>
                <a:ea typeface="Montserrat Medium"/>
                <a:cs typeface="Montserrat Medium"/>
                <a:sym typeface="Montserrat Medium"/>
              </a:defRPr>
            </a:lvl7pPr>
            <a:lvl8pPr lvl="7">
              <a:lnSpc>
                <a:spcPct val="99000"/>
              </a:lnSpc>
              <a:spcBef>
                <a:spcPts val="0"/>
              </a:spcBef>
              <a:spcAft>
                <a:spcPts val="0"/>
              </a:spcAft>
              <a:buClr>
                <a:schemeClr val="accent6"/>
              </a:buClr>
              <a:buSzPts val="2200"/>
              <a:buFont typeface="Montserrat Medium"/>
              <a:buNone/>
              <a:defRPr sz="1467">
                <a:solidFill>
                  <a:schemeClr val="accent6"/>
                </a:solidFill>
                <a:latin typeface="Montserrat Medium"/>
                <a:ea typeface="Montserrat Medium"/>
                <a:cs typeface="Montserrat Medium"/>
                <a:sym typeface="Montserrat Medium"/>
              </a:defRPr>
            </a:lvl8pPr>
            <a:lvl9pPr lvl="8">
              <a:lnSpc>
                <a:spcPct val="99000"/>
              </a:lnSpc>
              <a:spcBef>
                <a:spcPts val="0"/>
              </a:spcBef>
              <a:spcAft>
                <a:spcPts val="0"/>
              </a:spcAft>
              <a:buClr>
                <a:schemeClr val="accent6"/>
              </a:buClr>
              <a:buSzPts val="2200"/>
              <a:buFont typeface="Montserrat Medium"/>
              <a:buNone/>
              <a:defRPr sz="1467">
                <a:solidFill>
                  <a:schemeClr val="accent6"/>
                </a:solidFill>
                <a:latin typeface="Montserrat Medium"/>
                <a:ea typeface="Montserrat Medium"/>
                <a:cs typeface="Montserrat Medium"/>
                <a:sym typeface="Montserrat Medium"/>
              </a:defRPr>
            </a:lvl9pPr>
          </a:lstStyle>
          <a:p>
            <a:endParaRPr/>
          </a:p>
        </p:txBody>
      </p:sp>
      <p:sp>
        <p:nvSpPr>
          <p:cNvPr id="1085" name="Google Shape;1085;p163"/>
          <p:cNvSpPr txBox="1">
            <a:spLocks noGrp="1"/>
          </p:cNvSpPr>
          <p:nvPr>
            <p:ph type="subTitle" idx="2"/>
          </p:nvPr>
        </p:nvSpPr>
        <p:spPr>
          <a:xfrm>
            <a:off x="1999488" y="1335024"/>
            <a:ext cx="7537600" cy="39136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dk1"/>
              </a:buClr>
              <a:buSzPts val="2400"/>
              <a:buFont typeface="Inter"/>
              <a:buNone/>
              <a:defRPr sz="1600">
                <a:solidFill>
                  <a:schemeClr val="dk1"/>
                </a:solidFill>
                <a:latin typeface="Inter"/>
                <a:ea typeface="Inter"/>
                <a:cs typeface="Inter"/>
                <a:sym typeface="Inter"/>
              </a:defRPr>
            </a:lvl1pPr>
            <a:lvl2pPr lvl="1">
              <a:lnSpc>
                <a:spcPct val="115000"/>
              </a:lnSpc>
              <a:spcBef>
                <a:spcPts val="0"/>
              </a:spcBef>
              <a:spcAft>
                <a:spcPts val="0"/>
              </a:spcAft>
              <a:buClr>
                <a:schemeClr val="dk1"/>
              </a:buClr>
              <a:buSzPts val="2400"/>
              <a:buFont typeface="Inter"/>
              <a:buNone/>
              <a:defRPr sz="1600">
                <a:solidFill>
                  <a:schemeClr val="dk1"/>
                </a:solidFill>
                <a:latin typeface="Inter"/>
                <a:ea typeface="Inter"/>
                <a:cs typeface="Inter"/>
                <a:sym typeface="Inter"/>
              </a:defRPr>
            </a:lvl2pPr>
            <a:lvl3pPr lvl="2">
              <a:lnSpc>
                <a:spcPct val="115000"/>
              </a:lnSpc>
              <a:spcBef>
                <a:spcPts val="0"/>
              </a:spcBef>
              <a:spcAft>
                <a:spcPts val="0"/>
              </a:spcAft>
              <a:buClr>
                <a:schemeClr val="dk1"/>
              </a:buClr>
              <a:buSzPts val="2400"/>
              <a:buFont typeface="Inter"/>
              <a:buNone/>
              <a:defRPr sz="1600">
                <a:solidFill>
                  <a:schemeClr val="dk1"/>
                </a:solidFill>
                <a:latin typeface="Inter"/>
                <a:ea typeface="Inter"/>
                <a:cs typeface="Inter"/>
                <a:sym typeface="Inter"/>
              </a:defRPr>
            </a:lvl3pPr>
            <a:lvl4pPr lvl="3">
              <a:lnSpc>
                <a:spcPct val="115000"/>
              </a:lnSpc>
              <a:spcBef>
                <a:spcPts val="0"/>
              </a:spcBef>
              <a:spcAft>
                <a:spcPts val="0"/>
              </a:spcAft>
              <a:buClr>
                <a:schemeClr val="dk1"/>
              </a:buClr>
              <a:buSzPts val="2400"/>
              <a:buFont typeface="Inter"/>
              <a:buNone/>
              <a:defRPr sz="1600">
                <a:solidFill>
                  <a:schemeClr val="dk1"/>
                </a:solidFill>
                <a:latin typeface="Inter"/>
                <a:ea typeface="Inter"/>
                <a:cs typeface="Inter"/>
                <a:sym typeface="Inter"/>
              </a:defRPr>
            </a:lvl4pPr>
            <a:lvl5pPr lvl="4">
              <a:lnSpc>
                <a:spcPct val="115000"/>
              </a:lnSpc>
              <a:spcBef>
                <a:spcPts val="0"/>
              </a:spcBef>
              <a:spcAft>
                <a:spcPts val="0"/>
              </a:spcAft>
              <a:buClr>
                <a:schemeClr val="dk1"/>
              </a:buClr>
              <a:buSzPts val="2400"/>
              <a:buFont typeface="Inter"/>
              <a:buNone/>
              <a:defRPr sz="1600">
                <a:solidFill>
                  <a:schemeClr val="dk1"/>
                </a:solidFill>
                <a:latin typeface="Inter"/>
                <a:ea typeface="Inter"/>
                <a:cs typeface="Inter"/>
                <a:sym typeface="Inter"/>
              </a:defRPr>
            </a:lvl5pPr>
            <a:lvl6pPr lvl="5">
              <a:lnSpc>
                <a:spcPct val="115000"/>
              </a:lnSpc>
              <a:spcBef>
                <a:spcPts val="0"/>
              </a:spcBef>
              <a:spcAft>
                <a:spcPts val="0"/>
              </a:spcAft>
              <a:buClr>
                <a:schemeClr val="dk1"/>
              </a:buClr>
              <a:buSzPts val="2400"/>
              <a:buFont typeface="Inter"/>
              <a:buNone/>
              <a:defRPr sz="1600">
                <a:solidFill>
                  <a:schemeClr val="dk1"/>
                </a:solidFill>
                <a:latin typeface="Inter"/>
                <a:ea typeface="Inter"/>
                <a:cs typeface="Inter"/>
                <a:sym typeface="Inter"/>
              </a:defRPr>
            </a:lvl6pPr>
            <a:lvl7pPr lvl="6">
              <a:lnSpc>
                <a:spcPct val="115000"/>
              </a:lnSpc>
              <a:spcBef>
                <a:spcPts val="0"/>
              </a:spcBef>
              <a:spcAft>
                <a:spcPts val="0"/>
              </a:spcAft>
              <a:buClr>
                <a:schemeClr val="dk1"/>
              </a:buClr>
              <a:buSzPts val="2400"/>
              <a:buFont typeface="Inter"/>
              <a:buNone/>
              <a:defRPr sz="1600">
                <a:solidFill>
                  <a:schemeClr val="dk1"/>
                </a:solidFill>
                <a:latin typeface="Inter"/>
                <a:ea typeface="Inter"/>
                <a:cs typeface="Inter"/>
                <a:sym typeface="Inter"/>
              </a:defRPr>
            </a:lvl7pPr>
            <a:lvl8pPr lvl="7">
              <a:lnSpc>
                <a:spcPct val="115000"/>
              </a:lnSpc>
              <a:spcBef>
                <a:spcPts val="0"/>
              </a:spcBef>
              <a:spcAft>
                <a:spcPts val="0"/>
              </a:spcAft>
              <a:buClr>
                <a:schemeClr val="dk1"/>
              </a:buClr>
              <a:buSzPts val="2400"/>
              <a:buFont typeface="Inter"/>
              <a:buNone/>
              <a:defRPr sz="1600">
                <a:solidFill>
                  <a:schemeClr val="dk1"/>
                </a:solidFill>
                <a:latin typeface="Inter"/>
                <a:ea typeface="Inter"/>
                <a:cs typeface="Inter"/>
                <a:sym typeface="Inter"/>
              </a:defRPr>
            </a:lvl8pPr>
            <a:lvl9pPr lvl="8">
              <a:lnSpc>
                <a:spcPct val="115000"/>
              </a:lnSpc>
              <a:spcBef>
                <a:spcPts val="0"/>
              </a:spcBef>
              <a:spcAft>
                <a:spcPts val="0"/>
              </a:spcAft>
              <a:buClr>
                <a:schemeClr val="dk1"/>
              </a:buClr>
              <a:buSzPts val="2400"/>
              <a:buFont typeface="Inter"/>
              <a:buNone/>
              <a:defRPr sz="1600">
                <a:solidFill>
                  <a:schemeClr val="dk1"/>
                </a:solidFill>
                <a:latin typeface="Inter"/>
                <a:ea typeface="Inter"/>
                <a:cs typeface="Inter"/>
                <a:sym typeface="Inter"/>
              </a:defRPr>
            </a:lvl9pPr>
          </a:lstStyle>
          <a:p>
            <a:endParaRPr/>
          </a:p>
        </p:txBody>
      </p:sp>
    </p:spTree>
    <p:extLst>
      <p:ext uri="{BB962C8B-B14F-4D97-AF65-F5344CB8AC3E}">
        <p14:creationId xmlns:p14="http://schemas.microsoft.com/office/powerpoint/2010/main" val="61368218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086"/>
        <p:cNvGrpSpPr/>
        <p:nvPr/>
      </p:nvGrpSpPr>
      <p:grpSpPr>
        <a:xfrm>
          <a:off x="0" y="0"/>
          <a:ext cx="0" cy="0"/>
          <a:chOff x="0" y="0"/>
          <a:chExt cx="0" cy="0"/>
        </a:xfrm>
      </p:grpSpPr>
      <p:pic>
        <p:nvPicPr>
          <p:cNvPr id="1087" name="Google Shape;1087;p164" descr="preencoded.png"/>
          <p:cNvPicPr preferRelativeResize="0"/>
          <p:nvPr/>
        </p:nvPicPr>
        <p:blipFill rotWithShape="1">
          <a:blip r:embed="rId2">
            <a:alphaModFix/>
          </a:blip>
          <a:srcRect/>
          <a:stretch/>
        </p:blipFill>
        <p:spPr>
          <a:xfrm>
            <a:off x="1" y="0"/>
            <a:ext cx="12191999" cy="6858001"/>
          </a:xfrm>
          <a:prstGeom prst="rect">
            <a:avLst/>
          </a:prstGeom>
          <a:noFill/>
          <a:ln>
            <a:noFill/>
          </a:ln>
        </p:spPr>
      </p:pic>
      <p:pic>
        <p:nvPicPr>
          <p:cNvPr id="1088" name="Google Shape;1088;p164" descr="preencoded.png"/>
          <p:cNvPicPr preferRelativeResize="0"/>
          <p:nvPr/>
        </p:nvPicPr>
        <p:blipFill rotWithShape="1">
          <a:blip r:embed="rId3">
            <a:alphaModFix/>
          </a:blip>
          <a:srcRect/>
          <a:stretch/>
        </p:blipFill>
        <p:spPr>
          <a:xfrm>
            <a:off x="1" y="0"/>
            <a:ext cx="12191999" cy="6858001"/>
          </a:xfrm>
          <a:prstGeom prst="rect">
            <a:avLst/>
          </a:prstGeom>
          <a:noFill/>
          <a:ln>
            <a:noFill/>
          </a:ln>
        </p:spPr>
      </p:pic>
      <p:pic>
        <p:nvPicPr>
          <p:cNvPr id="1089" name="Google Shape;1089;p164" descr="preencoded.png"/>
          <p:cNvPicPr preferRelativeResize="0"/>
          <p:nvPr/>
        </p:nvPicPr>
        <p:blipFill rotWithShape="1">
          <a:blip r:embed="rId4">
            <a:alphaModFix/>
          </a:blip>
          <a:srcRect/>
          <a:stretch/>
        </p:blipFill>
        <p:spPr>
          <a:xfrm>
            <a:off x="1422400" y="2552700"/>
            <a:ext cx="609600" cy="609600"/>
          </a:xfrm>
          <a:prstGeom prst="rect">
            <a:avLst/>
          </a:prstGeom>
          <a:noFill/>
          <a:ln>
            <a:noFill/>
          </a:ln>
        </p:spPr>
      </p:pic>
      <p:pic>
        <p:nvPicPr>
          <p:cNvPr id="1090" name="Google Shape;1090;p164" descr="preencoded.png"/>
          <p:cNvPicPr preferRelativeResize="0"/>
          <p:nvPr/>
        </p:nvPicPr>
        <p:blipFill rotWithShape="1">
          <a:blip r:embed="rId4">
            <a:alphaModFix/>
          </a:blip>
          <a:srcRect/>
          <a:stretch/>
        </p:blipFill>
        <p:spPr>
          <a:xfrm>
            <a:off x="6680200" y="2552700"/>
            <a:ext cx="609600" cy="609600"/>
          </a:xfrm>
          <a:prstGeom prst="rect">
            <a:avLst/>
          </a:prstGeom>
          <a:noFill/>
          <a:ln>
            <a:noFill/>
          </a:ln>
        </p:spPr>
      </p:pic>
      <p:pic>
        <p:nvPicPr>
          <p:cNvPr id="1091" name="Google Shape;1091;p164" descr="preencoded.png"/>
          <p:cNvPicPr preferRelativeResize="0"/>
          <p:nvPr/>
        </p:nvPicPr>
        <p:blipFill rotWithShape="1">
          <a:blip r:embed="rId4">
            <a:alphaModFix/>
          </a:blip>
          <a:srcRect/>
          <a:stretch/>
        </p:blipFill>
        <p:spPr>
          <a:xfrm>
            <a:off x="1422400" y="3568700"/>
            <a:ext cx="609600" cy="609600"/>
          </a:xfrm>
          <a:prstGeom prst="rect">
            <a:avLst/>
          </a:prstGeom>
          <a:noFill/>
          <a:ln>
            <a:noFill/>
          </a:ln>
        </p:spPr>
      </p:pic>
      <p:pic>
        <p:nvPicPr>
          <p:cNvPr id="1092" name="Google Shape;1092;p164" descr="preencoded.png"/>
          <p:cNvPicPr preferRelativeResize="0"/>
          <p:nvPr/>
        </p:nvPicPr>
        <p:blipFill rotWithShape="1">
          <a:blip r:embed="rId4">
            <a:alphaModFix/>
          </a:blip>
          <a:srcRect/>
          <a:stretch/>
        </p:blipFill>
        <p:spPr>
          <a:xfrm>
            <a:off x="6680200" y="3568700"/>
            <a:ext cx="609600" cy="609600"/>
          </a:xfrm>
          <a:prstGeom prst="rect">
            <a:avLst/>
          </a:prstGeom>
          <a:noFill/>
          <a:ln>
            <a:noFill/>
          </a:ln>
        </p:spPr>
      </p:pic>
      <p:pic>
        <p:nvPicPr>
          <p:cNvPr id="1093" name="Google Shape;1093;p164" descr="preencoded.png"/>
          <p:cNvPicPr preferRelativeResize="0"/>
          <p:nvPr/>
        </p:nvPicPr>
        <p:blipFill rotWithShape="1">
          <a:blip r:embed="rId4">
            <a:alphaModFix/>
          </a:blip>
          <a:srcRect/>
          <a:stretch/>
        </p:blipFill>
        <p:spPr>
          <a:xfrm>
            <a:off x="1422400" y="4584700"/>
            <a:ext cx="609600" cy="609600"/>
          </a:xfrm>
          <a:prstGeom prst="rect">
            <a:avLst/>
          </a:prstGeom>
          <a:noFill/>
          <a:ln>
            <a:noFill/>
          </a:ln>
        </p:spPr>
      </p:pic>
      <p:pic>
        <p:nvPicPr>
          <p:cNvPr id="1094" name="Google Shape;1094;p164" descr="preencoded.png"/>
          <p:cNvPicPr preferRelativeResize="0"/>
          <p:nvPr/>
        </p:nvPicPr>
        <p:blipFill rotWithShape="1">
          <a:blip r:embed="rId4">
            <a:alphaModFix/>
          </a:blip>
          <a:srcRect/>
          <a:stretch/>
        </p:blipFill>
        <p:spPr>
          <a:xfrm>
            <a:off x="6680200" y="4584700"/>
            <a:ext cx="609600" cy="609600"/>
          </a:xfrm>
          <a:prstGeom prst="rect">
            <a:avLst/>
          </a:prstGeom>
          <a:noFill/>
          <a:ln>
            <a:noFill/>
          </a:ln>
        </p:spPr>
      </p:pic>
      <p:pic>
        <p:nvPicPr>
          <p:cNvPr id="1095" name="Google Shape;1095;p164" descr="preencoded.png"/>
          <p:cNvPicPr preferRelativeResize="0"/>
          <p:nvPr/>
        </p:nvPicPr>
        <p:blipFill rotWithShape="1">
          <a:blip r:embed="rId4">
            <a:alphaModFix/>
          </a:blip>
          <a:srcRect/>
          <a:stretch/>
        </p:blipFill>
        <p:spPr>
          <a:xfrm>
            <a:off x="1422400" y="5600700"/>
            <a:ext cx="609600" cy="609600"/>
          </a:xfrm>
          <a:prstGeom prst="rect">
            <a:avLst/>
          </a:prstGeom>
          <a:noFill/>
          <a:ln>
            <a:noFill/>
          </a:ln>
        </p:spPr>
      </p:pic>
      <p:pic>
        <p:nvPicPr>
          <p:cNvPr id="1096" name="Google Shape;1096;p164" descr="preencoded.png"/>
          <p:cNvPicPr preferRelativeResize="0"/>
          <p:nvPr/>
        </p:nvPicPr>
        <p:blipFill rotWithShape="1">
          <a:blip r:embed="rId5">
            <a:alphaModFix/>
          </a:blip>
          <a:srcRect/>
          <a:stretch/>
        </p:blipFill>
        <p:spPr>
          <a:xfrm>
            <a:off x="9347200" y="406400"/>
            <a:ext cx="2032000" cy="206992"/>
          </a:xfrm>
          <a:prstGeom prst="rect">
            <a:avLst/>
          </a:prstGeom>
          <a:noFill/>
          <a:ln>
            <a:noFill/>
          </a:ln>
        </p:spPr>
      </p:pic>
      <p:pic>
        <p:nvPicPr>
          <p:cNvPr id="1097" name="Google Shape;1097;p164" descr="preencoded.png"/>
          <p:cNvPicPr preferRelativeResize="0"/>
          <p:nvPr/>
        </p:nvPicPr>
        <p:blipFill rotWithShape="1">
          <a:blip r:embed="rId6">
            <a:alphaModFix/>
          </a:blip>
          <a:srcRect/>
          <a:stretch/>
        </p:blipFill>
        <p:spPr>
          <a:xfrm>
            <a:off x="0" y="5356988"/>
            <a:ext cx="12192007" cy="1501013"/>
          </a:xfrm>
          <a:prstGeom prst="rect">
            <a:avLst/>
          </a:prstGeom>
          <a:noFill/>
          <a:ln>
            <a:noFill/>
          </a:ln>
        </p:spPr>
      </p:pic>
      <p:pic>
        <p:nvPicPr>
          <p:cNvPr id="1098" name="Google Shape;1098;p164" descr="preencoded.png"/>
          <p:cNvPicPr preferRelativeResize="0"/>
          <p:nvPr/>
        </p:nvPicPr>
        <p:blipFill rotWithShape="1">
          <a:blip r:embed="rId7">
            <a:alphaModFix/>
          </a:blip>
          <a:srcRect/>
          <a:stretch/>
        </p:blipFill>
        <p:spPr>
          <a:xfrm>
            <a:off x="0" y="5023650"/>
            <a:ext cx="12192002" cy="1834351"/>
          </a:xfrm>
          <a:prstGeom prst="rect">
            <a:avLst/>
          </a:prstGeom>
          <a:noFill/>
          <a:ln>
            <a:noFill/>
          </a:ln>
        </p:spPr>
      </p:pic>
      <p:sp>
        <p:nvSpPr>
          <p:cNvPr id="1099" name="Google Shape;1099;p164"/>
          <p:cNvSpPr/>
          <p:nvPr/>
        </p:nvSpPr>
        <p:spPr>
          <a:xfrm>
            <a:off x="1555750" y="2705100"/>
            <a:ext cx="381200" cy="304800"/>
          </a:xfrm>
          <a:prstGeom prst="rect">
            <a:avLst/>
          </a:prstGeom>
          <a:noFill/>
          <a:ln>
            <a:noFill/>
          </a:ln>
        </p:spPr>
        <p:txBody>
          <a:bodyPr spcFirstLastPara="1" wrap="square" lIns="0" tIns="0" rIns="0" bIns="0" anchor="t" anchorCtr="0">
            <a:noAutofit/>
          </a:bodyPr>
          <a:lstStyle/>
          <a:p>
            <a:pPr marL="0" marR="0" lvl="0" indent="0" algn="l" rtl="0">
              <a:lnSpc>
                <a:spcPct val="84666"/>
              </a:lnSpc>
              <a:spcBef>
                <a:spcPts val="0"/>
              </a:spcBef>
              <a:spcAft>
                <a:spcPts val="0"/>
              </a:spcAft>
              <a:buClr>
                <a:srgbClr val="92958E"/>
              </a:buClr>
              <a:buSzPts val="3000"/>
              <a:buFont typeface="Montserrat"/>
              <a:buNone/>
            </a:pPr>
            <a:r>
              <a:rPr lang="en" sz="2000" b="1" i="0" u="none" strike="noStrike" cap="none">
                <a:solidFill>
                  <a:srgbClr val="92958E"/>
                </a:solidFill>
                <a:latin typeface="Montserrat"/>
                <a:ea typeface="Montserrat"/>
                <a:cs typeface="Montserrat"/>
                <a:sym typeface="Montserrat"/>
              </a:rPr>
              <a:t>01. </a:t>
            </a:r>
            <a:endParaRPr sz="2000" i="0" u="none" strike="noStrike" cap="none">
              <a:solidFill>
                <a:schemeClr val="dk1"/>
              </a:solidFill>
              <a:latin typeface="Montserrat"/>
              <a:ea typeface="Montserrat"/>
              <a:cs typeface="Montserrat"/>
              <a:sym typeface="Montserrat"/>
            </a:endParaRPr>
          </a:p>
        </p:txBody>
      </p:sp>
      <p:sp>
        <p:nvSpPr>
          <p:cNvPr id="1100" name="Google Shape;1100;p164"/>
          <p:cNvSpPr/>
          <p:nvPr/>
        </p:nvSpPr>
        <p:spPr>
          <a:xfrm>
            <a:off x="6788150" y="2705100"/>
            <a:ext cx="432000" cy="304800"/>
          </a:xfrm>
          <a:prstGeom prst="rect">
            <a:avLst/>
          </a:prstGeom>
          <a:noFill/>
          <a:ln>
            <a:noFill/>
          </a:ln>
        </p:spPr>
        <p:txBody>
          <a:bodyPr spcFirstLastPara="1" wrap="square" lIns="0" tIns="0" rIns="0" bIns="0" anchor="t" anchorCtr="0">
            <a:noAutofit/>
          </a:bodyPr>
          <a:lstStyle/>
          <a:p>
            <a:pPr marL="0" marR="0" lvl="0" indent="0" algn="l" rtl="0">
              <a:lnSpc>
                <a:spcPct val="84666"/>
              </a:lnSpc>
              <a:spcBef>
                <a:spcPts val="0"/>
              </a:spcBef>
              <a:spcAft>
                <a:spcPts val="0"/>
              </a:spcAft>
              <a:buClr>
                <a:srgbClr val="92958E"/>
              </a:buClr>
              <a:buSzPts val="3000"/>
              <a:buFont typeface="Montserrat"/>
              <a:buNone/>
            </a:pPr>
            <a:r>
              <a:rPr lang="en" sz="2000" b="1" i="0" u="none" strike="noStrike" cap="none">
                <a:solidFill>
                  <a:srgbClr val="92958E"/>
                </a:solidFill>
                <a:latin typeface="Montserrat"/>
                <a:ea typeface="Montserrat"/>
                <a:cs typeface="Montserrat"/>
                <a:sym typeface="Montserrat"/>
              </a:rPr>
              <a:t>05. </a:t>
            </a:r>
            <a:endParaRPr sz="2000" i="0" u="none" strike="noStrike" cap="none">
              <a:solidFill>
                <a:schemeClr val="dk1"/>
              </a:solidFill>
              <a:latin typeface="Montserrat"/>
              <a:ea typeface="Montserrat"/>
              <a:cs typeface="Montserrat"/>
              <a:sym typeface="Montserrat"/>
            </a:endParaRPr>
          </a:p>
        </p:txBody>
      </p:sp>
      <p:sp>
        <p:nvSpPr>
          <p:cNvPr id="1101" name="Google Shape;1101;p164"/>
          <p:cNvSpPr/>
          <p:nvPr/>
        </p:nvSpPr>
        <p:spPr>
          <a:xfrm>
            <a:off x="1530350" y="3721100"/>
            <a:ext cx="432000" cy="304800"/>
          </a:xfrm>
          <a:prstGeom prst="rect">
            <a:avLst/>
          </a:prstGeom>
          <a:noFill/>
          <a:ln>
            <a:noFill/>
          </a:ln>
        </p:spPr>
        <p:txBody>
          <a:bodyPr spcFirstLastPara="1" wrap="square" lIns="0" tIns="0" rIns="0" bIns="0" anchor="t" anchorCtr="0">
            <a:noAutofit/>
          </a:bodyPr>
          <a:lstStyle/>
          <a:p>
            <a:pPr marL="0" marR="0" lvl="0" indent="0" algn="l" rtl="0">
              <a:lnSpc>
                <a:spcPct val="84666"/>
              </a:lnSpc>
              <a:spcBef>
                <a:spcPts val="0"/>
              </a:spcBef>
              <a:spcAft>
                <a:spcPts val="0"/>
              </a:spcAft>
              <a:buClr>
                <a:srgbClr val="92958E"/>
              </a:buClr>
              <a:buSzPts val="3000"/>
              <a:buFont typeface="Montserrat"/>
              <a:buNone/>
            </a:pPr>
            <a:r>
              <a:rPr lang="en" sz="2000" b="1" i="0" u="none" strike="noStrike" cap="none">
                <a:solidFill>
                  <a:srgbClr val="92958E"/>
                </a:solidFill>
                <a:latin typeface="Montserrat"/>
                <a:ea typeface="Montserrat"/>
                <a:cs typeface="Montserrat"/>
                <a:sym typeface="Montserrat"/>
              </a:rPr>
              <a:t>02. </a:t>
            </a:r>
            <a:endParaRPr sz="2000" i="0" u="none" strike="noStrike" cap="none">
              <a:solidFill>
                <a:schemeClr val="dk1"/>
              </a:solidFill>
              <a:latin typeface="Montserrat"/>
              <a:ea typeface="Montserrat"/>
              <a:cs typeface="Montserrat"/>
              <a:sym typeface="Montserrat"/>
            </a:endParaRPr>
          </a:p>
        </p:txBody>
      </p:sp>
      <p:sp>
        <p:nvSpPr>
          <p:cNvPr id="1102" name="Google Shape;1102;p164"/>
          <p:cNvSpPr/>
          <p:nvPr/>
        </p:nvSpPr>
        <p:spPr>
          <a:xfrm>
            <a:off x="6781800" y="3721100"/>
            <a:ext cx="444800" cy="304800"/>
          </a:xfrm>
          <a:prstGeom prst="rect">
            <a:avLst/>
          </a:prstGeom>
          <a:noFill/>
          <a:ln>
            <a:noFill/>
          </a:ln>
        </p:spPr>
        <p:txBody>
          <a:bodyPr spcFirstLastPara="1" wrap="square" lIns="0" tIns="0" rIns="0" bIns="0" anchor="t" anchorCtr="0">
            <a:noAutofit/>
          </a:bodyPr>
          <a:lstStyle/>
          <a:p>
            <a:pPr marL="0" marR="0" lvl="0" indent="0" algn="l" rtl="0">
              <a:lnSpc>
                <a:spcPct val="84666"/>
              </a:lnSpc>
              <a:spcBef>
                <a:spcPts val="0"/>
              </a:spcBef>
              <a:spcAft>
                <a:spcPts val="0"/>
              </a:spcAft>
              <a:buClr>
                <a:srgbClr val="92958E"/>
              </a:buClr>
              <a:buSzPts val="3000"/>
              <a:buFont typeface="Montserrat"/>
              <a:buNone/>
            </a:pPr>
            <a:r>
              <a:rPr lang="en" sz="2000" b="1" i="0" u="none" strike="noStrike" cap="none">
                <a:solidFill>
                  <a:srgbClr val="92958E"/>
                </a:solidFill>
                <a:latin typeface="Montserrat"/>
                <a:ea typeface="Montserrat"/>
                <a:cs typeface="Montserrat"/>
                <a:sym typeface="Montserrat"/>
              </a:rPr>
              <a:t>06. </a:t>
            </a:r>
            <a:endParaRPr sz="2000" i="0" u="none" strike="noStrike" cap="none">
              <a:solidFill>
                <a:schemeClr val="dk1"/>
              </a:solidFill>
              <a:latin typeface="Montserrat"/>
              <a:ea typeface="Montserrat"/>
              <a:cs typeface="Montserrat"/>
              <a:sym typeface="Montserrat"/>
            </a:endParaRPr>
          </a:p>
        </p:txBody>
      </p:sp>
      <p:sp>
        <p:nvSpPr>
          <p:cNvPr id="1103" name="Google Shape;1103;p164"/>
          <p:cNvSpPr/>
          <p:nvPr/>
        </p:nvSpPr>
        <p:spPr>
          <a:xfrm>
            <a:off x="1533525" y="4737100"/>
            <a:ext cx="425600" cy="304800"/>
          </a:xfrm>
          <a:prstGeom prst="rect">
            <a:avLst/>
          </a:prstGeom>
          <a:noFill/>
          <a:ln>
            <a:noFill/>
          </a:ln>
        </p:spPr>
        <p:txBody>
          <a:bodyPr spcFirstLastPara="1" wrap="square" lIns="0" tIns="0" rIns="0" bIns="0" anchor="t" anchorCtr="0">
            <a:noAutofit/>
          </a:bodyPr>
          <a:lstStyle/>
          <a:p>
            <a:pPr marL="0" marR="0" lvl="0" indent="0" algn="l" rtl="0">
              <a:lnSpc>
                <a:spcPct val="84666"/>
              </a:lnSpc>
              <a:spcBef>
                <a:spcPts val="0"/>
              </a:spcBef>
              <a:spcAft>
                <a:spcPts val="0"/>
              </a:spcAft>
              <a:buClr>
                <a:srgbClr val="92958E"/>
              </a:buClr>
              <a:buSzPts val="3000"/>
              <a:buFont typeface="Montserrat"/>
              <a:buNone/>
            </a:pPr>
            <a:r>
              <a:rPr lang="en" sz="2000" b="1" i="0" u="none" strike="noStrike" cap="none">
                <a:solidFill>
                  <a:srgbClr val="92958E"/>
                </a:solidFill>
                <a:latin typeface="Montserrat"/>
                <a:ea typeface="Montserrat"/>
                <a:cs typeface="Montserrat"/>
                <a:sym typeface="Montserrat"/>
              </a:rPr>
              <a:t>03. </a:t>
            </a:r>
            <a:endParaRPr sz="2000" i="0" u="none" strike="noStrike" cap="none">
              <a:solidFill>
                <a:schemeClr val="dk1"/>
              </a:solidFill>
              <a:latin typeface="Montserrat"/>
              <a:ea typeface="Montserrat"/>
              <a:cs typeface="Montserrat"/>
              <a:sym typeface="Montserrat"/>
            </a:endParaRPr>
          </a:p>
        </p:txBody>
      </p:sp>
      <p:sp>
        <p:nvSpPr>
          <p:cNvPr id="1104" name="Google Shape;1104;p164"/>
          <p:cNvSpPr/>
          <p:nvPr/>
        </p:nvSpPr>
        <p:spPr>
          <a:xfrm>
            <a:off x="6791325" y="4737100"/>
            <a:ext cx="425600" cy="304800"/>
          </a:xfrm>
          <a:prstGeom prst="rect">
            <a:avLst/>
          </a:prstGeom>
          <a:noFill/>
          <a:ln>
            <a:noFill/>
          </a:ln>
        </p:spPr>
        <p:txBody>
          <a:bodyPr spcFirstLastPara="1" wrap="square" lIns="0" tIns="0" rIns="0" bIns="0" anchor="t" anchorCtr="0">
            <a:noAutofit/>
          </a:bodyPr>
          <a:lstStyle/>
          <a:p>
            <a:pPr marL="0" marR="0" lvl="0" indent="0" algn="l" rtl="0">
              <a:lnSpc>
                <a:spcPct val="84666"/>
              </a:lnSpc>
              <a:spcBef>
                <a:spcPts val="0"/>
              </a:spcBef>
              <a:spcAft>
                <a:spcPts val="0"/>
              </a:spcAft>
              <a:buClr>
                <a:srgbClr val="92958E"/>
              </a:buClr>
              <a:buSzPts val="3000"/>
              <a:buFont typeface="Montserrat"/>
              <a:buNone/>
            </a:pPr>
            <a:r>
              <a:rPr lang="en" sz="2000" b="1" i="0" u="none" strike="noStrike" cap="none">
                <a:solidFill>
                  <a:srgbClr val="92958E"/>
                </a:solidFill>
                <a:latin typeface="Montserrat"/>
                <a:ea typeface="Montserrat"/>
                <a:cs typeface="Montserrat"/>
                <a:sym typeface="Montserrat"/>
              </a:rPr>
              <a:t>07. </a:t>
            </a:r>
            <a:endParaRPr sz="2000" i="0" u="none" strike="noStrike" cap="none">
              <a:solidFill>
                <a:schemeClr val="dk1"/>
              </a:solidFill>
              <a:latin typeface="Montserrat"/>
              <a:ea typeface="Montserrat"/>
              <a:cs typeface="Montserrat"/>
              <a:sym typeface="Montserrat"/>
            </a:endParaRPr>
          </a:p>
        </p:txBody>
      </p:sp>
      <p:sp>
        <p:nvSpPr>
          <p:cNvPr id="1105" name="Google Shape;1105;p164"/>
          <p:cNvSpPr/>
          <p:nvPr/>
        </p:nvSpPr>
        <p:spPr>
          <a:xfrm>
            <a:off x="1517650" y="5753100"/>
            <a:ext cx="457200" cy="304800"/>
          </a:xfrm>
          <a:prstGeom prst="rect">
            <a:avLst/>
          </a:prstGeom>
          <a:noFill/>
          <a:ln>
            <a:noFill/>
          </a:ln>
        </p:spPr>
        <p:txBody>
          <a:bodyPr spcFirstLastPara="1" wrap="square" lIns="0" tIns="0" rIns="0" bIns="0" anchor="t" anchorCtr="0">
            <a:noAutofit/>
          </a:bodyPr>
          <a:lstStyle/>
          <a:p>
            <a:pPr marL="0" marR="0" lvl="0" indent="0" algn="l" rtl="0">
              <a:lnSpc>
                <a:spcPct val="84666"/>
              </a:lnSpc>
              <a:spcBef>
                <a:spcPts val="0"/>
              </a:spcBef>
              <a:spcAft>
                <a:spcPts val="0"/>
              </a:spcAft>
              <a:buClr>
                <a:srgbClr val="92958E"/>
              </a:buClr>
              <a:buSzPts val="3000"/>
              <a:buFont typeface="Montserrat"/>
              <a:buNone/>
            </a:pPr>
            <a:r>
              <a:rPr lang="en" sz="2000" b="1" i="0" u="none" strike="noStrike" cap="none">
                <a:solidFill>
                  <a:srgbClr val="92958E"/>
                </a:solidFill>
                <a:latin typeface="Montserrat"/>
                <a:ea typeface="Montserrat"/>
                <a:cs typeface="Montserrat"/>
                <a:sym typeface="Montserrat"/>
              </a:rPr>
              <a:t>04. </a:t>
            </a:r>
            <a:endParaRPr sz="2000" i="0" u="none" strike="noStrike" cap="none">
              <a:solidFill>
                <a:schemeClr val="dk1"/>
              </a:solidFill>
              <a:latin typeface="Montserrat"/>
              <a:ea typeface="Montserrat"/>
              <a:cs typeface="Montserrat"/>
              <a:sym typeface="Montserrat"/>
            </a:endParaRPr>
          </a:p>
        </p:txBody>
      </p:sp>
      <p:sp>
        <p:nvSpPr>
          <p:cNvPr id="1106" name="Google Shape;1106;p164"/>
          <p:cNvSpPr/>
          <p:nvPr/>
        </p:nvSpPr>
        <p:spPr>
          <a:xfrm>
            <a:off x="9671050"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i="0" u="none" strike="noStrike" cap="none">
                <a:solidFill>
                  <a:srgbClr val="C0C3B9"/>
                </a:solidFill>
                <a:latin typeface="Inter"/>
                <a:ea typeface="Inter"/>
                <a:cs typeface="Inter"/>
                <a:sym typeface="Inter"/>
              </a:rPr>
              <a:t>Copyright © 2024 SmartRecruiters, Inc. </a:t>
            </a:r>
            <a:endParaRPr sz="933" i="0" u="none" strike="noStrike" cap="none">
              <a:solidFill>
                <a:schemeClr val="dk1"/>
              </a:solidFill>
              <a:latin typeface="Inter"/>
              <a:ea typeface="Inter"/>
              <a:cs typeface="Inter"/>
              <a:sym typeface="Inter"/>
            </a:endParaRPr>
          </a:p>
        </p:txBody>
      </p:sp>
      <p:sp>
        <p:nvSpPr>
          <p:cNvPr id="1107" name="Google Shape;1107;p164"/>
          <p:cNvSpPr txBox="1">
            <a:spLocks noGrp="1"/>
          </p:cNvSpPr>
          <p:nvPr>
            <p:ph type="subTitle" idx="1"/>
          </p:nvPr>
        </p:nvSpPr>
        <p:spPr>
          <a:xfrm>
            <a:off x="2182367" y="2554217"/>
            <a:ext cx="6224000" cy="609600"/>
          </a:xfrm>
          <a:prstGeom prst="rect">
            <a:avLst/>
          </a:prstGeom>
        </p:spPr>
        <p:txBody>
          <a:bodyPr spcFirstLastPara="1" wrap="square" lIns="0" tIns="0" rIns="0" bIns="0" anchor="t" anchorCtr="0">
            <a:noAutofit/>
          </a:bodyPr>
          <a:lstStyle>
            <a:lvl1pPr lvl="0">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1pPr>
            <a:lvl2pPr lvl="1">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2pPr>
            <a:lvl3pPr lvl="2">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3pPr>
            <a:lvl4pPr lvl="3">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4pPr>
            <a:lvl5pPr lvl="4">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5pPr>
            <a:lvl6pPr lvl="5">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6pPr>
            <a:lvl7pPr lvl="6">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7pPr>
            <a:lvl8pPr lvl="7">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8pPr>
            <a:lvl9pPr lvl="8">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9pPr>
          </a:lstStyle>
          <a:p>
            <a:endParaRPr/>
          </a:p>
        </p:txBody>
      </p:sp>
      <p:sp>
        <p:nvSpPr>
          <p:cNvPr id="1108" name="Google Shape;1108;p164"/>
          <p:cNvSpPr txBox="1">
            <a:spLocks noGrp="1"/>
          </p:cNvSpPr>
          <p:nvPr>
            <p:ph type="subTitle" idx="2"/>
          </p:nvPr>
        </p:nvSpPr>
        <p:spPr>
          <a:xfrm>
            <a:off x="2182367" y="3568695"/>
            <a:ext cx="6536400" cy="609600"/>
          </a:xfrm>
          <a:prstGeom prst="rect">
            <a:avLst/>
          </a:prstGeom>
        </p:spPr>
        <p:txBody>
          <a:bodyPr spcFirstLastPara="1" wrap="square" lIns="0" tIns="0" rIns="0" bIns="0" anchor="t" anchorCtr="0">
            <a:noAutofit/>
          </a:bodyPr>
          <a:lstStyle>
            <a:lvl1pPr lvl="0">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1pPr>
            <a:lvl2pPr lvl="1">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2pPr>
            <a:lvl3pPr lvl="2">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3pPr>
            <a:lvl4pPr lvl="3">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4pPr>
            <a:lvl5pPr lvl="4">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5pPr>
            <a:lvl6pPr lvl="5">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6pPr>
            <a:lvl7pPr lvl="6">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7pPr>
            <a:lvl8pPr lvl="7">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8pPr>
            <a:lvl9pPr lvl="8">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9pPr>
          </a:lstStyle>
          <a:p>
            <a:endParaRPr/>
          </a:p>
        </p:txBody>
      </p:sp>
      <p:sp>
        <p:nvSpPr>
          <p:cNvPr id="1109" name="Google Shape;1109;p164"/>
          <p:cNvSpPr txBox="1">
            <a:spLocks noGrp="1"/>
          </p:cNvSpPr>
          <p:nvPr>
            <p:ph type="subTitle" idx="3"/>
          </p:nvPr>
        </p:nvSpPr>
        <p:spPr>
          <a:xfrm>
            <a:off x="2182367" y="4584189"/>
            <a:ext cx="6536400" cy="609600"/>
          </a:xfrm>
          <a:prstGeom prst="rect">
            <a:avLst/>
          </a:prstGeom>
        </p:spPr>
        <p:txBody>
          <a:bodyPr spcFirstLastPara="1" wrap="square" lIns="0" tIns="0" rIns="0" bIns="0" anchor="t" anchorCtr="0">
            <a:noAutofit/>
          </a:bodyPr>
          <a:lstStyle>
            <a:lvl1pPr lvl="0">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1pPr>
            <a:lvl2pPr lvl="1">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2pPr>
            <a:lvl3pPr lvl="2">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3pPr>
            <a:lvl4pPr lvl="3">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4pPr>
            <a:lvl5pPr lvl="4">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5pPr>
            <a:lvl6pPr lvl="5">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6pPr>
            <a:lvl7pPr lvl="6">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7pPr>
            <a:lvl8pPr lvl="7">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8pPr>
            <a:lvl9pPr lvl="8">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9pPr>
          </a:lstStyle>
          <a:p>
            <a:endParaRPr/>
          </a:p>
        </p:txBody>
      </p:sp>
      <p:sp>
        <p:nvSpPr>
          <p:cNvPr id="1110" name="Google Shape;1110;p164"/>
          <p:cNvSpPr txBox="1">
            <a:spLocks noGrp="1"/>
          </p:cNvSpPr>
          <p:nvPr>
            <p:ph type="subTitle" idx="4"/>
          </p:nvPr>
        </p:nvSpPr>
        <p:spPr>
          <a:xfrm>
            <a:off x="2182367" y="5600700"/>
            <a:ext cx="6536400" cy="609600"/>
          </a:xfrm>
          <a:prstGeom prst="rect">
            <a:avLst/>
          </a:prstGeom>
        </p:spPr>
        <p:txBody>
          <a:bodyPr spcFirstLastPara="1" wrap="square" lIns="0" tIns="0" rIns="0" bIns="0" anchor="t" anchorCtr="0">
            <a:noAutofit/>
          </a:bodyPr>
          <a:lstStyle>
            <a:lvl1pPr lvl="0">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1pPr>
            <a:lvl2pPr lvl="1">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2pPr>
            <a:lvl3pPr lvl="2">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3pPr>
            <a:lvl4pPr lvl="3">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4pPr>
            <a:lvl5pPr lvl="4">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5pPr>
            <a:lvl6pPr lvl="5">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6pPr>
            <a:lvl7pPr lvl="6">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7pPr>
            <a:lvl8pPr lvl="7">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8pPr>
            <a:lvl9pPr lvl="8">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9pPr>
          </a:lstStyle>
          <a:p>
            <a:endParaRPr/>
          </a:p>
        </p:txBody>
      </p:sp>
      <p:sp>
        <p:nvSpPr>
          <p:cNvPr id="1111" name="Google Shape;1111;p164"/>
          <p:cNvSpPr txBox="1">
            <a:spLocks noGrp="1"/>
          </p:cNvSpPr>
          <p:nvPr>
            <p:ph type="subTitle" idx="5"/>
          </p:nvPr>
        </p:nvSpPr>
        <p:spPr>
          <a:xfrm>
            <a:off x="7443217" y="4584700"/>
            <a:ext cx="6174000" cy="609600"/>
          </a:xfrm>
          <a:prstGeom prst="rect">
            <a:avLst/>
          </a:prstGeom>
        </p:spPr>
        <p:txBody>
          <a:bodyPr spcFirstLastPara="1" wrap="square" lIns="0" tIns="0" rIns="0" bIns="0" anchor="t" anchorCtr="0">
            <a:noAutofit/>
          </a:bodyPr>
          <a:lstStyle>
            <a:lvl1pPr lvl="0">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1pPr>
            <a:lvl2pPr lvl="1">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2pPr>
            <a:lvl3pPr lvl="2">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3pPr>
            <a:lvl4pPr lvl="3">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4pPr>
            <a:lvl5pPr lvl="4">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5pPr>
            <a:lvl6pPr lvl="5">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6pPr>
            <a:lvl7pPr lvl="6">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7pPr>
            <a:lvl8pPr lvl="7">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8pPr>
            <a:lvl9pPr lvl="8">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9pPr>
          </a:lstStyle>
          <a:p>
            <a:endParaRPr/>
          </a:p>
        </p:txBody>
      </p:sp>
      <p:sp>
        <p:nvSpPr>
          <p:cNvPr id="1112" name="Google Shape;1112;p164"/>
          <p:cNvSpPr txBox="1">
            <a:spLocks noGrp="1"/>
          </p:cNvSpPr>
          <p:nvPr>
            <p:ph type="subTitle" idx="6"/>
          </p:nvPr>
        </p:nvSpPr>
        <p:spPr>
          <a:xfrm>
            <a:off x="7443217" y="3568700"/>
            <a:ext cx="6174000" cy="609600"/>
          </a:xfrm>
          <a:prstGeom prst="rect">
            <a:avLst/>
          </a:prstGeom>
        </p:spPr>
        <p:txBody>
          <a:bodyPr spcFirstLastPara="1" wrap="square" lIns="0" tIns="0" rIns="0" bIns="0" anchor="t" anchorCtr="0">
            <a:noAutofit/>
          </a:bodyPr>
          <a:lstStyle>
            <a:lvl1pPr lvl="0">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1pPr>
            <a:lvl2pPr lvl="1">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2pPr>
            <a:lvl3pPr lvl="2">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3pPr>
            <a:lvl4pPr lvl="3">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4pPr>
            <a:lvl5pPr lvl="4">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5pPr>
            <a:lvl6pPr lvl="5">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6pPr>
            <a:lvl7pPr lvl="6">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7pPr>
            <a:lvl8pPr lvl="7">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8pPr>
            <a:lvl9pPr lvl="8">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9pPr>
          </a:lstStyle>
          <a:p>
            <a:endParaRPr/>
          </a:p>
        </p:txBody>
      </p:sp>
      <p:sp>
        <p:nvSpPr>
          <p:cNvPr id="1113" name="Google Shape;1113;p164"/>
          <p:cNvSpPr txBox="1">
            <a:spLocks noGrp="1"/>
          </p:cNvSpPr>
          <p:nvPr>
            <p:ph type="subTitle" idx="7"/>
          </p:nvPr>
        </p:nvSpPr>
        <p:spPr>
          <a:xfrm>
            <a:off x="7443217" y="2552700"/>
            <a:ext cx="6174000" cy="609600"/>
          </a:xfrm>
          <a:prstGeom prst="rect">
            <a:avLst/>
          </a:prstGeom>
        </p:spPr>
        <p:txBody>
          <a:bodyPr spcFirstLastPara="1" wrap="square" lIns="0" tIns="0" rIns="0" bIns="0" anchor="t" anchorCtr="0">
            <a:noAutofit/>
          </a:bodyPr>
          <a:lstStyle>
            <a:lvl1pPr lvl="0">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1pPr>
            <a:lvl2pPr lvl="1">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2pPr>
            <a:lvl3pPr lvl="2">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3pPr>
            <a:lvl4pPr lvl="3">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4pPr>
            <a:lvl5pPr lvl="4">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5pPr>
            <a:lvl6pPr lvl="5">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6pPr>
            <a:lvl7pPr lvl="6">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7pPr>
            <a:lvl8pPr lvl="7">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8pPr>
            <a:lvl9pPr lvl="8">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9pPr>
          </a:lstStyle>
          <a:p>
            <a:endParaRPr/>
          </a:p>
        </p:txBody>
      </p:sp>
      <p:sp>
        <p:nvSpPr>
          <p:cNvPr id="1114" name="Google Shape;1114;p164"/>
          <p:cNvSpPr txBox="1">
            <a:spLocks noGrp="1"/>
          </p:cNvSpPr>
          <p:nvPr>
            <p:ph type="title"/>
          </p:nvPr>
        </p:nvSpPr>
        <p:spPr>
          <a:xfrm>
            <a:off x="810767" y="633983"/>
            <a:ext cx="14779600" cy="896400"/>
          </a:xfrm>
          <a:prstGeom prst="rect">
            <a:avLst/>
          </a:prstGeom>
        </p:spPr>
        <p:txBody>
          <a:bodyPr spcFirstLastPara="1" wrap="square" lIns="0" tIns="0" rIns="0" bIns="0" anchor="t" anchorCtr="0">
            <a:noAutofit/>
          </a:bodyPr>
          <a:lstStyle>
            <a:lvl1pPr lvl="0">
              <a:lnSpc>
                <a:spcPct val="78000"/>
              </a:lnSpc>
              <a:spcBef>
                <a:spcPts val="0"/>
              </a:spcBef>
              <a:spcAft>
                <a:spcPts val="0"/>
              </a:spcAft>
              <a:buClr>
                <a:schemeClr val="accent5"/>
              </a:buClr>
              <a:buSzPts val="9600"/>
              <a:buFont typeface="Montserrat"/>
              <a:buNone/>
              <a:defRPr sz="6400" i="0">
                <a:solidFill>
                  <a:schemeClr val="accent5"/>
                </a:solidFill>
                <a:latin typeface="Montserrat"/>
                <a:ea typeface="Montserrat"/>
                <a:cs typeface="Montserrat"/>
                <a:sym typeface="Montserrat"/>
              </a:defRPr>
            </a:lvl1pPr>
            <a:lvl2pPr lvl="1">
              <a:lnSpc>
                <a:spcPct val="78000"/>
              </a:lnSpc>
              <a:spcBef>
                <a:spcPts val="0"/>
              </a:spcBef>
              <a:spcAft>
                <a:spcPts val="0"/>
              </a:spcAft>
              <a:buClr>
                <a:schemeClr val="accent5"/>
              </a:buClr>
              <a:buSzPts val="9600"/>
              <a:buFont typeface="Montserrat"/>
              <a:buNone/>
              <a:defRPr sz="6400">
                <a:solidFill>
                  <a:schemeClr val="accent5"/>
                </a:solidFill>
                <a:latin typeface="Montserrat"/>
                <a:ea typeface="Montserrat"/>
                <a:cs typeface="Montserrat"/>
                <a:sym typeface="Montserrat"/>
              </a:defRPr>
            </a:lvl2pPr>
            <a:lvl3pPr lvl="2">
              <a:lnSpc>
                <a:spcPct val="78000"/>
              </a:lnSpc>
              <a:spcBef>
                <a:spcPts val="0"/>
              </a:spcBef>
              <a:spcAft>
                <a:spcPts val="0"/>
              </a:spcAft>
              <a:buClr>
                <a:schemeClr val="accent5"/>
              </a:buClr>
              <a:buSzPts val="9600"/>
              <a:buFont typeface="Montserrat"/>
              <a:buNone/>
              <a:defRPr sz="6400">
                <a:solidFill>
                  <a:schemeClr val="accent5"/>
                </a:solidFill>
                <a:latin typeface="Montserrat"/>
                <a:ea typeface="Montserrat"/>
                <a:cs typeface="Montserrat"/>
                <a:sym typeface="Montserrat"/>
              </a:defRPr>
            </a:lvl3pPr>
            <a:lvl4pPr lvl="3">
              <a:lnSpc>
                <a:spcPct val="78000"/>
              </a:lnSpc>
              <a:spcBef>
                <a:spcPts val="0"/>
              </a:spcBef>
              <a:spcAft>
                <a:spcPts val="0"/>
              </a:spcAft>
              <a:buClr>
                <a:schemeClr val="accent5"/>
              </a:buClr>
              <a:buSzPts val="9600"/>
              <a:buFont typeface="Montserrat"/>
              <a:buNone/>
              <a:defRPr sz="6400">
                <a:solidFill>
                  <a:schemeClr val="accent5"/>
                </a:solidFill>
                <a:latin typeface="Montserrat"/>
                <a:ea typeface="Montserrat"/>
                <a:cs typeface="Montserrat"/>
                <a:sym typeface="Montserrat"/>
              </a:defRPr>
            </a:lvl4pPr>
            <a:lvl5pPr lvl="4">
              <a:lnSpc>
                <a:spcPct val="78000"/>
              </a:lnSpc>
              <a:spcBef>
                <a:spcPts val="0"/>
              </a:spcBef>
              <a:spcAft>
                <a:spcPts val="0"/>
              </a:spcAft>
              <a:buClr>
                <a:schemeClr val="accent5"/>
              </a:buClr>
              <a:buSzPts val="9600"/>
              <a:buFont typeface="Montserrat"/>
              <a:buNone/>
              <a:defRPr sz="6400">
                <a:solidFill>
                  <a:schemeClr val="accent5"/>
                </a:solidFill>
                <a:latin typeface="Montserrat"/>
                <a:ea typeface="Montserrat"/>
                <a:cs typeface="Montserrat"/>
                <a:sym typeface="Montserrat"/>
              </a:defRPr>
            </a:lvl5pPr>
            <a:lvl6pPr lvl="5">
              <a:lnSpc>
                <a:spcPct val="78000"/>
              </a:lnSpc>
              <a:spcBef>
                <a:spcPts val="0"/>
              </a:spcBef>
              <a:spcAft>
                <a:spcPts val="0"/>
              </a:spcAft>
              <a:buClr>
                <a:schemeClr val="accent5"/>
              </a:buClr>
              <a:buSzPts val="9600"/>
              <a:buFont typeface="Montserrat"/>
              <a:buNone/>
              <a:defRPr sz="6400">
                <a:solidFill>
                  <a:schemeClr val="accent5"/>
                </a:solidFill>
                <a:latin typeface="Montserrat"/>
                <a:ea typeface="Montserrat"/>
                <a:cs typeface="Montserrat"/>
                <a:sym typeface="Montserrat"/>
              </a:defRPr>
            </a:lvl6pPr>
            <a:lvl7pPr lvl="6">
              <a:lnSpc>
                <a:spcPct val="78000"/>
              </a:lnSpc>
              <a:spcBef>
                <a:spcPts val="0"/>
              </a:spcBef>
              <a:spcAft>
                <a:spcPts val="0"/>
              </a:spcAft>
              <a:buClr>
                <a:schemeClr val="accent5"/>
              </a:buClr>
              <a:buSzPts val="9600"/>
              <a:buFont typeface="Montserrat"/>
              <a:buNone/>
              <a:defRPr sz="6400">
                <a:solidFill>
                  <a:schemeClr val="accent5"/>
                </a:solidFill>
                <a:latin typeface="Montserrat"/>
                <a:ea typeface="Montserrat"/>
                <a:cs typeface="Montserrat"/>
                <a:sym typeface="Montserrat"/>
              </a:defRPr>
            </a:lvl7pPr>
            <a:lvl8pPr lvl="7">
              <a:lnSpc>
                <a:spcPct val="78000"/>
              </a:lnSpc>
              <a:spcBef>
                <a:spcPts val="0"/>
              </a:spcBef>
              <a:spcAft>
                <a:spcPts val="0"/>
              </a:spcAft>
              <a:buClr>
                <a:schemeClr val="accent5"/>
              </a:buClr>
              <a:buSzPts val="9600"/>
              <a:buFont typeface="Montserrat"/>
              <a:buNone/>
              <a:defRPr sz="6400">
                <a:solidFill>
                  <a:schemeClr val="accent5"/>
                </a:solidFill>
                <a:latin typeface="Montserrat"/>
                <a:ea typeface="Montserrat"/>
                <a:cs typeface="Montserrat"/>
                <a:sym typeface="Montserrat"/>
              </a:defRPr>
            </a:lvl8pPr>
            <a:lvl9pPr lvl="8">
              <a:lnSpc>
                <a:spcPct val="78000"/>
              </a:lnSpc>
              <a:spcBef>
                <a:spcPts val="0"/>
              </a:spcBef>
              <a:spcAft>
                <a:spcPts val="0"/>
              </a:spcAft>
              <a:buClr>
                <a:schemeClr val="accent5"/>
              </a:buClr>
              <a:buSzPts val="9600"/>
              <a:buFont typeface="Montserrat"/>
              <a:buNone/>
              <a:defRPr sz="6400">
                <a:solidFill>
                  <a:schemeClr val="accent5"/>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408397656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Chapter A">
  <p:cSld name="Chapter A">
    <p:bg>
      <p:bgPr>
        <a:solidFill>
          <a:schemeClr val="accent2"/>
        </a:solidFill>
        <a:effectLst/>
      </p:bgPr>
    </p:bg>
    <p:spTree>
      <p:nvGrpSpPr>
        <p:cNvPr id="1" name="Shape 1115"/>
        <p:cNvGrpSpPr/>
        <p:nvPr/>
      </p:nvGrpSpPr>
      <p:grpSpPr>
        <a:xfrm>
          <a:off x="0" y="0"/>
          <a:ext cx="0" cy="0"/>
          <a:chOff x="0" y="0"/>
          <a:chExt cx="0" cy="0"/>
        </a:xfrm>
      </p:grpSpPr>
      <p:pic>
        <p:nvPicPr>
          <p:cNvPr id="1116" name="Google Shape;1116;p165" descr="preencoded.png"/>
          <p:cNvPicPr preferRelativeResize="0"/>
          <p:nvPr/>
        </p:nvPicPr>
        <p:blipFill rotWithShape="1">
          <a:blip r:embed="rId2">
            <a:alphaModFix/>
          </a:blip>
          <a:srcRect/>
          <a:stretch/>
        </p:blipFill>
        <p:spPr>
          <a:xfrm>
            <a:off x="0" y="4587069"/>
            <a:ext cx="12192006" cy="2071301"/>
          </a:xfrm>
          <a:prstGeom prst="rect">
            <a:avLst/>
          </a:prstGeom>
          <a:noFill/>
          <a:ln>
            <a:noFill/>
          </a:ln>
        </p:spPr>
      </p:pic>
      <p:pic>
        <p:nvPicPr>
          <p:cNvPr id="1117" name="Google Shape;1117;p165" descr="preencoded.png"/>
          <p:cNvPicPr preferRelativeResize="0"/>
          <p:nvPr/>
        </p:nvPicPr>
        <p:blipFill rotWithShape="1">
          <a:blip r:embed="rId3">
            <a:alphaModFix/>
          </a:blip>
          <a:srcRect/>
          <a:stretch/>
        </p:blipFill>
        <p:spPr>
          <a:xfrm>
            <a:off x="0" y="5031033"/>
            <a:ext cx="12192002" cy="1826967"/>
          </a:xfrm>
          <a:prstGeom prst="rect">
            <a:avLst/>
          </a:prstGeom>
          <a:noFill/>
          <a:ln>
            <a:noFill/>
          </a:ln>
        </p:spPr>
      </p:pic>
      <p:pic>
        <p:nvPicPr>
          <p:cNvPr id="1118" name="Google Shape;1118;p165" descr="preencoded.png"/>
          <p:cNvPicPr preferRelativeResize="0"/>
          <p:nvPr/>
        </p:nvPicPr>
        <p:blipFill rotWithShape="1">
          <a:blip r:embed="rId4">
            <a:alphaModFix/>
          </a:blip>
          <a:srcRect/>
          <a:stretch/>
        </p:blipFill>
        <p:spPr>
          <a:xfrm>
            <a:off x="3170635" y="5301453"/>
            <a:ext cx="9021370" cy="1556547"/>
          </a:xfrm>
          <a:prstGeom prst="rect">
            <a:avLst/>
          </a:prstGeom>
          <a:noFill/>
          <a:ln>
            <a:noFill/>
          </a:ln>
        </p:spPr>
      </p:pic>
      <p:pic>
        <p:nvPicPr>
          <p:cNvPr id="1119" name="Google Shape;1119;p165" descr="preencoded.png"/>
          <p:cNvPicPr preferRelativeResize="0"/>
          <p:nvPr/>
        </p:nvPicPr>
        <p:blipFill rotWithShape="1">
          <a:blip r:embed="rId5">
            <a:alphaModFix/>
          </a:blip>
          <a:srcRect/>
          <a:stretch/>
        </p:blipFill>
        <p:spPr>
          <a:xfrm>
            <a:off x="3457415" y="5130800"/>
            <a:ext cx="8734591" cy="1727200"/>
          </a:xfrm>
          <a:prstGeom prst="rect">
            <a:avLst/>
          </a:prstGeom>
          <a:noFill/>
          <a:ln>
            <a:noFill/>
          </a:ln>
        </p:spPr>
      </p:pic>
      <p:pic>
        <p:nvPicPr>
          <p:cNvPr id="1120" name="Google Shape;1120;p165" descr="preencoded.png"/>
          <p:cNvPicPr preferRelativeResize="0"/>
          <p:nvPr/>
        </p:nvPicPr>
        <p:blipFill rotWithShape="1">
          <a:blip r:embed="rId6">
            <a:alphaModFix/>
          </a:blip>
          <a:srcRect/>
          <a:stretch/>
        </p:blipFill>
        <p:spPr>
          <a:xfrm>
            <a:off x="609600" y="6242050"/>
            <a:ext cx="2032000" cy="206992"/>
          </a:xfrm>
          <a:prstGeom prst="rect">
            <a:avLst/>
          </a:prstGeom>
          <a:noFill/>
          <a:ln>
            <a:noFill/>
          </a:ln>
        </p:spPr>
      </p:pic>
      <p:sp>
        <p:nvSpPr>
          <p:cNvPr id="1121" name="Google Shape;1121;p165"/>
          <p:cNvSpPr txBox="1">
            <a:spLocks noGrp="1"/>
          </p:cNvSpPr>
          <p:nvPr>
            <p:ph type="title"/>
          </p:nvPr>
        </p:nvSpPr>
        <p:spPr>
          <a:xfrm>
            <a:off x="1587500" y="2121408"/>
            <a:ext cx="3559600" cy="286000"/>
          </a:xfrm>
          <a:prstGeom prst="rect">
            <a:avLst/>
          </a:prstGeom>
        </p:spPr>
        <p:txBody>
          <a:bodyPr spcFirstLastPara="1" wrap="square" lIns="0" tIns="0" rIns="0" bIns="0" anchor="t" anchorCtr="0">
            <a:noAutofit/>
          </a:bodyPr>
          <a:lstStyle>
            <a:lvl1pPr lvl="0">
              <a:lnSpc>
                <a:spcPct val="99000"/>
              </a:lnSpc>
              <a:spcBef>
                <a:spcPts val="0"/>
              </a:spcBef>
              <a:spcAft>
                <a:spcPts val="0"/>
              </a:spcAft>
              <a:buClr>
                <a:schemeClr val="accent4"/>
              </a:buClr>
              <a:buSzPts val="2400"/>
              <a:buFont typeface="Montserrat Medium"/>
              <a:buNone/>
              <a:defRPr sz="1600">
                <a:solidFill>
                  <a:schemeClr val="accent4"/>
                </a:solidFill>
                <a:latin typeface="Montserrat Medium"/>
                <a:ea typeface="Montserrat Medium"/>
                <a:cs typeface="Montserrat Medium"/>
                <a:sym typeface="Montserrat Medium"/>
              </a:defRPr>
            </a:lvl1pPr>
            <a:lvl2pPr lvl="1">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2pPr>
            <a:lvl3pPr lvl="2">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3pPr>
            <a:lvl4pPr lvl="3">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4pPr>
            <a:lvl5pPr lvl="4">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5pPr>
            <a:lvl6pPr lvl="5">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6pPr>
            <a:lvl7pPr lvl="6">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7pPr>
            <a:lvl8pPr lvl="7">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8pPr>
            <a:lvl9pPr lvl="8">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9pPr>
          </a:lstStyle>
          <a:p>
            <a:endParaRPr/>
          </a:p>
        </p:txBody>
      </p:sp>
      <p:sp>
        <p:nvSpPr>
          <p:cNvPr id="1122" name="Google Shape;1122;p165"/>
          <p:cNvSpPr txBox="1">
            <a:spLocks noGrp="1"/>
          </p:cNvSpPr>
          <p:nvPr>
            <p:ph type="title" idx="2"/>
          </p:nvPr>
        </p:nvSpPr>
        <p:spPr>
          <a:xfrm>
            <a:off x="1584967" y="2566417"/>
            <a:ext cx="18739200" cy="1341200"/>
          </a:xfrm>
          <a:prstGeom prst="rect">
            <a:avLst/>
          </a:prstGeom>
        </p:spPr>
        <p:txBody>
          <a:bodyPr spcFirstLastPara="1" wrap="square" lIns="0" tIns="0" rIns="0" bIns="0" anchor="t" anchorCtr="0">
            <a:noAutofit/>
          </a:bodyPr>
          <a:lstStyle>
            <a:lvl1pPr lvl="0">
              <a:lnSpc>
                <a:spcPct val="78000"/>
              </a:lnSpc>
              <a:spcBef>
                <a:spcPts val="0"/>
              </a:spcBef>
              <a:spcAft>
                <a:spcPts val="0"/>
              </a:spcAft>
              <a:buClr>
                <a:schemeClr val="lt1"/>
              </a:buClr>
              <a:buSzPts val="14400"/>
              <a:buFont typeface="Montserrat"/>
              <a:buNone/>
              <a:defRPr sz="9600" b="1">
                <a:solidFill>
                  <a:schemeClr val="lt1"/>
                </a:solidFill>
                <a:latin typeface="Montserrat"/>
                <a:ea typeface="Montserrat"/>
                <a:cs typeface="Montserrat"/>
                <a:sym typeface="Montserrat"/>
              </a:defRPr>
            </a:lvl1pPr>
            <a:lvl2pPr lvl="1">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2pPr>
            <a:lvl3pPr lvl="2">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3pPr>
            <a:lvl4pPr lvl="3">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4pPr>
            <a:lvl5pPr lvl="4">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5pPr>
            <a:lvl6pPr lvl="5">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6pPr>
            <a:lvl7pPr lvl="6">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7pPr>
            <a:lvl8pPr lvl="7">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8pPr>
            <a:lvl9pPr lvl="8">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89119910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Chapter B">
  <p:cSld name="Chapter B">
    <p:bg>
      <p:bgPr>
        <a:solidFill>
          <a:srgbClr val="0D141C"/>
        </a:solidFill>
        <a:effectLst/>
      </p:bgPr>
    </p:bg>
    <p:spTree>
      <p:nvGrpSpPr>
        <p:cNvPr id="1" name="Shape 1123"/>
        <p:cNvGrpSpPr/>
        <p:nvPr/>
      </p:nvGrpSpPr>
      <p:grpSpPr>
        <a:xfrm>
          <a:off x="0" y="0"/>
          <a:ext cx="0" cy="0"/>
          <a:chOff x="0" y="0"/>
          <a:chExt cx="0" cy="0"/>
        </a:xfrm>
      </p:grpSpPr>
      <p:pic>
        <p:nvPicPr>
          <p:cNvPr id="1124" name="Google Shape;1124;p166" descr="preencoded.png"/>
          <p:cNvPicPr preferRelativeResize="0"/>
          <p:nvPr/>
        </p:nvPicPr>
        <p:blipFill rotWithShape="1">
          <a:blip r:embed="rId2">
            <a:alphaModFix/>
          </a:blip>
          <a:srcRect/>
          <a:stretch/>
        </p:blipFill>
        <p:spPr>
          <a:xfrm>
            <a:off x="0" y="4587072"/>
            <a:ext cx="12192006" cy="2071301"/>
          </a:xfrm>
          <a:prstGeom prst="rect">
            <a:avLst/>
          </a:prstGeom>
          <a:noFill/>
          <a:ln>
            <a:noFill/>
          </a:ln>
        </p:spPr>
      </p:pic>
      <p:pic>
        <p:nvPicPr>
          <p:cNvPr id="1125" name="Google Shape;1125;p166" descr="preencoded.png"/>
          <p:cNvPicPr preferRelativeResize="0"/>
          <p:nvPr/>
        </p:nvPicPr>
        <p:blipFill rotWithShape="1">
          <a:blip r:embed="rId3">
            <a:alphaModFix/>
          </a:blip>
          <a:srcRect/>
          <a:stretch/>
        </p:blipFill>
        <p:spPr>
          <a:xfrm>
            <a:off x="0" y="5031033"/>
            <a:ext cx="12192002" cy="1826967"/>
          </a:xfrm>
          <a:prstGeom prst="rect">
            <a:avLst/>
          </a:prstGeom>
          <a:noFill/>
          <a:ln>
            <a:noFill/>
          </a:ln>
        </p:spPr>
      </p:pic>
      <p:pic>
        <p:nvPicPr>
          <p:cNvPr id="1126" name="Google Shape;1126;p166" descr="preencoded.png"/>
          <p:cNvPicPr preferRelativeResize="0"/>
          <p:nvPr/>
        </p:nvPicPr>
        <p:blipFill rotWithShape="1">
          <a:blip r:embed="rId4">
            <a:alphaModFix/>
          </a:blip>
          <a:srcRect/>
          <a:stretch/>
        </p:blipFill>
        <p:spPr>
          <a:xfrm>
            <a:off x="3170635" y="5301456"/>
            <a:ext cx="9021370" cy="1556544"/>
          </a:xfrm>
          <a:prstGeom prst="rect">
            <a:avLst/>
          </a:prstGeom>
          <a:noFill/>
          <a:ln>
            <a:noFill/>
          </a:ln>
        </p:spPr>
      </p:pic>
      <p:pic>
        <p:nvPicPr>
          <p:cNvPr id="1127" name="Google Shape;1127;p166" descr="preencoded.png"/>
          <p:cNvPicPr preferRelativeResize="0"/>
          <p:nvPr/>
        </p:nvPicPr>
        <p:blipFill rotWithShape="1">
          <a:blip r:embed="rId5">
            <a:alphaModFix/>
          </a:blip>
          <a:srcRect/>
          <a:stretch/>
        </p:blipFill>
        <p:spPr>
          <a:xfrm>
            <a:off x="3457415" y="5130800"/>
            <a:ext cx="8734591" cy="1727200"/>
          </a:xfrm>
          <a:prstGeom prst="rect">
            <a:avLst/>
          </a:prstGeom>
          <a:noFill/>
          <a:ln>
            <a:noFill/>
          </a:ln>
        </p:spPr>
      </p:pic>
      <p:pic>
        <p:nvPicPr>
          <p:cNvPr id="1128" name="Google Shape;1128;p166" descr="preencoded.png"/>
          <p:cNvPicPr preferRelativeResize="0"/>
          <p:nvPr/>
        </p:nvPicPr>
        <p:blipFill rotWithShape="1">
          <a:blip r:embed="rId6">
            <a:alphaModFix/>
          </a:blip>
          <a:srcRect/>
          <a:stretch/>
        </p:blipFill>
        <p:spPr>
          <a:xfrm>
            <a:off x="609600" y="6242050"/>
            <a:ext cx="2032000" cy="206992"/>
          </a:xfrm>
          <a:prstGeom prst="rect">
            <a:avLst/>
          </a:prstGeom>
          <a:noFill/>
          <a:ln>
            <a:noFill/>
          </a:ln>
        </p:spPr>
      </p:pic>
      <p:sp>
        <p:nvSpPr>
          <p:cNvPr id="1129" name="Google Shape;1129;p166"/>
          <p:cNvSpPr txBox="1">
            <a:spLocks noGrp="1"/>
          </p:cNvSpPr>
          <p:nvPr>
            <p:ph type="title"/>
          </p:nvPr>
        </p:nvSpPr>
        <p:spPr>
          <a:xfrm>
            <a:off x="1587500" y="2121408"/>
            <a:ext cx="3559600" cy="286000"/>
          </a:xfrm>
          <a:prstGeom prst="rect">
            <a:avLst/>
          </a:prstGeom>
        </p:spPr>
        <p:txBody>
          <a:bodyPr spcFirstLastPara="1" wrap="square" lIns="0" tIns="0" rIns="0" bIns="0" anchor="t" anchorCtr="0">
            <a:noAutofit/>
          </a:bodyPr>
          <a:lstStyle>
            <a:lvl1pPr lvl="0">
              <a:lnSpc>
                <a:spcPct val="99000"/>
              </a:lnSpc>
              <a:spcBef>
                <a:spcPts val="0"/>
              </a:spcBef>
              <a:spcAft>
                <a:spcPts val="0"/>
              </a:spcAft>
              <a:buClr>
                <a:schemeClr val="accent4"/>
              </a:buClr>
              <a:buSzPts val="2400"/>
              <a:buFont typeface="Montserrat Medium"/>
              <a:buNone/>
              <a:defRPr sz="1600">
                <a:solidFill>
                  <a:schemeClr val="accent4"/>
                </a:solidFill>
                <a:latin typeface="Montserrat Medium"/>
                <a:ea typeface="Montserrat Medium"/>
                <a:cs typeface="Montserrat Medium"/>
                <a:sym typeface="Montserrat Medium"/>
              </a:defRPr>
            </a:lvl1pPr>
            <a:lvl2pPr lvl="1">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2pPr>
            <a:lvl3pPr lvl="2">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3pPr>
            <a:lvl4pPr lvl="3">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4pPr>
            <a:lvl5pPr lvl="4">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5pPr>
            <a:lvl6pPr lvl="5">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6pPr>
            <a:lvl7pPr lvl="6">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7pPr>
            <a:lvl8pPr lvl="7">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8pPr>
            <a:lvl9pPr lvl="8">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9pPr>
          </a:lstStyle>
          <a:p>
            <a:endParaRPr/>
          </a:p>
        </p:txBody>
      </p:sp>
      <p:sp>
        <p:nvSpPr>
          <p:cNvPr id="1130" name="Google Shape;1130;p166"/>
          <p:cNvSpPr txBox="1">
            <a:spLocks noGrp="1"/>
          </p:cNvSpPr>
          <p:nvPr>
            <p:ph type="title" idx="2"/>
          </p:nvPr>
        </p:nvSpPr>
        <p:spPr>
          <a:xfrm>
            <a:off x="1584967" y="2566417"/>
            <a:ext cx="18739200" cy="1341200"/>
          </a:xfrm>
          <a:prstGeom prst="rect">
            <a:avLst/>
          </a:prstGeom>
        </p:spPr>
        <p:txBody>
          <a:bodyPr spcFirstLastPara="1" wrap="square" lIns="0" tIns="0" rIns="0" bIns="0" anchor="t" anchorCtr="0">
            <a:noAutofit/>
          </a:bodyPr>
          <a:lstStyle>
            <a:lvl1pPr lvl="0">
              <a:lnSpc>
                <a:spcPct val="78000"/>
              </a:lnSpc>
              <a:spcBef>
                <a:spcPts val="0"/>
              </a:spcBef>
              <a:spcAft>
                <a:spcPts val="0"/>
              </a:spcAft>
              <a:buClr>
                <a:schemeClr val="lt1"/>
              </a:buClr>
              <a:buSzPts val="14400"/>
              <a:buFont typeface="Montserrat"/>
              <a:buNone/>
              <a:defRPr sz="9600" b="1">
                <a:solidFill>
                  <a:schemeClr val="lt1"/>
                </a:solidFill>
                <a:latin typeface="Montserrat"/>
                <a:ea typeface="Montserrat"/>
                <a:cs typeface="Montserrat"/>
                <a:sym typeface="Montserrat"/>
              </a:defRPr>
            </a:lvl1pPr>
            <a:lvl2pPr lvl="1">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2pPr>
            <a:lvl3pPr lvl="2">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3pPr>
            <a:lvl4pPr lvl="3">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4pPr>
            <a:lvl5pPr lvl="4">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5pPr>
            <a:lvl6pPr lvl="5">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6pPr>
            <a:lvl7pPr lvl="6">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7pPr>
            <a:lvl8pPr lvl="7">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8pPr>
            <a:lvl9pPr lvl="8">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29900460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Section Cover A">
  <p:cSld name="Section Cover A">
    <p:spTree>
      <p:nvGrpSpPr>
        <p:cNvPr id="1" name="Shape 1131"/>
        <p:cNvGrpSpPr/>
        <p:nvPr/>
      </p:nvGrpSpPr>
      <p:grpSpPr>
        <a:xfrm>
          <a:off x="0" y="0"/>
          <a:ext cx="0" cy="0"/>
          <a:chOff x="0" y="0"/>
          <a:chExt cx="0" cy="0"/>
        </a:xfrm>
      </p:grpSpPr>
      <p:pic>
        <p:nvPicPr>
          <p:cNvPr id="1132" name="Google Shape;1132;p167" descr="preencoded.png"/>
          <p:cNvPicPr preferRelativeResize="0"/>
          <p:nvPr/>
        </p:nvPicPr>
        <p:blipFill rotWithShape="1">
          <a:blip r:embed="rId2">
            <a:alphaModFix/>
          </a:blip>
          <a:srcRect/>
          <a:stretch/>
        </p:blipFill>
        <p:spPr>
          <a:xfrm>
            <a:off x="9550400" y="609600"/>
            <a:ext cx="2032000" cy="206992"/>
          </a:xfrm>
          <a:prstGeom prst="rect">
            <a:avLst/>
          </a:prstGeom>
          <a:noFill/>
          <a:ln>
            <a:noFill/>
          </a:ln>
        </p:spPr>
      </p:pic>
      <p:pic>
        <p:nvPicPr>
          <p:cNvPr id="1133" name="Google Shape;1133;p167" descr="preencoded.png"/>
          <p:cNvPicPr preferRelativeResize="0"/>
          <p:nvPr/>
        </p:nvPicPr>
        <p:blipFill rotWithShape="1">
          <a:blip r:embed="rId3">
            <a:alphaModFix/>
          </a:blip>
          <a:srcRect/>
          <a:stretch/>
        </p:blipFill>
        <p:spPr>
          <a:xfrm>
            <a:off x="1162050" y="2768600"/>
            <a:ext cx="165100" cy="165100"/>
          </a:xfrm>
          <a:prstGeom prst="rect">
            <a:avLst/>
          </a:prstGeom>
          <a:noFill/>
          <a:ln>
            <a:noFill/>
          </a:ln>
        </p:spPr>
      </p:pic>
      <p:pic>
        <p:nvPicPr>
          <p:cNvPr id="1134" name="Google Shape;1134;p167" descr="preencoded.png"/>
          <p:cNvPicPr preferRelativeResize="0"/>
          <p:nvPr/>
        </p:nvPicPr>
        <p:blipFill rotWithShape="1">
          <a:blip r:embed="rId3">
            <a:alphaModFix/>
          </a:blip>
          <a:srcRect/>
          <a:stretch/>
        </p:blipFill>
        <p:spPr>
          <a:xfrm>
            <a:off x="1162050" y="3352800"/>
            <a:ext cx="165100" cy="165100"/>
          </a:xfrm>
          <a:prstGeom prst="rect">
            <a:avLst/>
          </a:prstGeom>
          <a:noFill/>
          <a:ln>
            <a:noFill/>
          </a:ln>
        </p:spPr>
      </p:pic>
      <p:pic>
        <p:nvPicPr>
          <p:cNvPr id="1135" name="Google Shape;1135;p167" descr="preencoded.png"/>
          <p:cNvPicPr preferRelativeResize="0"/>
          <p:nvPr/>
        </p:nvPicPr>
        <p:blipFill rotWithShape="1">
          <a:blip r:embed="rId3">
            <a:alphaModFix/>
          </a:blip>
          <a:srcRect/>
          <a:stretch/>
        </p:blipFill>
        <p:spPr>
          <a:xfrm>
            <a:off x="1162050" y="3937000"/>
            <a:ext cx="165100" cy="165100"/>
          </a:xfrm>
          <a:prstGeom prst="rect">
            <a:avLst/>
          </a:prstGeom>
          <a:noFill/>
          <a:ln>
            <a:noFill/>
          </a:ln>
        </p:spPr>
      </p:pic>
      <p:pic>
        <p:nvPicPr>
          <p:cNvPr id="1136" name="Google Shape;1136;p167" descr="preencoded.png"/>
          <p:cNvPicPr preferRelativeResize="0"/>
          <p:nvPr/>
        </p:nvPicPr>
        <p:blipFill rotWithShape="1">
          <a:blip r:embed="rId3">
            <a:alphaModFix/>
          </a:blip>
          <a:srcRect/>
          <a:stretch/>
        </p:blipFill>
        <p:spPr>
          <a:xfrm>
            <a:off x="1162050" y="4521200"/>
            <a:ext cx="165100" cy="165100"/>
          </a:xfrm>
          <a:prstGeom prst="rect">
            <a:avLst/>
          </a:prstGeom>
          <a:noFill/>
          <a:ln>
            <a:noFill/>
          </a:ln>
        </p:spPr>
      </p:pic>
      <p:pic>
        <p:nvPicPr>
          <p:cNvPr id="1137" name="Google Shape;1137;p167" descr="preencoded.png"/>
          <p:cNvPicPr preferRelativeResize="0"/>
          <p:nvPr/>
        </p:nvPicPr>
        <p:blipFill rotWithShape="1">
          <a:blip r:embed="rId3">
            <a:alphaModFix/>
          </a:blip>
          <a:srcRect/>
          <a:stretch/>
        </p:blipFill>
        <p:spPr>
          <a:xfrm>
            <a:off x="1162050" y="5105400"/>
            <a:ext cx="165100" cy="165100"/>
          </a:xfrm>
          <a:prstGeom prst="rect">
            <a:avLst/>
          </a:prstGeom>
          <a:noFill/>
          <a:ln>
            <a:noFill/>
          </a:ln>
        </p:spPr>
      </p:pic>
      <p:pic>
        <p:nvPicPr>
          <p:cNvPr id="1138" name="Google Shape;1138;p167" descr="preencoded.png"/>
          <p:cNvPicPr preferRelativeResize="0"/>
          <p:nvPr/>
        </p:nvPicPr>
        <p:blipFill rotWithShape="1">
          <a:blip r:embed="rId4">
            <a:alphaModFix/>
          </a:blip>
          <a:srcRect/>
          <a:stretch/>
        </p:blipFill>
        <p:spPr>
          <a:xfrm>
            <a:off x="0" y="3140441"/>
            <a:ext cx="12192005" cy="3717560"/>
          </a:xfrm>
          <a:prstGeom prst="rect">
            <a:avLst/>
          </a:prstGeom>
          <a:noFill/>
          <a:ln>
            <a:noFill/>
          </a:ln>
        </p:spPr>
      </p:pic>
      <p:pic>
        <p:nvPicPr>
          <p:cNvPr id="1139" name="Google Shape;1139;p167" descr="preencoded.png"/>
          <p:cNvPicPr preferRelativeResize="0"/>
          <p:nvPr/>
        </p:nvPicPr>
        <p:blipFill rotWithShape="1">
          <a:blip r:embed="rId5">
            <a:alphaModFix/>
          </a:blip>
          <a:srcRect/>
          <a:stretch/>
        </p:blipFill>
        <p:spPr>
          <a:xfrm>
            <a:off x="772449" y="2698744"/>
            <a:ext cx="11419558" cy="4159257"/>
          </a:xfrm>
          <a:prstGeom prst="rect">
            <a:avLst/>
          </a:prstGeom>
          <a:noFill/>
          <a:ln>
            <a:noFill/>
          </a:ln>
        </p:spPr>
      </p:pic>
      <p:pic>
        <p:nvPicPr>
          <p:cNvPr id="1140" name="Google Shape;1140;p167" descr="preencoded.png"/>
          <p:cNvPicPr preferRelativeResize="0"/>
          <p:nvPr/>
        </p:nvPicPr>
        <p:blipFill rotWithShape="1">
          <a:blip r:embed="rId6">
            <a:alphaModFix/>
          </a:blip>
          <a:srcRect/>
          <a:stretch/>
        </p:blipFill>
        <p:spPr>
          <a:xfrm>
            <a:off x="166248" y="3616828"/>
            <a:ext cx="12025754" cy="3241173"/>
          </a:xfrm>
          <a:prstGeom prst="rect">
            <a:avLst/>
          </a:prstGeom>
          <a:noFill/>
          <a:ln>
            <a:noFill/>
          </a:ln>
        </p:spPr>
      </p:pic>
      <p:sp>
        <p:nvSpPr>
          <p:cNvPr id="1141" name="Google Shape;1141;p167"/>
          <p:cNvSpPr/>
          <p:nvPr/>
        </p:nvSpPr>
        <p:spPr>
          <a:xfrm>
            <a:off x="9671050"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i="0" u="none" strike="noStrike" cap="none">
                <a:solidFill>
                  <a:srgbClr val="C0C3B9"/>
                </a:solidFill>
                <a:latin typeface="Inter"/>
                <a:ea typeface="Inter"/>
                <a:cs typeface="Inter"/>
                <a:sym typeface="Inter"/>
              </a:rPr>
              <a:t>Copyright © 2024 SmartRecruiters, Inc. </a:t>
            </a:r>
            <a:endParaRPr sz="933" i="0" u="none" strike="noStrike" cap="none">
              <a:solidFill>
                <a:schemeClr val="dk1"/>
              </a:solidFill>
              <a:latin typeface="Inter"/>
              <a:ea typeface="Inter"/>
              <a:cs typeface="Inter"/>
              <a:sym typeface="Inter"/>
            </a:endParaRPr>
          </a:p>
        </p:txBody>
      </p:sp>
      <p:sp>
        <p:nvSpPr>
          <p:cNvPr id="1142" name="Google Shape;1142;p167"/>
          <p:cNvSpPr txBox="1">
            <a:spLocks noGrp="1"/>
          </p:cNvSpPr>
          <p:nvPr>
            <p:ph type="subTitle" idx="1"/>
          </p:nvPr>
        </p:nvSpPr>
        <p:spPr>
          <a:xfrm>
            <a:off x="1621536" y="2678176"/>
            <a:ext cx="5804000" cy="368400"/>
          </a:xfrm>
          <a:prstGeom prst="rect">
            <a:avLst/>
          </a:prstGeom>
        </p:spPr>
        <p:txBody>
          <a:bodyPr spcFirstLastPara="1" wrap="square" lIns="0" tIns="0" rIns="0" bIns="0" anchor="t" anchorCtr="0">
            <a:noAutofit/>
          </a:bodyPr>
          <a:lstStyle>
            <a:lvl1pPr lvl="0">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lnSpc>
                <a:spcPct val="80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2pPr>
            <a:lvl3pPr lvl="2">
              <a:lnSpc>
                <a:spcPct val="80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3pPr>
            <a:lvl4pPr lvl="3">
              <a:lnSpc>
                <a:spcPct val="80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4pPr>
            <a:lvl5pPr lvl="4">
              <a:lnSpc>
                <a:spcPct val="80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5pPr>
            <a:lvl6pPr lvl="5">
              <a:lnSpc>
                <a:spcPct val="80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6pPr>
            <a:lvl7pPr lvl="6">
              <a:lnSpc>
                <a:spcPct val="80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7pPr>
            <a:lvl8pPr lvl="7">
              <a:lnSpc>
                <a:spcPct val="80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8pPr>
            <a:lvl9pPr lvl="8">
              <a:lnSpc>
                <a:spcPct val="80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9pPr>
          </a:lstStyle>
          <a:p>
            <a:endParaRPr/>
          </a:p>
        </p:txBody>
      </p:sp>
      <p:sp>
        <p:nvSpPr>
          <p:cNvPr id="1143" name="Google Shape;1143;p167"/>
          <p:cNvSpPr txBox="1">
            <a:spLocks noGrp="1"/>
          </p:cNvSpPr>
          <p:nvPr>
            <p:ph type="subTitle" idx="2"/>
          </p:nvPr>
        </p:nvSpPr>
        <p:spPr>
          <a:xfrm>
            <a:off x="1621536" y="3289091"/>
            <a:ext cx="5804000" cy="368400"/>
          </a:xfrm>
          <a:prstGeom prst="rect">
            <a:avLst/>
          </a:prstGeom>
        </p:spPr>
        <p:txBody>
          <a:bodyPr spcFirstLastPara="1" wrap="square" lIns="0" tIns="0" rIns="0" bIns="0" anchor="t" anchorCtr="0">
            <a:noAutofit/>
          </a:bodyPr>
          <a:lstStyle>
            <a:lvl1pPr lvl="0">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1144" name="Google Shape;1144;p167"/>
          <p:cNvSpPr txBox="1">
            <a:spLocks noGrp="1"/>
          </p:cNvSpPr>
          <p:nvPr>
            <p:ph type="subTitle" idx="3"/>
          </p:nvPr>
        </p:nvSpPr>
        <p:spPr>
          <a:xfrm>
            <a:off x="1621536" y="3860381"/>
            <a:ext cx="5804000" cy="368400"/>
          </a:xfrm>
          <a:prstGeom prst="rect">
            <a:avLst/>
          </a:prstGeom>
        </p:spPr>
        <p:txBody>
          <a:bodyPr spcFirstLastPara="1" wrap="square" lIns="0" tIns="0" rIns="0" bIns="0" anchor="t" anchorCtr="0">
            <a:noAutofit/>
          </a:bodyPr>
          <a:lstStyle>
            <a:lvl1pPr lvl="0">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1145" name="Google Shape;1145;p167"/>
          <p:cNvSpPr txBox="1">
            <a:spLocks noGrp="1"/>
          </p:cNvSpPr>
          <p:nvPr>
            <p:ph type="subTitle" idx="4"/>
          </p:nvPr>
        </p:nvSpPr>
        <p:spPr>
          <a:xfrm>
            <a:off x="1621536" y="4444631"/>
            <a:ext cx="5804000" cy="368400"/>
          </a:xfrm>
          <a:prstGeom prst="rect">
            <a:avLst/>
          </a:prstGeom>
        </p:spPr>
        <p:txBody>
          <a:bodyPr spcFirstLastPara="1" wrap="square" lIns="0" tIns="0" rIns="0" bIns="0" anchor="t" anchorCtr="0">
            <a:noAutofit/>
          </a:bodyPr>
          <a:lstStyle>
            <a:lvl1pPr lvl="0">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1146" name="Google Shape;1146;p167"/>
          <p:cNvSpPr txBox="1">
            <a:spLocks noGrp="1"/>
          </p:cNvSpPr>
          <p:nvPr>
            <p:ph type="subTitle" idx="5"/>
          </p:nvPr>
        </p:nvSpPr>
        <p:spPr>
          <a:xfrm>
            <a:off x="1621536" y="5054750"/>
            <a:ext cx="5804000" cy="368400"/>
          </a:xfrm>
          <a:prstGeom prst="rect">
            <a:avLst/>
          </a:prstGeom>
        </p:spPr>
        <p:txBody>
          <a:bodyPr spcFirstLastPara="1" wrap="square" lIns="0" tIns="0" rIns="0" bIns="0" anchor="t" anchorCtr="0">
            <a:noAutofit/>
          </a:bodyPr>
          <a:lstStyle>
            <a:lvl1pPr lvl="0">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1147" name="Google Shape;1147;p167"/>
          <p:cNvSpPr txBox="1">
            <a:spLocks noGrp="1"/>
          </p:cNvSpPr>
          <p:nvPr>
            <p:ph type="subTitle" idx="6"/>
          </p:nvPr>
        </p:nvSpPr>
        <p:spPr>
          <a:xfrm>
            <a:off x="1115568" y="1731264"/>
            <a:ext cx="8149200" cy="487600"/>
          </a:xfrm>
          <a:prstGeom prst="rect">
            <a:avLst/>
          </a:prstGeom>
        </p:spPr>
        <p:txBody>
          <a:bodyPr spcFirstLastPara="1" wrap="square" lIns="0" tIns="0" rIns="0" bIns="0" anchor="t" anchorCtr="0">
            <a:noAutofit/>
          </a:bodyPr>
          <a:lstStyle>
            <a:lvl1pPr lvl="0">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1pPr>
            <a:lvl2pPr lvl="1">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2pPr>
            <a:lvl3pPr lvl="2">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3pPr>
            <a:lvl4pPr lvl="3">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4pPr>
            <a:lvl5pPr lvl="4">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5pPr>
            <a:lvl6pPr lvl="5">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6pPr>
            <a:lvl7pPr lvl="6">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7pPr>
            <a:lvl8pPr lvl="7">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8pPr>
            <a:lvl9pPr lvl="8">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9pPr>
          </a:lstStyle>
          <a:p>
            <a:endParaRPr/>
          </a:p>
        </p:txBody>
      </p:sp>
      <p:sp>
        <p:nvSpPr>
          <p:cNvPr id="1148" name="Google Shape;1148;p167"/>
          <p:cNvSpPr txBox="1">
            <a:spLocks noGrp="1"/>
          </p:cNvSpPr>
          <p:nvPr>
            <p:ph type="title"/>
          </p:nvPr>
        </p:nvSpPr>
        <p:spPr>
          <a:xfrm>
            <a:off x="1115568" y="967232"/>
            <a:ext cx="9368000" cy="640000"/>
          </a:xfrm>
          <a:prstGeom prst="rect">
            <a:avLst/>
          </a:prstGeom>
        </p:spPr>
        <p:txBody>
          <a:bodyPr spcFirstLastPara="1" wrap="square" lIns="0" tIns="0" rIns="0" bIns="0" anchor="ctr" anchorCtr="0">
            <a:noAutofit/>
          </a:bodyPr>
          <a:lstStyle>
            <a:lvl1pPr lvl="0">
              <a:lnSpc>
                <a:spcPct val="78000"/>
              </a:lnSpc>
              <a:spcBef>
                <a:spcPts val="0"/>
              </a:spcBef>
              <a:spcAft>
                <a:spcPts val="0"/>
              </a:spcAft>
              <a:buClr>
                <a:schemeClr val="dk1"/>
              </a:buClr>
              <a:buSzPts val="7000"/>
              <a:buNone/>
              <a:defRPr sz="4667">
                <a:solidFill>
                  <a:schemeClr val="dk1"/>
                </a:solidFill>
              </a:defRPr>
            </a:lvl1pPr>
            <a:lvl2pPr lvl="1">
              <a:lnSpc>
                <a:spcPct val="78000"/>
              </a:lnSpc>
              <a:spcBef>
                <a:spcPts val="0"/>
              </a:spcBef>
              <a:spcAft>
                <a:spcPts val="0"/>
              </a:spcAft>
              <a:buClr>
                <a:schemeClr val="dk1"/>
              </a:buClr>
              <a:buSzPts val="7000"/>
              <a:buNone/>
              <a:defRPr sz="4667">
                <a:solidFill>
                  <a:schemeClr val="dk1"/>
                </a:solidFill>
              </a:defRPr>
            </a:lvl2pPr>
            <a:lvl3pPr lvl="2">
              <a:lnSpc>
                <a:spcPct val="78000"/>
              </a:lnSpc>
              <a:spcBef>
                <a:spcPts val="0"/>
              </a:spcBef>
              <a:spcAft>
                <a:spcPts val="0"/>
              </a:spcAft>
              <a:buClr>
                <a:schemeClr val="dk1"/>
              </a:buClr>
              <a:buSzPts val="7000"/>
              <a:buNone/>
              <a:defRPr sz="4667">
                <a:solidFill>
                  <a:schemeClr val="dk1"/>
                </a:solidFill>
              </a:defRPr>
            </a:lvl3pPr>
            <a:lvl4pPr lvl="3">
              <a:lnSpc>
                <a:spcPct val="78000"/>
              </a:lnSpc>
              <a:spcBef>
                <a:spcPts val="0"/>
              </a:spcBef>
              <a:spcAft>
                <a:spcPts val="0"/>
              </a:spcAft>
              <a:buClr>
                <a:schemeClr val="dk1"/>
              </a:buClr>
              <a:buSzPts val="7000"/>
              <a:buNone/>
              <a:defRPr sz="4667">
                <a:solidFill>
                  <a:schemeClr val="dk1"/>
                </a:solidFill>
              </a:defRPr>
            </a:lvl4pPr>
            <a:lvl5pPr lvl="4">
              <a:lnSpc>
                <a:spcPct val="78000"/>
              </a:lnSpc>
              <a:spcBef>
                <a:spcPts val="0"/>
              </a:spcBef>
              <a:spcAft>
                <a:spcPts val="0"/>
              </a:spcAft>
              <a:buClr>
                <a:schemeClr val="dk1"/>
              </a:buClr>
              <a:buSzPts val="7000"/>
              <a:buNone/>
              <a:defRPr sz="4667">
                <a:solidFill>
                  <a:schemeClr val="dk1"/>
                </a:solidFill>
              </a:defRPr>
            </a:lvl5pPr>
            <a:lvl6pPr lvl="5">
              <a:lnSpc>
                <a:spcPct val="78000"/>
              </a:lnSpc>
              <a:spcBef>
                <a:spcPts val="0"/>
              </a:spcBef>
              <a:spcAft>
                <a:spcPts val="0"/>
              </a:spcAft>
              <a:buClr>
                <a:schemeClr val="dk1"/>
              </a:buClr>
              <a:buSzPts val="7000"/>
              <a:buNone/>
              <a:defRPr sz="4667">
                <a:solidFill>
                  <a:schemeClr val="dk1"/>
                </a:solidFill>
              </a:defRPr>
            </a:lvl6pPr>
            <a:lvl7pPr lvl="6">
              <a:lnSpc>
                <a:spcPct val="78000"/>
              </a:lnSpc>
              <a:spcBef>
                <a:spcPts val="0"/>
              </a:spcBef>
              <a:spcAft>
                <a:spcPts val="0"/>
              </a:spcAft>
              <a:buClr>
                <a:schemeClr val="dk1"/>
              </a:buClr>
              <a:buSzPts val="7000"/>
              <a:buNone/>
              <a:defRPr sz="4667">
                <a:solidFill>
                  <a:schemeClr val="dk1"/>
                </a:solidFill>
              </a:defRPr>
            </a:lvl7pPr>
            <a:lvl8pPr lvl="7">
              <a:lnSpc>
                <a:spcPct val="78000"/>
              </a:lnSpc>
              <a:spcBef>
                <a:spcPts val="0"/>
              </a:spcBef>
              <a:spcAft>
                <a:spcPts val="0"/>
              </a:spcAft>
              <a:buClr>
                <a:schemeClr val="dk1"/>
              </a:buClr>
              <a:buSzPts val="7000"/>
              <a:buNone/>
              <a:defRPr sz="4667">
                <a:solidFill>
                  <a:schemeClr val="dk1"/>
                </a:solidFill>
              </a:defRPr>
            </a:lvl8pPr>
            <a:lvl9pPr lvl="8">
              <a:lnSpc>
                <a:spcPct val="78000"/>
              </a:lnSpc>
              <a:spcBef>
                <a:spcPts val="0"/>
              </a:spcBef>
              <a:spcAft>
                <a:spcPts val="0"/>
              </a:spcAft>
              <a:buClr>
                <a:schemeClr val="dk1"/>
              </a:buClr>
              <a:buSzPts val="7000"/>
              <a:buNone/>
              <a:defRPr sz="4667">
                <a:solidFill>
                  <a:schemeClr val="dk1"/>
                </a:solidFill>
              </a:defRPr>
            </a:lvl9pPr>
          </a:lstStyle>
          <a:p>
            <a:endParaRPr/>
          </a:p>
        </p:txBody>
      </p:sp>
    </p:spTree>
    <p:extLst>
      <p:ext uri="{BB962C8B-B14F-4D97-AF65-F5344CB8AC3E}">
        <p14:creationId xmlns:p14="http://schemas.microsoft.com/office/powerpoint/2010/main" val="156922923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Section Cover B">
  <p:cSld name="Section Cover B">
    <p:spTree>
      <p:nvGrpSpPr>
        <p:cNvPr id="1" name="Shape 1149"/>
        <p:cNvGrpSpPr/>
        <p:nvPr/>
      </p:nvGrpSpPr>
      <p:grpSpPr>
        <a:xfrm>
          <a:off x="0" y="0"/>
          <a:ext cx="0" cy="0"/>
          <a:chOff x="0" y="0"/>
          <a:chExt cx="0" cy="0"/>
        </a:xfrm>
      </p:grpSpPr>
      <p:pic>
        <p:nvPicPr>
          <p:cNvPr id="1150" name="Google Shape;1150;p168" descr="preencoded.png"/>
          <p:cNvPicPr preferRelativeResize="0"/>
          <p:nvPr/>
        </p:nvPicPr>
        <p:blipFill rotWithShape="1">
          <a:blip r:embed="rId2">
            <a:alphaModFix/>
          </a:blip>
          <a:srcRect/>
          <a:stretch/>
        </p:blipFill>
        <p:spPr>
          <a:xfrm>
            <a:off x="8166101" y="0"/>
            <a:ext cx="2082535" cy="6858000"/>
          </a:xfrm>
          <a:prstGeom prst="rect">
            <a:avLst/>
          </a:prstGeom>
          <a:noFill/>
          <a:ln>
            <a:noFill/>
          </a:ln>
        </p:spPr>
      </p:pic>
      <p:pic>
        <p:nvPicPr>
          <p:cNvPr id="1151" name="Google Shape;1151;p168" descr="preencoded.png"/>
          <p:cNvPicPr preferRelativeResize="0"/>
          <p:nvPr/>
        </p:nvPicPr>
        <p:blipFill rotWithShape="1">
          <a:blip r:embed="rId3">
            <a:alphaModFix/>
          </a:blip>
          <a:srcRect/>
          <a:stretch/>
        </p:blipFill>
        <p:spPr>
          <a:xfrm>
            <a:off x="8285845" y="0"/>
            <a:ext cx="3906155" cy="6858000"/>
          </a:xfrm>
          <a:prstGeom prst="rect">
            <a:avLst/>
          </a:prstGeom>
          <a:noFill/>
          <a:ln>
            <a:noFill/>
          </a:ln>
        </p:spPr>
      </p:pic>
      <p:pic>
        <p:nvPicPr>
          <p:cNvPr id="1152" name="Google Shape;1152;p168" descr="preencoded.png"/>
          <p:cNvPicPr preferRelativeResize="0"/>
          <p:nvPr/>
        </p:nvPicPr>
        <p:blipFill rotWithShape="1">
          <a:blip r:embed="rId4">
            <a:alphaModFix/>
          </a:blip>
          <a:srcRect/>
          <a:stretch/>
        </p:blipFill>
        <p:spPr>
          <a:xfrm>
            <a:off x="7334250" y="0"/>
            <a:ext cx="2617189" cy="6858000"/>
          </a:xfrm>
          <a:prstGeom prst="rect">
            <a:avLst/>
          </a:prstGeom>
          <a:noFill/>
          <a:ln>
            <a:noFill/>
          </a:ln>
        </p:spPr>
      </p:pic>
      <p:pic>
        <p:nvPicPr>
          <p:cNvPr id="1153" name="Google Shape;1153;p168" descr="preencoded.png"/>
          <p:cNvPicPr preferRelativeResize="0"/>
          <p:nvPr/>
        </p:nvPicPr>
        <p:blipFill rotWithShape="1">
          <a:blip r:embed="rId5">
            <a:alphaModFix/>
          </a:blip>
          <a:srcRect/>
          <a:stretch/>
        </p:blipFill>
        <p:spPr>
          <a:xfrm>
            <a:off x="9550400" y="609600"/>
            <a:ext cx="2032000" cy="206992"/>
          </a:xfrm>
          <a:prstGeom prst="rect">
            <a:avLst/>
          </a:prstGeom>
          <a:noFill/>
          <a:ln>
            <a:noFill/>
          </a:ln>
        </p:spPr>
      </p:pic>
      <p:sp>
        <p:nvSpPr>
          <p:cNvPr id="1154" name="Google Shape;1154;p168"/>
          <p:cNvSpPr/>
          <p:nvPr/>
        </p:nvSpPr>
        <p:spPr>
          <a:xfrm>
            <a:off x="9671050"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4BD675"/>
              </a:buClr>
              <a:buSzPts val="1400"/>
              <a:buFont typeface="Inter"/>
              <a:buNone/>
            </a:pPr>
            <a:r>
              <a:rPr lang="en" sz="933" i="0" u="none" strike="noStrike" cap="none">
                <a:solidFill>
                  <a:srgbClr val="4BD675"/>
                </a:solidFill>
                <a:latin typeface="Inter"/>
                <a:ea typeface="Inter"/>
                <a:cs typeface="Inter"/>
                <a:sym typeface="Inter"/>
              </a:rPr>
              <a:t>Copyright © 2024 SmartRecruiters, Inc. </a:t>
            </a:r>
            <a:endParaRPr sz="933" i="0" u="none" strike="noStrike" cap="none">
              <a:solidFill>
                <a:schemeClr val="dk1"/>
              </a:solidFill>
              <a:latin typeface="Inter"/>
              <a:ea typeface="Inter"/>
              <a:cs typeface="Inter"/>
              <a:sym typeface="Inter"/>
            </a:endParaRPr>
          </a:p>
        </p:txBody>
      </p:sp>
      <p:sp>
        <p:nvSpPr>
          <p:cNvPr id="1155" name="Google Shape;1155;p168"/>
          <p:cNvSpPr txBox="1">
            <a:spLocks noGrp="1"/>
          </p:cNvSpPr>
          <p:nvPr>
            <p:ph type="subTitle" idx="1"/>
          </p:nvPr>
        </p:nvSpPr>
        <p:spPr>
          <a:xfrm>
            <a:off x="1389888" y="3034602"/>
            <a:ext cx="5804000" cy="368400"/>
          </a:xfrm>
          <a:prstGeom prst="rect">
            <a:avLst/>
          </a:prstGeom>
        </p:spPr>
        <p:txBody>
          <a:bodyPr spcFirstLastPara="1" wrap="square" lIns="0" tIns="0" rIns="0" bIns="0" anchor="t" anchorCtr="0">
            <a:noAutofit/>
          </a:bodyPr>
          <a:lstStyle>
            <a:lvl1pPr lvl="0">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1156" name="Google Shape;1156;p168"/>
          <p:cNvSpPr txBox="1">
            <a:spLocks noGrp="1"/>
          </p:cNvSpPr>
          <p:nvPr>
            <p:ph type="subTitle" idx="2"/>
          </p:nvPr>
        </p:nvSpPr>
        <p:spPr>
          <a:xfrm>
            <a:off x="1389888" y="3643097"/>
            <a:ext cx="5804000" cy="368400"/>
          </a:xfrm>
          <a:prstGeom prst="rect">
            <a:avLst/>
          </a:prstGeom>
        </p:spPr>
        <p:txBody>
          <a:bodyPr spcFirstLastPara="1" wrap="square" lIns="0" tIns="0" rIns="0" bIns="0" anchor="t" anchorCtr="0">
            <a:noAutofit/>
          </a:bodyPr>
          <a:lstStyle>
            <a:lvl1pPr lvl="0">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1157" name="Google Shape;1157;p168"/>
          <p:cNvSpPr txBox="1">
            <a:spLocks noGrp="1"/>
          </p:cNvSpPr>
          <p:nvPr>
            <p:ph type="subTitle" idx="3"/>
          </p:nvPr>
        </p:nvSpPr>
        <p:spPr>
          <a:xfrm>
            <a:off x="1389888" y="4227297"/>
            <a:ext cx="5804000" cy="368400"/>
          </a:xfrm>
          <a:prstGeom prst="rect">
            <a:avLst/>
          </a:prstGeom>
        </p:spPr>
        <p:txBody>
          <a:bodyPr spcFirstLastPara="1" wrap="square" lIns="0" tIns="0" rIns="0" bIns="0" anchor="t" anchorCtr="0">
            <a:noAutofit/>
          </a:bodyPr>
          <a:lstStyle>
            <a:lvl1pPr lvl="0">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1158" name="Google Shape;1158;p168"/>
          <p:cNvSpPr txBox="1">
            <a:spLocks noGrp="1"/>
          </p:cNvSpPr>
          <p:nvPr>
            <p:ph type="subTitle" idx="4"/>
          </p:nvPr>
        </p:nvSpPr>
        <p:spPr>
          <a:xfrm>
            <a:off x="1389888" y="4811547"/>
            <a:ext cx="5804000" cy="368400"/>
          </a:xfrm>
          <a:prstGeom prst="rect">
            <a:avLst/>
          </a:prstGeom>
        </p:spPr>
        <p:txBody>
          <a:bodyPr spcFirstLastPara="1" wrap="square" lIns="0" tIns="0" rIns="0" bIns="0" anchor="t" anchorCtr="0">
            <a:noAutofit/>
          </a:bodyPr>
          <a:lstStyle>
            <a:lvl1pPr lvl="0">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1159" name="Google Shape;1159;p168"/>
          <p:cNvSpPr txBox="1">
            <a:spLocks noGrp="1"/>
          </p:cNvSpPr>
          <p:nvPr>
            <p:ph type="subTitle" idx="5"/>
          </p:nvPr>
        </p:nvSpPr>
        <p:spPr>
          <a:xfrm>
            <a:off x="1389888" y="5395747"/>
            <a:ext cx="5804000" cy="368400"/>
          </a:xfrm>
          <a:prstGeom prst="rect">
            <a:avLst/>
          </a:prstGeom>
        </p:spPr>
        <p:txBody>
          <a:bodyPr spcFirstLastPara="1" wrap="square" lIns="0" tIns="0" rIns="0" bIns="0" anchor="t" anchorCtr="0">
            <a:noAutofit/>
          </a:bodyPr>
          <a:lstStyle>
            <a:lvl1pPr lvl="0">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1160" name="Google Shape;1160;p168"/>
          <p:cNvSpPr txBox="1">
            <a:spLocks noGrp="1"/>
          </p:cNvSpPr>
          <p:nvPr>
            <p:ph type="subTitle" idx="6"/>
          </p:nvPr>
        </p:nvSpPr>
        <p:spPr>
          <a:xfrm>
            <a:off x="890016" y="2084832"/>
            <a:ext cx="8149200" cy="487600"/>
          </a:xfrm>
          <a:prstGeom prst="rect">
            <a:avLst/>
          </a:prstGeom>
        </p:spPr>
        <p:txBody>
          <a:bodyPr spcFirstLastPara="1" wrap="square" lIns="0" tIns="0" rIns="0" bIns="0" anchor="t" anchorCtr="0">
            <a:noAutofit/>
          </a:bodyPr>
          <a:lstStyle>
            <a:lvl1pPr lvl="0">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1pPr>
            <a:lvl2pPr lvl="1">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2pPr>
            <a:lvl3pPr lvl="2">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3pPr>
            <a:lvl4pPr lvl="3">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4pPr>
            <a:lvl5pPr lvl="4">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5pPr>
            <a:lvl6pPr lvl="5">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6pPr>
            <a:lvl7pPr lvl="6">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7pPr>
            <a:lvl8pPr lvl="7">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8pPr>
            <a:lvl9pPr lvl="8">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9pPr>
          </a:lstStyle>
          <a:p>
            <a:endParaRPr/>
          </a:p>
        </p:txBody>
      </p:sp>
      <p:sp>
        <p:nvSpPr>
          <p:cNvPr id="1161" name="Google Shape;1161;p168"/>
          <p:cNvSpPr txBox="1">
            <a:spLocks noGrp="1"/>
          </p:cNvSpPr>
          <p:nvPr>
            <p:ph type="title"/>
          </p:nvPr>
        </p:nvSpPr>
        <p:spPr>
          <a:xfrm>
            <a:off x="890017" y="786611"/>
            <a:ext cx="6974000" cy="1115600"/>
          </a:xfrm>
          <a:prstGeom prst="rect">
            <a:avLst/>
          </a:prstGeom>
        </p:spPr>
        <p:txBody>
          <a:bodyPr spcFirstLastPara="1" wrap="square" lIns="0" tIns="0" rIns="0" bIns="0" anchor="ctr" anchorCtr="0">
            <a:noAutofit/>
          </a:bodyPr>
          <a:lstStyle>
            <a:lvl1pPr lvl="0">
              <a:lnSpc>
                <a:spcPct val="78000"/>
              </a:lnSpc>
              <a:spcBef>
                <a:spcPts val="0"/>
              </a:spcBef>
              <a:spcAft>
                <a:spcPts val="0"/>
              </a:spcAft>
              <a:buClr>
                <a:schemeClr val="dk1"/>
              </a:buClr>
              <a:buSzPts val="6000"/>
              <a:buNone/>
              <a:defRPr sz="4000">
                <a:solidFill>
                  <a:schemeClr val="dk1"/>
                </a:solidFill>
              </a:defRPr>
            </a:lvl1pPr>
            <a:lvl2pPr lvl="1">
              <a:lnSpc>
                <a:spcPct val="78000"/>
              </a:lnSpc>
              <a:spcBef>
                <a:spcPts val="0"/>
              </a:spcBef>
              <a:spcAft>
                <a:spcPts val="0"/>
              </a:spcAft>
              <a:buClr>
                <a:schemeClr val="dk1"/>
              </a:buClr>
              <a:buSzPts val="6000"/>
              <a:buFont typeface="Montserrat"/>
              <a:buNone/>
              <a:defRPr sz="4000">
                <a:solidFill>
                  <a:schemeClr val="dk1"/>
                </a:solidFill>
                <a:latin typeface="Montserrat"/>
                <a:ea typeface="Montserrat"/>
                <a:cs typeface="Montserrat"/>
                <a:sym typeface="Montserrat"/>
              </a:defRPr>
            </a:lvl2pPr>
            <a:lvl3pPr lvl="2">
              <a:lnSpc>
                <a:spcPct val="78000"/>
              </a:lnSpc>
              <a:spcBef>
                <a:spcPts val="0"/>
              </a:spcBef>
              <a:spcAft>
                <a:spcPts val="0"/>
              </a:spcAft>
              <a:buClr>
                <a:schemeClr val="dk1"/>
              </a:buClr>
              <a:buSzPts val="6000"/>
              <a:buFont typeface="Montserrat"/>
              <a:buNone/>
              <a:defRPr sz="4000">
                <a:solidFill>
                  <a:schemeClr val="dk1"/>
                </a:solidFill>
                <a:latin typeface="Montserrat"/>
                <a:ea typeface="Montserrat"/>
                <a:cs typeface="Montserrat"/>
                <a:sym typeface="Montserrat"/>
              </a:defRPr>
            </a:lvl3pPr>
            <a:lvl4pPr lvl="3">
              <a:lnSpc>
                <a:spcPct val="78000"/>
              </a:lnSpc>
              <a:spcBef>
                <a:spcPts val="0"/>
              </a:spcBef>
              <a:spcAft>
                <a:spcPts val="0"/>
              </a:spcAft>
              <a:buClr>
                <a:schemeClr val="dk1"/>
              </a:buClr>
              <a:buSzPts val="6000"/>
              <a:buFont typeface="Montserrat"/>
              <a:buNone/>
              <a:defRPr sz="4000">
                <a:solidFill>
                  <a:schemeClr val="dk1"/>
                </a:solidFill>
                <a:latin typeface="Montserrat"/>
                <a:ea typeface="Montserrat"/>
                <a:cs typeface="Montserrat"/>
                <a:sym typeface="Montserrat"/>
              </a:defRPr>
            </a:lvl4pPr>
            <a:lvl5pPr lvl="4">
              <a:lnSpc>
                <a:spcPct val="78000"/>
              </a:lnSpc>
              <a:spcBef>
                <a:spcPts val="0"/>
              </a:spcBef>
              <a:spcAft>
                <a:spcPts val="0"/>
              </a:spcAft>
              <a:buClr>
                <a:schemeClr val="dk1"/>
              </a:buClr>
              <a:buSzPts val="6000"/>
              <a:buFont typeface="Montserrat"/>
              <a:buNone/>
              <a:defRPr sz="4000">
                <a:solidFill>
                  <a:schemeClr val="dk1"/>
                </a:solidFill>
                <a:latin typeface="Montserrat"/>
                <a:ea typeface="Montserrat"/>
                <a:cs typeface="Montserrat"/>
                <a:sym typeface="Montserrat"/>
              </a:defRPr>
            </a:lvl5pPr>
            <a:lvl6pPr lvl="5">
              <a:lnSpc>
                <a:spcPct val="78000"/>
              </a:lnSpc>
              <a:spcBef>
                <a:spcPts val="0"/>
              </a:spcBef>
              <a:spcAft>
                <a:spcPts val="0"/>
              </a:spcAft>
              <a:buClr>
                <a:schemeClr val="dk1"/>
              </a:buClr>
              <a:buSzPts val="6000"/>
              <a:buFont typeface="Montserrat"/>
              <a:buNone/>
              <a:defRPr sz="4000">
                <a:solidFill>
                  <a:schemeClr val="dk1"/>
                </a:solidFill>
                <a:latin typeface="Montserrat"/>
                <a:ea typeface="Montserrat"/>
                <a:cs typeface="Montserrat"/>
                <a:sym typeface="Montserrat"/>
              </a:defRPr>
            </a:lvl6pPr>
            <a:lvl7pPr lvl="6">
              <a:lnSpc>
                <a:spcPct val="78000"/>
              </a:lnSpc>
              <a:spcBef>
                <a:spcPts val="0"/>
              </a:spcBef>
              <a:spcAft>
                <a:spcPts val="0"/>
              </a:spcAft>
              <a:buClr>
                <a:schemeClr val="dk1"/>
              </a:buClr>
              <a:buSzPts val="6000"/>
              <a:buFont typeface="Montserrat"/>
              <a:buNone/>
              <a:defRPr sz="4000">
                <a:solidFill>
                  <a:schemeClr val="dk1"/>
                </a:solidFill>
                <a:latin typeface="Montserrat"/>
                <a:ea typeface="Montserrat"/>
                <a:cs typeface="Montserrat"/>
                <a:sym typeface="Montserrat"/>
              </a:defRPr>
            </a:lvl7pPr>
            <a:lvl8pPr lvl="7">
              <a:lnSpc>
                <a:spcPct val="78000"/>
              </a:lnSpc>
              <a:spcBef>
                <a:spcPts val="0"/>
              </a:spcBef>
              <a:spcAft>
                <a:spcPts val="0"/>
              </a:spcAft>
              <a:buClr>
                <a:schemeClr val="dk1"/>
              </a:buClr>
              <a:buSzPts val="6000"/>
              <a:buFont typeface="Montserrat"/>
              <a:buNone/>
              <a:defRPr sz="4000">
                <a:solidFill>
                  <a:schemeClr val="dk1"/>
                </a:solidFill>
                <a:latin typeface="Montserrat"/>
                <a:ea typeface="Montserrat"/>
                <a:cs typeface="Montserrat"/>
                <a:sym typeface="Montserrat"/>
              </a:defRPr>
            </a:lvl8pPr>
            <a:lvl9pPr lvl="8">
              <a:lnSpc>
                <a:spcPct val="78000"/>
              </a:lnSpc>
              <a:spcBef>
                <a:spcPts val="0"/>
              </a:spcBef>
              <a:spcAft>
                <a:spcPts val="0"/>
              </a:spcAft>
              <a:buClr>
                <a:schemeClr val="dk1"/>
              </a:buClr>
              <a:buSzPts val="6000"/>
              <a:buFont typeface="Montserrat"/>
              <a:buNone/>
              <a:defRPr sz="4000">
                <a:solidFill>
                  <a:schemeClr val="dk1"/>
                </a:solidFill>
                <a:latin typeface="Montserrat"/>
                <a:ea typeface="Montserrat"/>
                <a:cs typeface="Montserrat"/>
                <a:sym typeface="Montserrat"/>
              </a:defRPr>
            </a:lvl9pPr>
          </a:lstStyle>
          <a:p>
            <a:endParaRPr/>
          </a:p>
        </p:txBody>
      </p:sp>
      <p:pic>
        <p:nvPicPr>
          <p:cNvPr id="1162" name="Google Shape;1162;p168" descr="preencoded.png"/>
          <p:cNvPicPr preferRelativeResize="0"/>
          <p:nvPr/>
        </p:nvPicPr>
        <p:blipFill rotWithShape="1">
          <a:blip r:embed="rId6">
            <a:alphaModFix/>
          </a:blip>
          <a:srcRect/>
          <a:stretch/>
        </p:blipFill>
        <p:spPr>
          <a:xfrm>
            <a:off x="933450" y="3117850"/>
            <a:ext cx="165100" cy="165100"/>
          </a:xfrm>
          <a:prstGeom prst="rect">
            <a:avLst/>
          </a:prstGeom>
          <a:noFill/>
          <a:ln>
            <a:noFill/>
          </a:ln>
        </p:spPr>
      </p:pic>
      <p:pic>
        <p:nvPicPr>
          <p:cNvPr id="1163" name="Google Shape;1163;p168" descr="preencoded.png"/>
          <p:cNvPicPr preferRelativeResize="0"/>
          <p:nvPr/>
        </p:nvPicPr>
        <p:blipFill rotWithShape="1">
          <a:blip r:embed="rId6">
            <a:alphaModFix/>
          </a:blip>
          <a:srcRect/>
          <a:stretch/>
        </p:blipFill>
        <p:spPr>
          <a:xfrm>
            <a:off x="933450" y="3702050"/>
            <a:ext cx="165100" cy="165100"/>
          </a:xfrm>
          <a:prstGeom prst="rect">
            <a:avLst/>
          </a:prstGeom>
          <a:noFill/>
          <a:ln>
            <a:noFill/>
          </a:ln>
        </p:spPr>
      </p:pic>
      <p:pic>
        <p:nvPicPr>
          <p:cNvPr id="1164" name="Google Shape;1164;p168" descr="preencoded.png"/>
          <p:cNvPicPr preferRelativeResize="0"/>
          <p:nvPr/>
        </p:nvPicPr>
        <p:blipFill rotWithShape="1">
          <a:blip r:embed="rId6">
            <a:alphaModFix/>
          </a:blip>
          <a:srcRect/>
          <a:stretch/>
        </p:blipFill>
        <p:spPr>
          <a:xfrm>
            <a:off x="933450" y="4286250"/>
            <a:ext cx="165100" cy="165100"/>
          </a:xfrm>
          <a:prstGeom prst="rect">
            <a:avLst/>
          </a:prstGeom>
          <a:noFill/>
          <a:ln>
            <a:noFill/>
          </a:ln>
        </p:spPr>
      </p:pic>
      <p:pic>
        <p:nvPicPr>
          <p:cNvPr id="1165" name="Google Shape;1165;p168" descr="preencoded.png"/>
          <p:cNvPicPr preferRelativeResize="0"/>
          <p:nvPr/>
        </p:nvPicPr>
        <p:blipFill rotWithShape="1">
          <a:blip r:embed="rId6">
            <a:alphaModFix/>
          </a:blip>
          <a:srcRect/>
          <a:stretch/>
        </p:blipFill>
        <p:spPr>
          <a:xfrm>
            <a:off x="933450" y="4870450"/>
            <a:ext cx="165100" cy="165100"/>
          </a:xfrm>
          <a:prstGeom prst="rect">
            <a:avLst/>
          </a:prstGeom>
          <a:noFill/>
          <a:ln>
            <a:noFill/>
          </a:ln>
        </p:spPr>
      </p:pic>
      <p:pic>
        <p:nvPicPr>
          <p:cNvPr id="1166" name="Google Shape;1166;p168" descr="preencoded.png"/>
          <p:cNvPicPr preferRelativeResize="0"/>
          <p:nvPr/>
        </p:nvPicPr>
        <p:blipFill rotWithShape="1">
          <a:blip r:embed="rId6">
            <a:alphaModFix/>
          </a:blip>
          <a:srcRect/>
          <a:stretch/>
        </p:blipFill>
        <p:spPr>
          <a:xfrm>
            <a:off x="933450" y="5454650"/>
            <a:ext cx="165100" cy="165100"/>
          </a:xfrm>
          <a:prstGeom prst="rect">
            <a:avLst/>
          </a:prstGeom>
          <a:noFill/>
          <a:ln>
            <a:noFill/>
          </a:ln>
        </p:spPr>
      </p:pic>
    </p:spTree>
    <p:extLst>
      <p:ext uri="{BB962C8B-B14F-4D97-AF65-F5344CB8AC3E}">
        <p14:creationId xmlns:p14="http://schemas.microsoft.com/office/powerpoint/2010/main" val="111386338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Section Cover C">
  <p:cSld name="Section Cover C">
    <p:spTree>
      <p:nvGrpSpPr>
        <p:cNvPr id="1" name="Shape 1167"/>
        <p:cNvGrpSpPr/>
        <p:nvPr/>
      </p:nvGrpSpPr>
      <p:grpSpPr>
        <a:xfrm>
          <a:off x="0" y="0"/>
          <a:ext cx="0" cy="0"/>
          <a:chOff x="0" y="0"/>
          <a:chExt cx="0" cy="0"/>
        </a:xfrm>
      </p:grpSpPr>
      <p:pic>
        <p:nvPicPr>
          <p:cNvPr id="1168" name="Google Shape;1168;p169" descr="preencoded.png"/>
          <p:cNvPicPr preferRelativeResize="0"/>
          <p:nvPr/>
        </p:nvPicPr>
        <p:blipFill rotWithShape="1">
          <a:blip r:embed="rId2">
            <a:alphaModFix/>
          </a:blip>
          <a:srcRect/>
          <a:stretch/>
        </p:blipFill>
        <p:spPr>
          <a:xfrm>
            <a:off x="2318388" y="0"/>
            <a:ext cx="2082535" cy="6858000"/>
          </a:xfrm>
          <a:prstGeom prst="rect">
            <a:avLst/>
          </a:prstGeom>
          <a:noFill/>
          <a:ln>
            <a:noFill/>
          </a:ln>
        </p:spPr>
      </p:pic>
      <p:pic>
        <p:nvPicPr>
          <p:cNvPr id="1169" name="Google Shape;1169;p169" descr="preencoded.png"/>
          <p:cNvPicPr preferRelativeResize="0"/>
          <p:nvPr/>
        </p:nvPicPr>
        <p:blipFill rotWithShape="1">
          <a:blip r:embed="rId3">
            <a:alphaModFix/>
          </a:blip>
          <a:srcRect/>
          <a:stretch/>
        </p:blipFill>
        <p:spPr>
          <a:xfrm>
            <a:off x="2406036" y="0"/>
            <a:ext cx="2617189" cy="6858000"/>
          </a:xfrm>
          <a:prstGeom prst="rect">
            <a:avLst/>
          </a:prstGeom>
          <a:noFill/>
          <a:ln>
            <a:noFill/>
          </a:ln>
        </p:spPr>
      </p:pic>
      <p:pic>
        <p:nvPicPr>
          <p:cNvPr id="1170" name="Google Shape;1170;p169" descr="preencoded.png"/>
          <p:cNvPicPr preferRelativeResize="0"/>
          <p:nvPr/>
        </p:nvPicPr>
        <p:blipFill rotWithShape="1">
          <a:blip r:embed="rId4">
            <a:alphaModFix/>
          </a:blip>
          <a:srcRect/>
          <a:stretch/>
        </p:blipFill>
        <p:spPr>
          <a:xfrm>
            <a:off x="4889500" y="3403600"/>
            <a:ext cx="165100" cy="165100"/>
          </a:xfrm>
          <a:prstGeom prst="rect">
            <a:avLst/>
          </a:prstGeom>
          <a:noFill/>
          <a:ln>
            <a:noFill/>
          </a:ln>
        </p:spPr>
      </p:pic>
      <p:pic>
        <p:nvPicPr>
          <p:cNvPr id="1171" name="Google Shape;1171;p169" descr="preencoded.png"/>
          <p:cNvPicPr preferRelativeResize="0"/>
          <p:nvPr/>
        </p:nvPicPr>
        <p:blipFill rotWithShape="1">
          <a:blip r:embed="rId4">
            <a:alphaModFix/>
          </a:blip>
          <a:srcRect/>
          <a:stretch/>
        </p:blipFill>
        <p:spPr>
          <a:xfrm>
            <a:off x="4889500" y="3987800"/>
            <a:ext cx="165100" cy="165100"/>
          </a:xfrm>
          <a:prstGeom prst="rect">
            <a:avLst/>
          </a:prstGeom>
          <a:noFill/>
          <a:ln>
            <a:noFill/>
          </a:ln>
        </p:spPr>
      </p:pic>
      <p:pic>
        <p:nvPicPr>
          <p:cNvPr id="1172" name="Google Shape;1172;p169" descr="preencoded.png"/>
          <p:cNvPicPr preferRelativeResize="0"/>
          <p:nvPr/>
        </p:nvPicPr>
        <p:blipFill rotWithShape="1">
          <a:blip r:embed="rId4">
            <a:alphaModFix/>
          </a:blip>
          <a:srcRect/>
          <a:stretch/>
        </p:blipFill>
        <p:spPr>
          <a:xfrm>
            <a:off x="4889500" y="4572000"/>
            <a:ext cx="165100" cy="165100"/>
          </a:xfrm>
          <a:prstGeom prst="rect">
            <a:avLst/>
          </a:prstGeom>
          <a:noFill/>
          <a:ln>
            <a:noFill/>
          </a:ln>
        </p:spPr>
      </p:pic>
      <p:pic>
        <p:nvPicPr>
          <p:cNvPr id="1173" name="Google Shape;1173;p169" descr="preencoded.png"/>
          <p:cNvPicPr preferRelativeResize="0"/>
          <p:nvPr/>
        </p:nvPicPr>
        <p:blipFill rotWithShape="1">
          <a:blip r:embed="rId4">
            <a:alphaModFix/>
          </a:blip>
          <a:srcRect/>
          <a:stretch/>
        </p:blipFill>
        <p:spPr>
          <a:xfrm>
            <a:off x="4889500" y="5156200"/>
            <a:ext cx="165100" cy="165100"/>
          </a:xfrm>
          <a:prstGeom prst="rect">
            <a:avLst/>
          </a:prstGeom>
          <a:noFill/>
          <a:ln>
            <a:noFill/>
          </a:ln>
        </p:spPr>
      </p:pic>
      <p:pic>
        <p:nvPicPr>
          <p:cNvPr id="1174" name="Google Shape;1174;p169" descr="preencoded.png"/>
          <p:cNvPicPr preferRelativeResize="0"/>
          <p:nvPr/>
        </p:nvPicPr>
        <p:blipFill rotWithShape="1">
          <a:blip r:embed="rId5">
            <a:alphaModFix/>
          </a:blip>
          <a:srcRect/>
          <a:stretch/>
        </p:blipFill>
        <p:spPr>
          <a:xfrm>
            <a:off x="9550400" y="609600"/>
            <a:ext cx="2032013" cy="206992"/>
          </a:xfrm>
          <a:prstGeom prst="rect">
            <a:avLst/>
          </a:prstGeom>
          <a:noFill/>
          <a:ln>
            <a:noFill/>
          </a:ln>
        </p:spPr>
      </p:pic>
      <p:sp>
        <p:nvSpPr>
          <p:cNvPr id="1175" name="Google Shape;1175;p169"/>
          <p:cNvSpPr/>
          <p:nvPr/>
        </p:nvSpPr>
        <p:spPr>
          <a:xfrm>
            <a:off x="9671050"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i="0" u="none" strike="noStrike" cap="none">
                <a:solidFill>
                  <a:srgbClr val="C0C3B9"/>
                </a:solidFill>
                <a:latin typeface="Inter"/>
                <a:ea typeface="Inter"/>
                <a:cs typeface="Inter"/>
                <a:sym typeface="Inter"/>
              </a:rPr>
              <a:t>Copyright © 2024 SmartRecruiters, Inc. </a:t>
            </a:r>
            <a:endParaRPr sz="933" i="0" u="none" strike="noStrike" cap="none">
              <a:solidFill>
                <a:schemeClr val="dk1"/>
              </a:solidFill>
              <a:latin typeface="Inter"/>
              <a:ea typeface="Inter"/>
              <a:cs typeface="Inter"/>
              <a:sym typeface="Inter"/>
            </a:endParaRPr>
          </a:p>
        </p:txBody>
      </p:sp>
      <p:sp>
        <p:nvSpPr>
          <p:cNvPr id="1176" name="Google Shape;1176;p169"/>
          <p:cNvSpPr/>
          <p:nvPr/>
        </p:nvSpPr>
        <p:spPr>
          <a:xfrm>
            <a:off x="0" y="0"/>
            <a:ext cx="2617200" cy="6858000"/>
          </a:xfrm>
          <a:prstGeom prst="rect">
            <a:avLst/>
          </a:prstGeom>
          <a:solidFill>
            <a:schemeClr val="accent1"/>
          </a:solidFill>
          <a:ln>
            <a:noFill/>
          </a:ln>
        </p:spPr>
        <p:txBody>
          <a:bodyPr spcFirstLastPara="1" wrap="square" lIns="60967" tIns="60967" rIns="60967" bIns="60967" anchor="ctr" anchorCtr="0">
            <a:noAutofit/>
          </a:bodyPr>
          <a:lstStyle/>
          <a:p>
            <a:pPr marL="0" lvl="0" indent="0" algn="ctr" rtl="0">
              <a:spcBef>
                <a:spcPts val="0"/>
              </a:spcBef>
              <a:spcAft>
                <a:spcPts val="0"/>
              </a:spcAft>
              <a:buNone/>
            </a:pPr>
            <a:endParaRPr sz="933">
              <a:latin typeface="Inter"/>
              <a:ea typeface="Inter"/>
              <a:cs typeface="Inter"/>
              <a:sym typeface="Inter"/>
            </a:endParaRPr>
          </a:p>
        </p:txBody>
      </p:sp>
      <p:sp>
        <p:nvSpPr>
          <p:cNvPr id="1177" name="Google Shape;1177;p169"/>
          <p:cNvSpPr txBox="1">
            <a:spLocks noGrp="1"/>
          </p:cNvSpPr>
          <p:nvPr>
            <p:ph type="title"/>
          </p:nvPr>
        </p:nvSpPr>
        <p:spPr>
          <a:xfrm>
            <a:off x="4846320" y="1109472"/>
            <a:ext cx="5267200" cy="1280400"/>
          </a:xfrm>
          <a:prstGeom prst="rect">
            <a:avLst/>
          </a:prstGeom>
        </p:spPr>
        <p:txBody>
          <a:bodyPr spcFirstLastPara="1" wrap="square" lIns="0" tIns="0" rIns="0" bIns="0" anchor="t" anchorCtr="0">
            <a:noAutofit/>
          </a:bodyPr>
          <a:lstStyle>
            <a:lvl1pPr lvl="0">
              <a:lnSpc>
                <a:spcPct val="78000"/>
              </a:lnSpc>
              <a:spcBef>
                <a:spcPts val="0"/>
              </a:spcBef>
              <a:spcAft>
                <a:spcPts val="0"/>
              </a:spcAft>
              <a:buClr>
                <a:schemeClr val="dk1"/>
              </a:buClr>
              <a:buSzPts val="7000"/>
              <a:buNone/>
              <a:defRPr sz="4667">
                <a:solidFill>
                  <a:schemeClr val="dk1"/>
                </a:solidFill>
              </a:defRPr>
            </a:lvl1pPr>
            <a:lvl2pPr lvl="1">
              <a:lnSpc>
                <a:spcPct val="78000"/>
              </a:lnSpc>
              <a:spcBef>
                <a:spcPts val="0"/>
              </a:spcBef>
              <a:spcAft>
                <a:spcPts val="0"/>
              </a:spcAft>
              <a:buClr>
                <a:schemeClr val="dk1"/>
              </a:buClr>
              <a:buSzPts val="7000"/>
              <a:buNone/>
              <a:defRPr sz="4667">
                <a:solidFill>
                  <a:schemeClr val="dk1"/>
                </a:solidFill>
              </a:defRPr>
            </a:lvl2pPr>
            <a:lvl3pPr lvl="2">
              <a:lnSpc>
                <a:spcPct val="78000"/>
              </a:lnSpc>
              <a:spcBef>
                <a:spcPts val="0"/>
              </a:spcBef>
              <a:spcAft>
                <a:spcPts val="0"/>
              </a:spcAft>
              <a:buClr>
                <a:schemeClr val="dk1"/>
              </a:buClr>
              <a:buSzPts val="7000"/>
              <a:buNone/>
              <a:defRPr sz="4667">
                <a:solidFill>
                  <a:schemeClr val="dk1"/>
                </a:solidFill>
              </a:defRPr>
            </a:lvl3pPr>
            <a:lvl4pPr lvl="3">
              <a:lnSpc>
                <a:spcPct val="78000"/>
              </a:lnSpc>
              <a:spcBef>
                <a:spcPts val="0"/>
              </a:spcBef>
              <a:spcAft>
                <a:spcPts val="0"/>
              </a:spcAft>
              <a:buClr>
                <a:schemeClr val="dk1"/>
              </a:buClr>
              <a:buSzPts val="7000"/>
              <a:buNone/>
              <a:defRPr sz="4667">
                <a:solidFill>
                  <a:schemeClr val="dk1"/>
                </a:solidFill>
              </a:defRPr>
            </a:lvl4pPr>
            <a:lvl5pPr lvl="4">
              <a:lnSpc>
                <a:spcPct val="78000"/>
              </a:lnSpc>
              <a:spcBef>
                <a:spcPts val="0"/>
              </a:spcBef>
              <a:spcAft>
                <a:spcPts val="0"/>
              </a:spcAft>
              <a:buClr>
                <a:schemeClr val="dk1"/>
              </a:buClr>
              <a:buSzPts val="7000"/>
              <a:buNone/>
              <a:defRPr sz="4667">
                <a:solidFill>
                  <a:schemeClr val="dk1"/>
                </a:solidFill>
              </a:defRPr>
            </a:lvl5pPr>
            <a:lvl6pPr lvl="5">
              <a:lnSpc>
                <a:spcPct val="78000"/>
              </a:lnSpc>
              <a:spcBef>
                <a:spcPts val="0"/>
              </a:spcBef>
              <a:spcAft>
                <a:spcPts val="0"/>
              </a:spcAft>
              <a:buClr>
                <a:schemeClr val="dk1"/>
              </a:buClr>
              <a:buSzPts val="7000"/>
              <a:buNone/>
              <a:defRPr sz="4667">
                <a:solidFill>
                  <a:schemeClr val="dk1"/>
                </a:solidFill>
              </a:defRPr>
            </a:lvl6pPr>
            <a:lvl7pPr lvl="6">
              <a:lnSpc>
                <a:spcPct val="78000"/>
              </a:lnSpc>
              <a:spcBef>
                <a:spcPts val="0"/>
              </a:spcBef>
              <a:spcAft>
                <a:spcPts val="0"/>
              </a:spcAft>
              <a:buClr>
                <a:schemeClr val="dk1"/>
              </a:buClr>
              <a:buSzPts val="7000"/>
              <a:buNone/>
              <a:defRPr sz="4667">
                <a:solidFill>
                  <a:schemeClr val="dk1"/>
                </a:solidFill>
              </a:defRPr>
            </a:lvl7pPr>
            <a:lvl8pPr lvl="7">
              <a:lnSpc>
                <a:spcPct val="78000"/>
              </a:lnSpc>
              <a:spcBef>
                <a:spcPts val="0"/>
              </a:spcBef>
              <a:spcAft>
                <a:spcPts val="0"/>
              </a:spcAft>
              <a:buClr>
                <a:schemeClr val="dk1"/>
              </a:buClr>
              <a:buSzPts val="7000"/>
              <a:buNone/>
              <a:defRPr sz="4667">
                <a:solidFill>
                  <a:schemeClr val="dk1"/>
                </a:solidFill>
              </a:defRPr>
            </a:lvl8pPr>
            <a:lvl9pPr lvl="8">
              <a:lnSpc>
                <a:spcPct val="78000"/>
              </a:lnSpc>
              <a:spcBef>
                <a:spcPts val="0"/>
              </a:spcBef>
              <a:spcAft>
                <a:spcPts val="0"/>
              </a:spcAft>
              <a:buClr>
                <a:schemeClr val="dk1"/>
              </a:buClr>
              <a:buSzPts val="7000"/>
              <a:buNone/>
              <a:defRPr sz="4667">
                <a:solidFill>
                  <a:schemeClr val="dk1"/>
                </a:solidFill>
              </a:defRPr>
            </a:lvl9pPr>
          </a:lstStyle>
          <a:p>
            <a:endParaRPr/>
          </a:p>
        </p:txBody>
      </p:sp>
      <p:sp>
        <p:nvSpPr>
          <p:cNvPr id="1178" name="Google Shape;1178;p169"/>
          <p:cNvSpPr txBox="1">
            <a:spLocks noGrp="1"/>
          </p:cNvSpPr>
          <p:nvPr>
            <p:ph type="title" idx="2"/>
          </p:nvPr>
        </p:nvSpPr>
        <p:spPr>
          <a:xfrm>
            <a:off x="4846320" y="2493264"/>
            <a:ext cx="6638800" cy="487600"/>
          </a:xfrm>
          <a:prstGeom prst="rect">
            <a:avLst/>
          </a:prstGeom>
        </p:spPr>
        <p:txBody>
          <a:bodyPr spcFirstLastPara="1" wrap="square" lIns="0" tIns="0" rIns="0" bIns="0" anchor="t" anchorCtr="0">
            <a:noAutofit/>
          </a:bodyPr>
          <a:lstStyle>
            <a:lvl1pPr lvl="0">
              <a:lnSpc>
                <a:spcPct val="85000"/>
              </a:lnSpc>
              <a:spcBef>
                <a:spcPts val="0"/>
              </a:spcBef>
              <a:spcAft>
                <a:spcPts val="0"/>
              </a:spcAft>
              <a:buClr>
                <a:schemeClr val="dk2"/>
              </a:buClr>
              <a:buSzPts val="4800"/>
              <a:buNone/>
              <a:defRPr sz="3200">
                <a:solidFill>
                  <a:schemeClr val="dk2"/>
                </a:solidFill>
              </a:defRPr>
            </a:lvl1pPr>
            <a:lvl2pPr lvl="1">
              <a:lnSpc>
                <a:spcPct val="85000"/>
              </a:lnSpc>
              <a:spcBef>
                <a:spcPts val="0"/>
              </a:spcBef>
              <a:spcAft>
                <a:spcPts val="0"/>
              </a:spcAft>
              <a:buSzPts val="4800"/>
              <a:buNone/>
              <a:defRPr sz="3200"/>
            </a:lvl2pPr>
            <a:lvl3pPr lvl="2">
              <a:lnSpc>
                <a:spcPct val="85000"/>
              </a:lnSpc>
              <a:spcBef>
                <a:spcPts val="0"/>
              </a:spcBef>
              <a:spcAft>
                <a:spcPts val="0"/>
              </a:spcAft>
              <a:buSzPts val="4800"/>
              <a:buNone/>
              <a:defRPr sz="3200"/>
            </a:lvl3pPr>
            <a:lvl4pPr lvl="3">
              <a:lnSpc>
                <a:spcPct val="85000"/>
              </a:lnSpc>
              <a:spcBef>
                <a:spcPts val="0"/>
              </a:spcBef>
              <a:spcAft>
                <a:spcPts val="0"/>
              </a:spcAft>
              <a:buSzPts val="4800"/>
              <a:buNone/>
              <a:defRPr sz="3200"/>
            </a:lvl4pPr>
            <a:lvl5pPr lvl="4">
              <a:lnSpc>
                <a:spcPct val="85000"/>
              </a:lnSpc>
              <a:spcBef>
                <a:spcPts val="0"/>
              </a:spcBef>
              <a:spcAft>
                <a:spcPts val="0"/>
              </a:spcAft>
              <a:buSzPts val="4800"/>
              <a:buNone/>
              <a:defRPr sz="3200"/>
            </a:lvl5pPr>
            <a:lvl6pPr lvl="5">
              <a:lnSpc>
                <a:spcPct val="85000"/>
              </a:lnSpc>
              <a:spcBef>
                <a:spcPts val="0"/>
              </a:spcBef>
              <a:spcAft>
                <a:spcPts val="0"/>
              </a:spcAft>
              <a:buSzPts val="4800"/>
              <a:buNone/>
              <a:defRPr sz="3200"/>
            </a:lvl6pPr>
            <a:lvl7pPr lvl="6">
              <a:lnSpc>
                <a:spcPct val="85000"/>
              </a:lnSpc>
              <a:spcBef>
                <a:spcPts val="0"/>
              </a:spcBef>
              <a:spcAft>
                <a:spcPts val="0"/>
              </a:spcAft>
              <a:buSzPts val="4800"/>
              <a:buNone/>
              <a:defRPr sz="3200"/>
            </a:lvl7pPr>
            <a:lvl8pPr lvl="7">
              <a:lnSpc>
                <a:spcPct val="85000"/>
              </a:lnSpc>
              <a:spcBef>
                <a:spcPts val="0"/>
              </a:spcBef>
              <a:spcAft>
                <a:spcPts val="0"/>
              </a:spcAft>
              <a:buSzPts val="4800"/>
              <a:buNone/>
              <a:defRPr sz="3200"/>
            </a:lvl8pPr>
            <a:lvl9pPr lvl="8">
              <a:lnSpc>
                <a:spcPct val="85000"/>
              </a:lnSpc>
              <a:spcBef>
                <a:spcPts val="0"/>
              </a:spcBef>
              <a:spcAft>
                <a:spcPts val="0"/>
              </a:spcAft>
              <a:buSzPts val="4800"/>
              <a:buNone/>
              <a:defRPr sz="3200"/>
            </a:lvl9pPr>
          </a:lstStyle>
          <a:p>
            <a:endParaRPr/>
          </a:p>
        </p:txBody>
      </p:sp>
      <p:sp>
        <p:nvSpPr>
          <p:cNvPr id="1179" name="Google Shape;1179;p169"/>
          <p:cNvSpPr txBox="1">
            <a:spLocks noGrp="1"/>
          </p:cNvSpPr>
          <p:nvPr>
            <p:ph type="title" idx="3"/>
          </p:nvPr>
        </p:nvSpPr>
        <p:spPr>
          <a:xfrm>
            <a:off x="5346192" y="3261360"/>
            <a:ext cx="6146800" cy="5336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1180" name="Google Shape;1180;p169"/>
          <p:cNvSpPr txBox="1">
            <a:spLocks noGrp="1"/>
          </p:cNvSpPr>
          <p:nvPr>
            <p:ph type="title" idx="4"/>
          </p:nvPr>
        </p:nvSpPr>
        <p:spPr>
          <a:xfrm>
            <a:off x="5346192" y="3852489"/>
            <a:ext cx="6146800" cy="5336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1181" name="Google Shape;1181;p169"/>
          <p:cNvSpPr txBox="1">
            <a:spLocks noGrp="1"/>
          </p:cNvSpPr>
          <p:nvPr>
            <p:ph type="title" idx="5"/>
          </p:nvPr>
        </p:nvSpPr>
        <p:spPr>
          <a:xfrm>
            <a:off x="5346192" y="4457143"/>
            <a:ext cx="6146800" cy="5336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1182" name="Google Shape;1182;p169"/>
          <p:cNvSpPr txBox="1">
            <a:spLocks noGrp="1"/>
          </p:cNvSpPr>
          <p:nvPr>
            <p:ph type="title" idx="6"/>
          </p:nvPr>
        </p:nvSpPr>
        <p:spPr>
          <a:xfrm>
            <a:off x="5346192" y="5033101"/>
            <a:ext cx="6146800" cy="5336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Tree>
    <p:extLst>
      <p:ext uri="{BB962C8B-B14F-4D97-AF65-F5344CB8AC3E}">
        <p14:creationId xmlns:p14="http://schemas.microsoft.com/office/powerpoint/2010/main" val="227711668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Hero Slide A">
  <p:cSld name="Hero Slide A">
    <p:bg>
      <p:bgPr>
        <a:solidFill>
          <a:srgbClr val="036D59"/>
        </a:solidFill>
        <a:effectLst/>
      </p:bgPr>
    </p:bg>
    <p:spTree>
      <p:nvGrpSpPr>
        <p:cNvPr id="1" name="Shape 1183"/>
        <p:cNvGrpSpPr/>
        <p:nvPr/>
      </p:nvGrpSpPr>
      <p:grpSpPr>
        <a:xfrm>
          <a:off x="0" y="0"/>
          <a:ext cx="0" cy="0"/>
          <a:chOff x="0" y="0"/>
          <a:chExt cx="0" cy="0"/>
        </a:xfrm>
      </p:grpSpPr>
      <p:pic>
        <p:nvPicPr>
          <p:cNvPr id="1184" name="Google Shape;1184;p170" descr="preencoded.png"/>
          <p:cNvPicPr preferRelativeResize="0"/>
          <p:nvPr/>
        </p:nvPicPr>
        <p:blipFill rotWithShape="1">
          <a:blip r:embed="rId2">
            <a:alphaModFix/>
          </a:blip>
          <a:srcRect/>
          <a:stretch/>
        </p:blipFill>
        <p:spPr>
          <a:xfrm>
            <a:off x="0" y="3378200"/>
            <a:ext cx="12192005" cy="3479800"/>
          </a:xfrm>
          <a:prstGeom prst="rect">
            <a:avLst/>
          </a:prstGeom>
          <a:noFill/>
          <a:ln>
            <a:noFill/>
          </a:ln>
        </p:spPr>
      </p:pic>
      <p:pic>
        <p:nvPicPr>
          <p:cNvPr id="1185" name="Google Shape;1185;p170" descr="preencoded.png"/>
          <p:cNvPicPr preferRelativeResize="0"/>
          <p:nvPr/>
        </p:nvPicPr>
        <p:blipFill rotWithShape="1">
          <a:blip r:embed="rId3">
            <a:alphaModFix/>
          </a:blip>
          <a:srcRect/>
          <a:stretch/>
        </p:blipFill>
        <p:spPr>
          <a:xfrm>
            <a:off x="0" y="3613151"/>
            <a:ext cx="12192002" cy="3244851"/>
          </a:xfrm>
          <a:prstGeom prst="rect">
            <a:avLst/>
          </a:prstGeom>
          <a:noFill/>
          <a:ln>
            <a:noFill/>
          </a:ln>
        </p:spPr>
      </p:pic>
      <p:pic>
        <p:nvPicPr>
          <p:cNvPr id="1186" name="Google Shape;1186;p170" descr="preencoded.png"/>
          <p:cNvPicPr preferRelativeResize="0"/>
          <p:nvPr/>
        </p:nvPicPr>
        <p:blipFill rotWithShape="1">
          <a:blip r:embed="rId4">
            <a:alphaModFix/>
          </a:blip>
          <a:srcRect/>
          <a:stretch/>
        </p:blipFill>
        <p:spPr>
          <a:xfrm>
            <a:off x="0" y="4535388"/>
            <a:ext cx="12192002" cy="2322613"/>
          </a:xfrm>
          <a:prstGeom prst="rect">
            <a:avLst/>
          </a:prstGeom>
          <a:noFill/>
          <a:ln>
            <a:noFill/>
          </a:ln>
        </p:spPr>
      </p:pic>
      <p:pic>
        <p:nvPicPr>
          <p:cNvPr id="1187" name="Google Shape;1187;p170" descr="preencoded.png"/>
          <p:cNvPicPr preferRelativeResize="0"/>
          <p:nvPr/>
        </p:nvPicPr>
        <p:blipFill rotWithShape="1">
          <a:blip r:embed="rId5">
            <a:alphaModFix/>
          </a:blip>
          <a:srcRect/>
          <a:stretch/>
        </p:blipFill>
        <p:spPr>
          <a:xfrm>
            <a:off x="5080000" y="609601"/>
            <a:ext cx="2032000" cy="206991"/>
          </a:xfrm>
          <a:prstGeom prst="rect">
            <a:avLst/>
          </a:prstGeom>
          <a:noFill/>
          <a:ln>
            <a:noFill/>
          </a:ln>
        </p:spPr>
      </p:pic>
      <p:pic>
        <p:nvPicPr>
          <p:cNvPr id="1188" name="Google Shape;1188;p170" descr="preencoded.png"/>
          <p:cNvPicPr preferRelativeResize="0"/>
          <p:nvPr/>
        </p:nvPicPr>
        <p:blipFill rotWithShape="1">
          <a:blip r:embed="rId6">
            <a:alphaModFix/>
          </a:blip>
          <a:srcRect/>
          <a:stretch/>
        </p:blipFill>
        <p:spPr>
          <a:xfrm>
            <a:off x="6819900" y="1447800"/>
            <a:ext cx="149105" cy="149105"/>
          </a:xfrm>
          <a:prstGeom prst="rect">
            <a:avLst/>
          </a:prstGeom>
          <a:noFill/>
          <a:ln>
            <a:noFill/>
          </a:ln>
        </p:spPr>
      </p:pic>
      <p:pic>
        <p:nvPicPr>
          <p:cNvPr id="1189" name="Google Shape;1189;p170" descr="preencoded.png"/>
          <p:cNvPicPr preferRelativeResize="0"/>
          <p:nvPr/>
        </p:nvPicPr>
        <p:blipFill rotWithShape="1">
          <a:blip r:embed="rId7">
            <a:alphaModFix/>
          </a:blip>
          <a:srcRect/>
          <a:stretch/>
        </p:blipFill>
        <p:spPr>
          <a:xfrm>
            <a:off x="6496050" y="1695450"/>
            <a:ext cx="222496" cy="229996"/>
          </a:xfrm>
          <a:prstGeom prst="rect">
            <a:avLst/>
          </a:prstGeom>
          <a:noFill/>
          <a:ln>
            <a:noFill/>
          </a:ln>
        </p:spPr>
      </p:pic>
      <p:pic>
        <p:nvPicPr>
          <p:cNvPr id="1190" name="Google Shape;1190;p170" descr="preencoded.png"/>
          <p:cNvPicPr preferRelativeResize="0"/>
          <p:nvPr/>
        </p:nvPicPr>
        <p:blipFill rotWithShape="1">
          <a:blip r:embed="rId8">
            <a:alphaModFix/>
          </a:blip>
          <a:srcRect/>
          <a:stretch/>
        </p:blipFill>
        <p:spPr>
          <a:xfrm>
            <a:off x="10871200" y="2603500"/>
            <a:ext cx="201006" cy="202954"/>
          </a:xfrm>
          <a:prstGeom prst="rect">
            <a:avLst/>
          </a:prstGeom>
          <a:noFill/>
          <a:ln>
            <a:noFill/>
          </a:ln>
        </p:spPr>
      </p:pic>
      <p:pic>
        <p:nvPicPr>
          <p:cNvPr id="1191" name="Google Shape;1191;p170" descr="preencoded.png"/>
          <p:cNvPicPr preferRelativeResize="0"/>
          <p:nvPr/>
        </p:nvPicPr>
        <p:blipFill rotWithShape="1">
          <a:blip r:embed="rId9">
            <a:alphaModFix/>
          </a:blip>
          <a:srcRect/>
          <a:stretch/>
        </p:blipFill>
        <p:spPr>
          <a:xfrm>
            <a:off x="9953799" y="1350324"/>
            <a:ext cx="194564" cy="194564"/>
          </a:xfrm>
          <a:prstGeom prst="rect">
            <a:avLst/>
          </a:prstGeom>
          <a:noFill/>
          <a:ln>
            <a:noFill/>
          </a:ln>
        </p:spPr>
      </p:pic>
      <p:pic>
        <p:nvPicPr>
          <p:cNvPr id="1192" name="Google Shape;1192;p170" descr="preencoded.png"/>
          <p:cNvPicPr preferRelativeResize="0"/>
          <p:nvPr/>
        </p:nvPicPr>
        <p:blipFill rotWithShape="1">
          <a:blip r:embed="rId10">
            <a:alphaModFix/>
          </a:blip>
          <a:srcRect/>
          <a:stretch/>
        </p:blipFill>
        <p:spPr>
          <a:xfrm>
            <a:off x="10871200" y="1809750"/>
            <a:ext cx="229996" cy="222496"/>
          </a:xfrm>
          <a:prstGeom prst="rect">
            <a:avLst/>
          </a:prstGeom>
          <a:noFill/>
          <a:ln>
            <a:noFill/>
          </a:ln>
        </p:spPr>
      </p:pic>
      <p:pic>
        <p:nvPicPr>
          <p:cNvPr id="1193" name="Google Shape;1193;p170" descr="preencoded.png"/>
          <p:cNvPicPr preferRelativeResize="0"/>
          <p:nvPr/>
        </p:nvPicPr>
        <p:blipFill rotWithShape="1">
          <a:blip r:embed="rId11">
            <a:alphaModFix/>
          </a:blip>
          <a:srcRect/>
          <a:stretch/>
        </p:blipFill>
        <p:spPr>
          <a:xfrm>
            <a:off x="7791450" y="1098550"/>
            <a:ext cx="167956" cy="167956"/>
          </a:xfrm>
          <a:prstGeom prst="rect">
            <a:avLst/>
          </a:prstGeom>
          <a:noFill/>
          <a:ln>
            <a:noFill/>
          </a:ln>
        </p:spPr>
      </p:pic>
      <p:pic>
        <p:nvPicPr>
          <p:cNvPr id="1194" name="Google Shape;1194;p170" descr="preencoded.png"/>
          <p:cNvPicPr preferRelativeResize="0"/>
          <p:nvPr/>
        </p:nvPicPr>
        <p:blipFill rotWithShape="1">
          <a:blip r:embed="rId12">
            <a:alphaModFix/>
          </a:blip>
          <a:srcRect/>
          <a:stretch/>
        </p:blipFill>
        <p:spPr>
          <a:xfrm>
            <a:off x="9578380" y="1443335"/>
            <a:ext cx="190658" cy="187796"/>
          </a:xfrm>
          <a:prstGeom prst="rect">
            <a:avLst/>
          </a:prstGeom>
          <a:noFill/>
          <a:ln>
            <a:noFill/>
          </a:ln>
        </p:spPr>
      </p:pic>
      <p:pic>
        <p:nvPicPr>
          <p:cNvPr id="1195" name="Google Shape;1195;p170" descr="preencoded.png"/>
          <p:cNvPicPr preferRelativeResize="0"/>
          <p:nvPr/>
        </p:nvPicPr>
        <p:blipFill rotWithShape="1">
          <a:blip r:embed="rId13">
            <a:alphaModFix/>
          </a:blip>
          <a:srcRect/>
          <a:stretch/>
        </p:blipFill>
        <p:spPr>
          <a:xfrm>
            <a:off x="8915400" y="1073150"/>
            <a:ext cx="195729" cy="198091"/>
          </a:xfrm>
          <a:prstGeom prst="rect">
            <a:avLst/>
          </a:prstGeom>
          <a:noFill/>
          <a:ln>
            <a:noFill/>
          </a:ln>
        </p:spPr>
      </p:pic>
      <p:pic>
        <p:nvPicPr>
          <p:cNvPr id="1196" name="Google Shape;1196;p170" descr="preencoded.png"/>
          <p:cNvPicPr preferRelativeResize="0"/>
          <p:nvPr/>
        </p:nvPicPr>
        <p:blipFill rotWithShape="1">
          <a:blip r:embed="rId14">
            <a:alphaModFix/>
          </a:blip>
          <a:srcRect/>
          <a:stretch/>
        </p:blipFill>
        <p:spPr>
          <a:xfrm>
            <a:off x="10012635" y="817550"/>
            <a:ext cx="170712" cy="170712"/>
          </a:xfrm>
          <a:prstGeom prst="rect">
            <a:avLst/>
          </a:prstGeom>
          <a:noFill/>
          <a:ln>
            <a:noFill/>
          </a:ln>
        </p:spPr>
      </p:pic>
      <p:pic>
        <p:nvPicPr>
          <p:cNvPr id="1197" name="Google Shape;1197;p170" descr="preencoded.png"/>
          <p:cNvPicPr preferRelativeResize="0"/>
          <p:nvPr/>
        </p:nvPicPr>
        <p:blipFill rotWithShape="1">
          <a:blip r:embed="rId15">
            <a:alphaModFix/>
          </a:blip>
          <a:srcRect/>
          <a:stretch/>
        </p:blipFill>
        <p:spPr>
          <a:xfrm>
            <a:off x="4165600" y="1244600"/>
            <a:ext cx="194564" cy="194564"/>
          </a:xfrm>
          <a:prstGeom prst="rect">
            <a:avLst/>
          </a:prstGeom>
          <a:noFill/>
          <a:ln>
            <a:noFill/>
          </a:ln>
        </p:spPr>
      </p:pic>
      <p:pic>
        <p:nvPicPr>
          <p:cNvPr id="1198" name="Google Shape;1198;p170" descr="preencoded.png"/>
          <p:cNvPicPr preferRelativeResize="0"/>
          <p:nvPr/>
        </p:nvPicPr>
        <p:blipFill rotWithShape="1">
          <a:blip r:embed="rId16">
            <a:alphaModFix/>
          </a:blip>
          <a:srcRect/>
          <a:stretch/>
        </p:blipFill>
        <p:spPr>
          <a:xfrm>
            <a:off x="538622" y="1404181"/>
            <a:ext cx="173118" cy="173118"/>
          </a:xfrm>
          <a:prstGeom prst="rect">
            <a:avLst/>
          </a:prstGeom>
          <a:noFill/>
          <a:ln>
            <a:noFill/>
          </a:ln>
        </p:spPr>
      </p:pic>
      <p:pic>
        <p:nvPicPr>
          <p:cNvPr id="1199" name="Google Shape;1199;p170" descr="preencoded.png"/>
          <p:cNvPicPr preferRelativeResize="0"/>
          <p:nvPr/>
        </p:nvPicPr>
        <p:blipFill rotWithShape="1">
          <a:blip r:embed="rId17">
            <a:alphaModFix/>
          </a:blip>
          <a:srcRect/>
          <a:stretch/>
        </p:blipFill>
        <p:spPr>
          <a:xfrm>
            <a:off x="2049110" y="796640"/>
            <a:ext cx="197085" cy="197085"/>
          </a:xfrm>
          <a:prstGeom prst="rect">
            <a:avLst/>
          </a:prstGeom>
          <a:noFill/>
          <a:ln>
            <a:noFill/>
          </a:ln>
        </p:spPr>
      </p:pic>
      <p:pic>
        <p:nvPicPr>
          <p:cNvPr id="1200" name="Google Shape;1200;p170" descr="preencoded.png"/>
          <p:cNvPicPr preferRelativeResize="0"/>
          <p:nvPr/>
        </p:nvPicPr>
        <p:blipFill rotWithShape="1">
          <a:blip r:embed="rId18">
            <a:alphaModFix/>
          </a:blip>
          <a:srcRect/>
          <a:stretch/>
        </p:blipFill>
        <p:spPr>
          <a:xfrm>
            <a:off x="1828800" y="2095500"/>
            <a:ext cx="195452" cy="198969"/>
          </a:xfrm>
          <a:prstGeom prst="rect">
            <a:avLst/>
          </a:prstGeom>
          <a:noFill/>
          <a:ln>
            <a:noFill/>
          </a:ln>
        </p:spPr>
      </p:pic>
      <p:pic>
        <p:nvPicPr>
          <p:cNvPr id="1201" name="Google Shape;1201;p170" descr="preencoded.png"/>
          <p:cNvPicPr preferRelativeResize="0"/>
          <p:nvPr/>
        </p:nvPicPr>
        <p:blipFill rotWithShape="1">
          <a:blip r:embed="rId19">
            <a:alphaModFix/>
          </a:blip>
          <a:srcRect/>
          <a:stretch/>
        </p:blipFill>
        <p:spPr>
          <a:xfrm>
            <a:off x="2434035" y="1168686"/>
            <a:ext cx="183990" cy="183990"/>
          </a:xfrm>
          <a:prstGeom prst="rect">
            <a:avLst/>
          </a:prstGeom>
          <a:noFill/>
          <a:ln>
            <a:noFill/>
          </a:ln>
        </p:spPr>
      </p:pic>
      <p:pic>
        <p:nvPicPr>
          <p:cNvPr id="1202" name="Google Shape;1202;p170" descr="preencoded.png"/>
          <p:cNvPicPr preferRelativeResize="0"/>
          <p:nvPr/>
        </p:nvPicPr>
        <p:blipFill rotWithShape="1">
          <a:blip r:embed="rId20">
            <a:alphaModFix/>
          </a:blip>
          <a:srcRect/>
          <a:stretch/>
        </p:blipFill>
        <p:spPr>
          <a:xfrm>
            <a:off x="1777448" y="431800"/>
            <a:ext cx="203279" cy="205016"/>
          </a:xfrm>
          <a:prstGeom prst="rect">
            <a:avLst/>
          </a:prstGeom>
          <a:noFill/>
          <a:ln>
            <a:noFill/>
          </a:ln>
        </p:spPr>
      </p:pic>
      <p:pic>
        <p:nvPicPr>
          <p:cNvPr id="1203" name="Google Shape;1203;p170" descr="preencoded.png"/>
          <p:cNvPicPr preferRelativeResize="0"/>
          <p:nvPr/>
        </p:nvPicPr>
        <p:blipFill rotWithShape="1">
          <a:blip r:embed="rId21">
            <a:alphaModFix/>
          </a:blip>
          <a:srcRect/>
          <a:stretch/>
        </p:blipFill>
        <p:spPr>
          <a:xfrm>
            <a:off x="2559050" y="4813300"/>
            <a:ext cx="188080" cy="205749"/>
          </a:xfrm>
          <a:prstGeom prst="rect">
            <a:avLst/>
          </a:prstGeom>
          <a:noFill/>
          <a:ln>
            <a:noFill/>
          </a:ln>
        </p:spPr>
      </p:pic>
      <p:pic>
        <p:nvPicPr>
          <p:cNvPr id="1204" name="Google Shape;1204;p170" descr="preencoded.png"/>
          <p:cNvPicPr preferRelativeResize="0"/>
          <p:nvPr/>
        </p:nvPicPr>
        <p:blipFill rotWithShape="1">
          <a:blip r:embed="rId22">
            <a:alphaModFix/>
          </a:blip>
          <a:srcRect/>
          <a:stretch/>
        </p:blipFill>
        <p:spPr>
          <a:xfrm>
            <a:off x="1126499" y="5106144"/>
            <a:ext cx="184742" cy="184742"/>
          </a:xfrm>
          <a:prstGeom prst="rect">
            <a:avLst/>
          </a:prstGeom>
          <a:noFill/>
          <a:ln>
            <a:noFill/>
          </a:ln>
        </p:spPr>
      </p:pic>
      <p:pic>
        <p:nvPicPr>
          <p:cNvPr id="1205" name="Google Shape;1205;p170" descr="preencoded.png"/>
          <p:cNvPicPr preferRelativeResize="0"/>
          <p:nvPr/>
        </p:nvPicPr>
        <p:blipFill rotWithShape="1">
          <a:blip r:embed="rId23">
            <a:alphaModFix/>
          </a:blip>
          <a:srcRect/>
          <a:stretch/>
        </p:blipFill>
        <p:spPr>
          <a:xfrm>
            <a:off x="469900" y="3657991"/>
            <a:ext cx="202529" cy="202529"/>
          </a:xfrm>
          <a:prstGeom prst="rect">
            <a:avLst/>
          </a:prstGeom>
          <a:noFill/>
          <a:ln>
            <a:noFill/>
          </a:ln>
        </p:spPr>
      </p:pic>
      <p:pic>
        <p:nvPicPr>
          <p:cNvPr id="1206" name="Google Shape;1206;p170" descr="preencoded.png"/>
          <p:cNvPicPr preferRelativeResize="0"/>
          <p:nvPr/>
        </p:nvPicPr>
        <p:blipFill rotWithShape="1">
          <a:blip r:embed="rId24">
            <a:alphaModFix/>
          </a:blip>
          <a:srcRect/>
          <a:stretch/>
        </p:blipFill>
        <p:spPr>
          <a:xfrm>
            <a:off x="1898650" y="5334000"/>
            <a:ext cx="190423" cy="186506"/>
          </a:xfrm>
          <a:prstGeom prst="rect">
            <a:avLst/>
          </a:prstGeom>
          <a:noFill/>
          <a:ln>
            <a:noFill/>
          </a:ln>
        </p:spPr>
      </p:pic>
      <p:pic>
        <p:nvPicPr>
          <p:cNvPr id="1207" name="Google Shape;1207;p170" descr="preencoded.png"/>
          <p:cNvPicPr preferRelativeResize="0"/>
          <p:nvPr/>
        </p:nvPicPr>
        <p:blipFill rotWithShape="1">
          <a:blip r:embed="rId25">
            <a:alphaModFix/>
          </a:blip>
          <a:srcRect/>
          <a:stretch/>
        </p:blipFill>
        <p:spPr>
          <a:xfrm>
            <a:off x="222250" y="4127891"/>
            <a:ext cx="192502" cy="192502"/>
          </a:xfrm>
          <a:prstGeom prst="rect">
            <a:avLst/>
          </a:prstGeom>
          <a:noFill/>
          <a:ln>
            <a:noFill/>
          </a:ln>
        </p:spPr>
      </p:pic>
      <p:pic>
        <p:nvPicPr>
          <p:cNvPr id="1208" name="Google Shape;1208;p170" descr="preencoded.png"/>
          <p:cNvPicPr preferRelativeResize="0"/>
          <p:nvPr/>
        </p:nvPicPr>
        <p:blipFill rotWithShape="1">
          <a:blip r:embed="rId26">
            <a:alphaModFix/>
          </a:blip>
          <a:srcRect/>
          <a:stretch/>
        </p:blipFill>
        <p:spPr>
          <a:xfrm>
            <a:off x="374650" y="4883541"/>
            <a:ext cx="195133" cy="195133"/>
          </a:xfrm>
          <a:prstGeom prst="rect">
            <a:avLst/>
          </a:prstGeom>
          <a:noFill/>
          <a:ln>
            <a:noFill/>
          </a:ln>
        </p:spPr>
      </p:pic>
      <p:pic>
        <p:nvPicPr>
          <p:cNvPr id="1209" name="Google Shape;1209;p170" descr="preencoded.png"/>
          <p:cNvPicPr preferRelativeResize="0"/>
          <p:nvPr/>
        </p:nvPicPr>
        <p:blipFill rotWithShape="1">
          <a:blip r:embed="rId27">
            <a:alphaModFix/>
          </a:blip>
          <a:srcRect/>
          <a:stretch/>
        </p:blipFill>
        <p:spPr>
          <a:xfrm>
            <a:off x="852345" y="3536950"/>
            <a:ext cx="165693" cy="165693"/>
          </a:xfrm>
          <a:prstGeom prst="rect">
            <a:avLst/>
          </a:prstGeom>
          <a:noFill/>
          <a:ln>
            <a:noFill/>
          </a:ln>
        </p:spPr>
      </p:pic>
      <p:pic>
        <p:nvPicPr>
          <p:cNvPr id="1210" name="Google Shape;1210;p170" descr="preencoded.png"/>
          <p:cNvPicPr preferRelativeResize="0"/>
          <p:nvPr/>
        </p:nvPicPr>
        <p:blipFill rotWithShape="1">
          <a:blip r:embed="rId28">
            <a:alphaModFix/>
          </a:blip>
          <a:srcRect/>
          <a:stretch/>
        </p:blipFill>
        <p:spPr>
          <a:xfrm>
            <a:off x="1206903" y="3632392"/>
            <a:ext cx="155448" cy="178609"/>
          </a:xfrm>
          <a:prstGeom prst="rect">
            <a:avLst/>
          </a:prstGeom>
          <a:noFill/>
          <a:ln>
            <a:noFill/>
          </a:ln>
        </p:spPr>
      </p:pic>
      <p:pic>
        <p:nvPicPr>
          <p:cNvPr id="1211" name="Google Shape;1211;p170" descr="preencoded.png"/>
          <p:cNvPicPr preferRelativeResize="0"/>
          <p:nvPr/>
        </p:nvPicPr>
        <p:blipFill rotWithShape="1">
          <a:blip r:embed="rId29">
            <a:alphaModFix/>
          </a:blip>
          <a:srcRect/>
          <a:stretch/>
        </p:blipFill>
        <p:spPr>
          <a:xfrm>
            <a:off x="6084999" y="5080000"/>
            <a:ext cx="191261" cy="191261"/>
          </a:xfrm>
          <a:prstGeom prst="rect">
            <a:avLst/>
          </a:prstGeom>
          <a:noFill/>
          <a:ln>
            <a:noFill/>
          </a:ln>
        </p:spPr>
      </p:pic>
      <p:pic>
        <p:nvPicPr>
          <p:cNvPr id="1212" name="Google Shape;1212;p170" descr="preencoded.png"/>
          <p:cNvPicPr preferRelativeResize="0"/>
          <p:nvPr/>
        </p:nvPicPr>
        <p:blipFill rotWithShape="1">
          <a:blip r:embed="rId30">
            <a:alphaModFix/>
          </a:blip>
          <a:srcRect/>
          <a:stretch/>
        </p:blipFill>
        <p:spPr>
          <a:xfrm>
            <a:off x="4541677" y="4929033"/>
            <a:ext cx="173155" cy="173149"/>
          </a:xfrm>
          <a:prstGeom prst="rect">
            <a:avLst/>
          </a:prstGeom>
          <a:noFill/>
          <a:ln>
            <a:noFill/>
          </a:ln>
        </p:spPr>
      </p:pic>
      <p:pic>
        <p:nvPicPr>
          <p:cNvPr id="1213" name="Google Shape;1213;p170" descr="preencoded.png"/>
          <p:cNvPicPr preferRelativeResize="0"/>
          <p:nvPr/>
        </p:nvPicPr>
        <p:blipFill rotWithShape="1">
          <a:blip r:embed="rId31">
            <a:alphaModFix/>
          </a:blip>
          <a:srcRect/>
          <a:stretch/>
        </p:blipFill>
        <p:spPr>
          <a:xfrm>
            <a:off x="6489700" y="5703677"/>
            <a:ext cx="159834" cy="159834"/>
          </a:xfrm>
          <a:prstGeom prst="rect">
            <a:avLst/>
          </a:prstGeom>
          <a:noFill/>
          <a:ln>
            <a:noFill/>
          </a:ln>
        </p:spPr>
      </p:pic>
      <p:pic>
        <p:nvPicPr>
          <p:cNvPr id="1214" name="Google Shape;1214;p170" descr="preencoded.png"/>
          <p:cNvPicPr preferRelativeResize="0"/>
          <p:nvPr/>
        </p:nvPicPr>
        <p:blipFill rotWithShape="1">
          <a:blip r:embed="rId32">
            <a:alphaModFix/>
          </a:blip>
          <a:srcRect/>
          <a:stretch/>
        </p:blipFill>
        <p:spPr>
          <a:xfrm>
            <a:off x="4857750" y="5797550"/>
            <a:ext cx="221535" cy="209045"/>
          </a:xfrm>
          <a:prstGeom prst="rect">
            <a:avLst/>
          </a:prstGeom>
          <a:noFill/>
          <a:ln>
            <a:noFill/>
          </a:ln>
        </p:spPr>
      </p:pic>
      <p:pic>
        <p:nvPicPr>
          <p:cNvPr id="1215" name="Google Shape;1215;p170" descr="preencoded.png"/>
          <p:cNvPicPr preferRelativeResize="0"/>
          <p:nvPr/>
        </p:nvPicPr>
        <p:blipFill rotWithShape="1">
          <a:blip r:embed="rId33">
            <a:alphaModFix/>
          </a:blip>
          <a:srcRect/>
          <a:stretch/>
        </p:blipFill>
        <p:spPr>
          <a:xfrm>
            <a:off x="7268140" y="5159908"/>
            <a:ext cx="213301" cy="213301"/>
          </a:xfrm>
          <a:prstGeom prst="rect">
            <a:avLst/>
          </a:prstGeom>
          <a:noFill/>
          <a:ln>
            <a:noFill/>
          </a:ln>
        </p:spPr>
      </p:pic>
      <p:pic>
        <p:nvPicPr>
          <p:cNvPr id="1216" name="Google Shape;1216;p170" descr="preencoded.png"/>
          <p:cNvPicPr preferRelativeResize="0"/>
          <p:nvPr/>
        </p:nvPicPr>
        <p:blipFill rotWithShape="1">
          <a:blip r:embed="rId34">
            <a:alphaModFix/>
          </a:blip>
          <a:srcRect/>
          <a:stretch/>
        </p:blipFill>
        <p:spPr>
          <a:xfrm>
            <a:off x="6896100" y="5557627"/>
            <a:ext cx="231565" cy="225775"/>
          </a:xfrm>
          <a:prstGeom prst="rect">
            <a:avLst/>
          </a:prstGeom>
          <a:noFill/>
          <a:ln>
            <a:noFill/>
          </a:ln>
        </p:spPr>
      </p:pic>
      <p:pic>
        <p:nvPicPr>
          <p:cNvPr id="1217" name="Google Shape;1217;p170" descr="preencoded.png"/>
          <p:cNvPicPr preferRelativeResize="0"/>
          <p:nvPr/>
        </p:nvPicPr>
        <p:blipFill rotWithShape="1">
          <a:blip r:embed="rId35">
            <a:alphaModFix/>
          </a:blip>
          <a:srcRect/>
          <a:stretch/>
        </p:blipFill>
        <p:spPr>
          <a:xfrm>
            <a:off x="6070786" y="5867183"/>
            <a:ext cx="191261" cy="191261"/>
          </a:xfrm>
          <a:prstGeom prst="rect">
            <a:avLst/>
          </a:prstGeom>
          <a:noFill/>
          <a:ln>
            <a:noFill/>
          </a:ln>
        </p:spPr>
      </p:pic>
      <p:pic>
        <p:nvPicPr>
          <p:cNvPr id="1218" name="Google Shape;1218;p170" descr="preencoded.png"/>
          <p:cNvPicPr preferRelativeResize="0"/>
          <p:nvPr/>
        </p:nvPicPr>
        <p:blipFill rotWithShape="1">
          <a:blip r:embed="rId36">
            <a:alphaModFix/>
          </a:blip>
          <a:srcRect/>
          <a:stretch/>
        </p:blipFill>
        <p:spPr>
          <a:xfrm>
            <a:off x="5492750" y="5589377"/>
            <a:ext cx="197085" cy="197085"/>
          </a:xfrm>
          <a:prstGeom prst="rect">
            <a:avLst/>
          </a:prstGeom>
          <a:noFill/>
          <a:ln>
            <a:noFill/>
          </a:ln>
        </p:spPr>
      </p:pic>
      <p:pic>
        <p:nvPicPr>
          <p:cNvPr id="1219" name="Google Shape;1219;p170" descr="preencoded.png"/>
          <p:cNvPicPr preferRelativeResize="0"/>
          <p:nvPr/>
        </p:nvPicPr>
        <p:blipFill rotWithShape="1">
          <a:blip r:embed="rId37">
            <a:alphaModFix/>
          </a:blip>
          <a:srcRect/>
          <a:stretch/>
        </p:blipFill>
        <p:spPr>
          <a:xfrm>
            <a:off x="9759950" y="4737100"/>
            <a:ext cx="171097" cy="171097"/>
          </a:xfrm>
          <a:prstGeom prst="rect">
            <a:avLst/>
          </a:prstGeom>
          <a:noFill/>
          <a:ln>
            <a:noFill/>
          </a:ln>
        </p:spPr>
      </p:pic>
      <p:pic>
        <p:nvPicPr>
          <p:cNvPr id="1220" name="Google Shape;1220;p170" descr="preencoded.png"/>
          <p:cNvPicPr preferRelativeResize="0"/>
          <p:nvPr/>
        </p:nvPicPr>
        <p:blipFill rotWithShape="1">
          <a:blip r:embed="rId38">
            <a:alphaModFix/>
          </a:blip>
          <a:srcRect/>
          <a:stretch/>
        </p:blipFill>
        <p:spPr>
          <a:xfrm>
            <a:off x="9569258" y="5270308"/>
            <a:ext cx="173013" cy="173013"/>
          </a:xfrm>
          <a:prstGeom prst="rect">
            <a:avLst/>
          </a:prstGeom>
          <a:noFill/>
          <a:ln>
            <a:noFill/>
          </a:ln>
        </p:spPr>
      </p:pic>
      <p:pic>
        <p:nvPicPr>
          <p:cNvPr id="1221" name="Google Shape;1221;p170" descr="preencoded.png"/>
          <p:cNvPicPr preferRelativeResize="0"/>
          <p:nvPr/>
        </p:nvPicPr>
        <p:blipFill rotWithShape="1">
          <a:blip r:embed="rId39">
            <a:alphaModFix/>
          </a:blip>
          <a:srcRect/>
          <a:stretch/>
        </p:blipFill>
        <p:spPr>
          <a:xfrm>
            <a:off x="9994627" y="5463815"/>
            <a:ext cx="176032" cy="176032"/>
          </a:xfrm>
          <a:prstGeom prst="rect">
            <a:avLst/>
          </a:prstGeom>
          <a:noFill/>
          <a:ln>
            <a:noFill/>
          </a:ln>
        </p:spPr>
      </p:pic>
      <p:pic>
        <p:nvPicPr>
          <p:cNvPr id="1222" name="Google Shape;1222;p170" descr="preencoded.png"/>
          <p:cNvPicPr preferRelativeResize="0"/>
          <p:nvPr/>
        </p:nvPicPr>
        <p:blipFill rotWithShape="1">
          <a:blip r:embed="rId40">
            <a:alphaModFix/>
          </a:blip>
          <a:srcRect/>
          <a:stretch/>
        </p:blipFill>
        <p:spPr>
          <a:xfrm>
            <a:off x="10566449" y="4739382"/>
            <a:ext cx="181860" cy="181860"/>
          </a:xfrm>
          <a:prstGeom prst="rect">
            <a:avLst/>
          </a:prstGeom>
          <a:noFill/>
          <a:ln>
            <a:noFill/>
          </a:ln>
        </p:spPr>
      </p:pic>
      <p:pic>
        <p:nvPicPr>
          <p:cNvPr id="1223" name="Google Shape;1223;p170" descr="preencoded.png"/>
          <p:cNvPicPr preferRelativeResize="0"/>
          <p:nvPr/>
        </p:nvPicPr>
        <p:blipFill rotWithShape="1">
          <a:blip r:embed="rId41">
            <a:alphaModFix/>
          </a:blip>
          <a:srcRect/>
          <a:stretch/>
        </p:blipFill>
        <p:spPr>
          <a:xfrm>
            <a:off x="11369886" y="5498356"/>
            <a:ext cx="232598" cy="232598"/>
          </a:xfrm>
          <a:prstGeom prst="rect">
            <a:avLst/>
          </a:prstGeom>
          <a:noFill/>
          <a:ln>
            <a:noFill/>
          </a:ln>
        </p:spPr>
      </p:pic>
      <p:pic>
        <p:nvPicPr>
          <p:cNvPr id="1224" name="Google Shape;1224;p170" descr="preencoded.png"/>
          <p:cNvPicPr preferRelativeResize="0"/>
          <p:nvPr/>
        </p:nvPicPr>
        <p:blipFill rotWithShape="1">
          <a:blip r:embed="rId42">
            <a:alphaModFix/>
          </a:blip>
          <a:srcRect/>
          <a:stretch/>
        </p:blipFill>
        <p:spPr>
          <a:xfrm>
            <a:off x="11588750" y="4425950"/>
            <a:ext cx="169347" cy="169347"/>
          </a:xfrm>
          <a:prstGeom prst="rect">
            <a:avLst/>
          </a:prstGeom>
          <a:noFill/>
          <a:ln>
            <a:noFill/>
          </a:ln>
        </p:spPr>
      </p:pic>
      <p:pic>
        <p:nvPicPr>
          <p:cNvPr id="1225" name="Google Shape;1225;p170" descr="preencoded.png"/>
          <p:cNvPicPr preferRelativeResize="0"/>
          <p:nvPr/>
        </p:nvPicPr>
        <p:blipFill rotWithShape="1">
          <a:blip r:embed="rId43">
            <a:alphaModFix/>
          </a:blip>
          <a:srcRect/>
          <a:stretch/>
        </p:blipFill>
        <p:spPr>
          <a:xfrm>
            <a:off x="11019551" y="5225406"/>
            <a:ext cx="201389" cy="216005"/>
          </a:xfrm>
          <a:prstGeom prst="rect">
            <a:avLst/>
          </a:prstGeom>
          <a:noFill/>
          <a:ln>
            <a:noFill/>
          </a:ln>
        </p:spPr>
      </p:pic>
      <p:pic>
        <p:nvPicPr>
          <p:cNvPr id="1226" name="Google Shape;1226;p170" descr="preencoded.png"/>
          <p:cNvPicPr preferRelativeResize="0"/>
          <p:nvPr/>
        </p:nvPicPr>
        <p:blipFill rotWithShape="1">
          <a:blip r:embed="rId44">
            <a:alphaModFix/>
          </a:blip>
          <a:srcRect/>
          <a:stretch/>
        </p:blipFill>
        <p:spPr>
          <a:xfrm>
            <a:off x="4629150" y="5429250"/>
            <a:ext cx="178861" cy="178861"/>
          </a:xfrm>
          <a:prstGeom prst="rect">
            <a:avLst/>
          </a:prstGeom>
          <a:noFill/>
          <a:ln>
            <a:noFill/>
          </a:ln>
        </p:spPr>
      </p:pic>
      <p:sp>
        <p:nvSpPr>
          <p:cNvPr id="1227" name="Google Shape;1227;p170"/>
          <p:cNvSpPr/>
          <p:nvPr/>
        </p:nvSpPr>
        <p:spPr>
          <a:xfrm>
            <a:off x="9671050"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32A964"/>
              </a:buClr>
              <a:buSzPts val="1400"/>
              <a:buFont typeface="Inter"/>
              <a:buNone/>
            </a:pPr>
            <a:r>
              <a:rPr lang="en" sz="933" i="0" u="none" strike="noStrike" cap="none">
                <a:solidFill>
                  <a:srgbClr val="32A964"/>
                </a:solidFill>
                <a:latin typeface="Inter"/>
                <a:ea typeface="Inter"/>
                <a:cs typeface="Inter"/>
                <a:sym typeface="Inter"/>
              </a:rPr>
              <a:t>Copyright © 2024 SmartRecruiters, Inc. </a:t>
            </a:r>
            <a:endParaRPr sz="933" i="0" u="none" strike="noStrike" cap="none">
              <a:solidFill>
                <a:schemeClr val="dk1"/>
              </a:solidFill>
              <a:latin typeface="Inter"/>
              <a:ea typeface="Inter"/>
              <a:cs typeface="Inter"/>
              <a:sym typeface="Inter"/>
            </a:endParaRPr>
          </a:p>
        </p:txBody>
      </p:sp>
      <p:sp>
        <p:nvSpPr>
          <p:cNvPr id="1228" name="Google Shape;1228;p170"/>
          <p:cNvSpPr txBox="1">
            <a:spLocks noGrp="1"/>
          </p:cNvSpPr>
          <p:nvPr>
            <p:ph type="title"/>
          </p:nvPr>
        </p:nvSpPr>
        <p:spPr>
          <a:xfrm>
            <a:off x="1853200" y="3513289"/>
            <a:ext cx="8485600" cy="487600"/>
          </a:xfrm>
          <a:prstGeom prst="rect">
            <a:avLst/>
          </a:prstGeom>
        </p:spPr>
        <p:txBody>
          <a:bodyPr spcFirstLastPara="1" wrap="square" lIns="0" tIns="0" rIns="0" bIns="0" anchor="ctr" anchorCtr="0">
            <a:noAutofit/>
          </a:bodyPr>
          <a:lstStyle>
            <a:lvl1pPr lvl="0" algn="ctr">
              <a:lnSpc>
                <a:spcPct val="85000"/>
              </a:lnSpc>
              <a:spcBef>
                <a:spcPts val="0"/>
              </a:spcBef>
              <a:spcAft>
                <a:spcPts val="0"/>
              </a:spcAft>
              <a:buClr>
                <a:schemeClr val="accent4"/>
              </a:buClr>
              <a:buSzPts val="4800"/>
              <a:buFont typeface="Montserrat Medium"/>
              <a:buNone/>
              <a:defRPr sz="3200">
                <a:solidFill>
                  <a:schemeClr val="accent4"/>
                </a:solidFill>
                <a:latin typeface="Montserrat Medium"/>
                <a:ea typeface="Montserrat Medium"/>
                <a:cs typeface="Montserrat Medium"/>
                <a:sym typeface="Montserrat Medium"/>
              </a:defRPr>
            </a:lvl1pPr>
            <a:lvl2pPr lvl="1" algn="ctr">
              <a:lnSpc>
                <a:spcPct val="85000"/>
              </a:lnSpc>
              <a:spcBef>
                <a:spcPts val="0"/>
              </a:spcBef>
              <a:spcAft>
                <a:spcPts val="0"/>
              </a:spcAft>
              <a:buClr>
                <a:schemeClr val="accent4"/>
              </a:buClr>
              <a:buSzPts val="4800"/>
              <a:buFont typeface="Montserrat"/>
              <a:buNone/>
              <a:defRPr sz="3200">
                <a:solidFill>
                  <a:schemeClr val="accent4"/>
                </a:solidFill>
                <a:latin typeface="Montserrat"/>
                <a:ea typeface="Montserrat"/>
                <a:cs typeface="Montserrat"/>
                <a:sym typeface="Montserrat"/>
              </a:defRPr>
            </a:lvl2pPr>
            <a:lvl3pPr lvl="2" algn="ctr">
              <a:lnSpc>
                <a:spcPct val="85000"/>
              </a:lnSpc>
              <a:spcBef>
                <a:spcPts val="0"/>
              </a:spcBef>
              <a:spcAft>
                <a:spcPts val="0"/>
              </a:spcAft>
              <a:buClr>
                <a:schemeClr val="accent4"/>
              </a:buClr>
              <a:buSzPts val="4800"/>
              <a:buFont typeface="Montserrat"/>
              <a:buNone/>
              <a:defRPr sz="3200">
                <a:solidFill>
                  <a:schemeClr val="accent4"/>
                </a:solidFill>
                <a:latin typeface="Montserrat"/>
                <a:ea typeface="Montserrat"/>
                <a:cs typeface="Montserrat"/>
                <a:sym typeface="Montserrat"/>
              </a:defRPr>
            </a:lvl3pPr>
            <a:lvl4pPr lvl="3" algn="ctr">
              <a:lnSpc>
                <a:spcPct val="85000"/>
              </a:lnSpc>
              <a:spcBef>
                <a:spcPts val="0"/>
              </a:spcBef>
              <a:spcAft>
                <a:spcPts val="0"/>
              </a:spcAft>
              <a:buClr>
                <a:schemeClr val="accent4"/>
              </a:buClr>
              <a:buSzPts val="4800"/>
              <a:buFont typeface="Montserrat"/>
              <a:buNone/>
              <a:defRPr sz="3200">
                <a:solidFill>
                  <a:schemeClr val="accent4"/>
                </a:solidFill>
                <a:latin typeface="Montserrat"/>
                <a:ea typeface="Montserrat"/>
                <a:cs typeface="Montserrat"/>
                <a:sym typeface="Montserrat"/>
              </a:defRPr>
            </a:lvl4pPr>
            <a:lvl5pPr lvl="4" algn="ctr">
              <a:lnSpc>
                <a:spcPct val="85000"/>
              </a:lnSpc>
              <a:spcBef>
                <a:spcPts val="0"/>
              </a:spcBef>
              <a:spcAft>
                <a:spcPts val="0"/>
              </a:spcAft>
              <a:buClr>
                <a:schemeClr val="accent4"/>
              </a:buClr>
              <a:buSzPts val="4800"/>
              <a:buFont typeface="Montserrat"/>
              <a:buNone/>
              <a:defRPr sz="3200">
                <a:solidFill>
                  <a:schemeClr val="accent4"/>
                </a:solidFill>
                <a:latin typeface="Montserrat"/>
                <a:ea typeface="Montserrat"/>
                <a:cs typeface="Montserrat"/>
                <a:sym typeface="Montserrat"/>
              </a:defRPr>
            </a:lvl5pPr>
            <a:lvl6pPr lvl="5" algn="ctr">
              <a:lnSpc>
                <a:spcPct val="85000"/>
              </a:lnSpc>
              <a:spcBef>
                <a:spcPts val="0"/>
              </a:spcBef>
              <a:spcAft>
                <a:spcPts val="0"/>
              </a:spcAft>
              <a:buClr>
                <a:schemeClr val="accent4"/>
              </a:buClr>
              <a:buSzPts val="4800"/>
              <a:buFont typeface="Montserrat"/>
              <a:buNone/>
              <a:defRPr sz="3200">
                <a:solidFill>
                  <a:schemeClr val="accent4"/>
                </a:solidFill>
                <a:latin typeface="Montserrat"/>
                <a:ea typeface="Montserrat"/>
                <a:cs typeface="Montserrat"/>
                <a:sym typeface="Montserrat"/>
              </a:defRPr>
            </a:lvl6pPr>
            <a:lvl7pPr lvl="6" algn="ctr">
              <a:lnSpc>
                <a:spcPct val="85000"/>
              </a:lnSpc>
              <a:spcBef>
                <a:spcPts val="0"/>
              </a:spcBef>
              <a:spcAft>
                <a:spcPts val="0"/>
              </a:spcAft>
              <a:buClr>
                <a:schemeClr val="accent4"/>
              </a:buClr>
              <a:buSzPts val="4800"/>
              <a:buFont typeface="Montserrat"/>
              <a:buNone/>
              <a:defRPr sz="3200">
                <a:solidFill>
                  <a:schemeClr val="accent4"/>
                </a:solidFill>
                <a:latin typeface="Montserrat"/>
                <a:ea typeface="Montserrat"/>
                <a:cs typeface="Montserrat"/>
                <a:sym typeface="Montserrat"/>
              </a:defRPr>
            </a:lvl7pPr>
            <a:lvl8pPr lvl="7" algn="ctr">
              <a:lnSpc>
                <a:spcPct val="85000"/>
              </a:lnSpc>
              <a:spcBef>
                <a:spcPts val="0"/>
              </a:spcBef>
              <a:spcAft>
                <a:spcPts val="0"/>
              </a:spcAft>
              <a:buClr>
                <a:schemeClr val="accent4"/>
              </a:buClr>
              <a:buSzPts val="4800"/>
              <a:buFont typeface="Montserrat"/>
              <a:buNone/>
              <a:defRPr sz="3200">
                <a:solidFill>
                  <a:schemeClr val="accent4"/>
                </a:solidFill>
                <a:latin typeface="Montserrat"/>
                <a:ea typeface="Montserrat"/>
                <a:cs typeface="Montserrat"/>
                <a:sym typeface="Montserrat"/>
              </a:defRPr>
            </a:lvl8pPr>
            <a:lvl9pPr lvl="8" algn="ctr">
              <a:lnSpc>
                <a:spcPct val="85000"/>
              </a:lnSpc>
              <a:spcBef>
                <a:spcPts val="0"/>
              </a:spcBef>
              <a:spcAft>
                <a:spcPts val="0"/>
              </a:spcAft>
              <a:buClr>
                <a:schemeClr val="accent4"/>
              </a:buClr>
              <a:buSzPts val="4800"/>
              <a:buFont typeface="Montserrat"/>
              <a:buNone/>
              <a:defRPr sz="3200">
                <a:solidFill>
                  <a:schemeClr val="accent4"/>
                </a:solidFill>
                <a:latin typeface="Montserrat"/>
                <a:ea typeface="Montserrat"/>
                <a:cs typeface="Montserrat"/>
                <a:sym typeface="Montserrat"/>
              </a:defRPr>
            </a:lvl9pPr>
          </a:lstStyle>
          <a:p>
            <a:endParaRPr/>
          </a:p>
        </p:txBody>
      </p:sp>
      <p:sp>
        <p:nvSpPr>
          <p:cNvPr id="1229" name="Google Shape;1229;p170"/>
          <p:cNvSpPr txBox="1">
            <a:spLocks noGrp="1"/>
          </p:cNvSpPr>
          <p:nvPr>
            <p:ph type="title" idx="2"/>
          </p:nvPr>
        </p:nvSpPr>
        <p:spPr>
          <a:xfrm>
            <a:off x="-715400" y="2328672"/>
            <a:ext cx="13622800" cy="975600"/>
          </a:xfrm>
          <a:prstGeom prst="rect">
            <a:avLst/>
          </a:prstGeom>
        </p:spPr>
        <p:txBody>
          <a:bodyPr spcFirstLastPara="1" wrap="square" lIns="0" tIns="0" rIns="0" bIns="0" anchor="b" anchorCtr="0">
            <a:noAutofit/>
          </a:bodyPr>
          <a:lstStyle>
            <a:lvl1pPr lvl="0" algn="ctr">
              <a:lnSpc>
                <a:spcPct val="78000"/>
              </a:lnSpc>
              <a:spcBef>
                <a:spcPts val="0"/>
              </a:spcBef>
              <a:spcAft>
                <a:spcPts val="0"/>
              </a:spcAft>
              <a:buClr>
                <a:schemeClr val="lt1"/>
              </a:buClr>
              <a:buSzPts val="10600"/>
              <a:buFont typeface="Montserrat Medium"/>
              <a:buNone/>
              <a:defRPr sz="7067">
                <a:solidFill>
                  <a:schemeClr val="lt1"/>
                </a:solidFill>
                <a:latin typeface="Montserrat Medium"/>
                <a:ea typeface="Montserrat Medium"/>
                <a:cs typeface="Montserrat Medium"/>
                <a:sym typeface="Montserrat Medium"/>
              </a:defRPr>
            </a:lvl1pPr>
            <a:lvl2pPr lvl="1" algn="ctr">
              <a:lnSpc>
                <a:spcPct val="78000"/>
              </a:lnSpc>
              <a:spcBef>
                <a:spcPts val="0"/>
              </a:spcBef>
              <a:spcAft>
                <a:spcPts val="0"/>
              </a:spcAft>
              <a:buClr>
                <a:schemeClr val="lt1"/>
              </a:buClr>
              <a:buSzPts val="10600"/>
              <a:buNone/>
              <a:defRPr sz="7067">
                <a:solidFill>
                  <a:schemeClr val="lt1"/>
                </a:solidFill>
              </a:defRPr>
            </a:lvl2pPr>
            <a:lvl3pPr lvl="2" algn="ctr">
              <a:lnSpc>
                <a:spcPct val="78000"/>
              </a:lnSpc>
              <a:spcBef>
                <a:spcPts val="0"/>
              </a:spcBef>
              <a:spcAft>
                <a:spcPts val="0"/>
              </a:spcAft>
              <a:buClr>
                <a:schemeClr val="lt1"/>
              </a:buClr>
              <a:buSzPts val="10600"/>
              <a:buNone/>
              <a:defRPr sz="7067">
                <a:solidFill>
                  <a:schemeClr val="lt1"/>
                </a:solidFill>
              </a:defRPr>
            </a:lvl3pPr>
            <a:lvl4pPr lvl="3" algn="ctr">
              <a:lnSpc>
                <a:spcPct val="78000"/>
              </a:lnSpc>
              <a:spcBef>
                <a:spcPts val="0"/>
              </a:spcBef>
              <a:spcAft>
                <a:spcPts val="0"/>
              </a:spcAft>
              <a:buClr>
                <a:schemeClr val="lt1"/>
              </a:buClr>
              <a:buSzPts val="10600"/>
              <a:buNone/>
              <a:defRPr sz="7067">
                <a:solidFill>
                  <a:schemeClr val="lt1"/>
                </a:solidFill>
              </a:defRPr>
            </a:lvl4pPr>
            <a:lvl5pPr lvl="4" algn="ctr">
              <a:lnSpc>
                <a:spcPct val="78000"/>
              </a:lnSpc>
              <a:spcBef>
                <a:spcPts val="0"/>
              </a:spcBef>
              <a:spcAft>
                <a:spcPts val="0"/>
              </a:spcAft>
              <a:buClr>
                <a:schemeClr val="lt1"/>
              </a:buClr>
              <a:buSzPts val="10600"/>
              <a:buNone/>
              <a:defRPr sz="7067">
                <a:solidFill>
                  <a:schemeClr val="lt1"/>
                </a:solidFill>
              </a:defRPr>
            </a:lvl5pPr>
            <a:lvl6pPr lvl="5" algn="ctr">
              <a:lnSpc>
                <a:spcPct val="78000"/>
              </a:lnSpc>
              <a:spcBef>
                <a:spcPts val="0"/>
              </a:spcBef>
              <a:spcAft>
                <a:spcPts val="0"/>
              </a:spcAft>
              <a:buClr>
                <a:schemeClr val="lt1"/>
              </a:buClr>
              <a:buSzPts val="10600"/>
              <a:buNone/>
              <a:defRPr sz="7067">
                <a:solidFill>
                  <a:schemeClr val="lt1"/>
                </a:solidFill>
              </a:defRPr>
            </a:lvl6pPr>
            <a:lvl7pPr lvl="6" algn="ctr">
              <a:lnSpc>
                <a:spcPct val="78000"/>
              </a:lnSpc>
              <a:spcBef>
                <a:spcPts val="0"/>
              </a:spcBef>
              <a:spcAft>
                <a:spcPts val="0"/>
              </a:spcAft>
              <a:buClr>
                <a:schemeClr val="lt1"/>
              </a:buClr>
              <a:buSzPts val="10600"/>
              <a:buNone/>
              <a:defRPr sz="7067">
                <a:solidFill>
                  <a:schemeClr val="lt1"/>
                </a:solidFill>
              </a:defRPr>
            </a:lvl7pPr>
            <a:lvl8pPr lvl="7" algn="ctr">
              <a:lnSpc>
                <a:spcPct val="78000"/>
              </a:lnSpc>
              <a:spcBef>
                <a:spcPts val="0"/>
              </a:spcBef>
              <a:spcAft>
                <a:spcPts val="0"/>
              </a:spcAft>
              <a:buClr>
                <a:schemeClr val="lt1"/>
              </a:buClr>
              <a:buSzPts val="10600"/>
              <a:buNone/>
              <a:defRPr sz="7067">
                <a:solidFill>
                  <a:schemeClr val="lt1"/>
                </a:solidFill>
              </a:defRPr>
            </a:lvl8pPr>
            <a:lvl9pPr lvl="8" algn="ctr">
              <a:lnSpc>
                <a:spcPct val="78000"/>
              </a:lnSpc>
              <a:spcBef>
                <a:spcPts val="0"/>
              </a:spcBef>
              <a:spcAft>
                <a:spcPts val="0"/>
              </a:spcAft>
              <a:buClr>
                <a:schemeClr val="lt1"/>
              </a:buClr>
              <a:buSzPts val="10600"/>
              <a:buNone/>
              <a:defRPr sz="7067">
                <a:solidFill>
                  <a:schemeClr val="lt1"/>
                </a:solidFill>
              </a:defRPr>
            </a:lvl9pPr>
          </a:lstStyle>
          <a:p>
            <a:endParaRPr/>
          </a:p>
        </p:txBody>
      </p:sp>
    </p:spTree>
    <p:extLst>
      <p:ext uri="{BB962C8B-B14F-4D97-AF65-F5344CB8AC3E}">
        <p14:creationId xmlns:p14="http://schemas.microsoft.com/office/powerpoint/2010/main" val="1139446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2">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1"/>
            </p:custDataLst>
            <p:extLst>
              <p:ext uri="{D42A27DB-BD31-4B8C-83A1-F6EECF244321}">
                <p14:modId xmlns:p14="http://schemas.microsoft.com/office/powerpoint/2010/main" val="64007764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8" name="Objek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hteck 3"/>
          <p:cNvSpPr/>
          <p:nvPr userDrawn="1"/>
        </p:nvSpPr>
        <p:spPr bwMode="gray">
          <a:xfrm>
            <a:off x="334963" y="333375"/>
            <a:ext cx="11522076" cy="6194450"/>
          </a:xfrm>
          <a:custGeom>
            <a:avLst/>
            <a:gdLst>
              <a:gd name="connsiteX0" fmla="*/ 0 w 11378159"/>
              <a:gd name="connsiteY0" fmla="*/ 0 h 6121399"/>
              <a:gd name="connsiteX1" fmla="*/ 11378159 w 11378159"/>
              <a:gd name="connsiteY1" fmla="*/ 942 h 6121399"/>
              <a:gd name="connsiteX2" fmla="*/ 8426450 w 11378159"/>
              <a:gd name="connsiteY2" fmla="*/ 5400670 h 6121399"/>
              <a:gd name="connsiteX3" fmla="*/ 342000 w 11378159"/>
              <a:gd name="connsiteY3" fmla="*/ 5400670 h 6121399"/>
              <a:gd name="connsiteX4" fmla="*/ 16115 w 11378159"/>
              <a:gd name="connsiteY4" fmla="*/ 6121399 h 6121399"/>
              <a:gd name="connsiteX5" fmla="*/ 0 w 11378159"/>
              <a:gd name="connsiteY5" fmla="*/ 6121399 h 6121399"/>
              <a:gd name="connsiteX6" fmla="*/ 0 w 11378159"/>
              <a:gd name="connsiteY6" fmla="*/ 5400670 h 6121399"/>
              <a:gd name="connsiteX7" fmla="*/ 0 w 11378159"/>
              <a:gd name="connsiteY7" fmla="*/ 5400669 h 6121399"/>
              <a:gd name="connsiteX8" fmla="*/ 0 w 11378159"/>
              <a:gd name="connsiteY8" fmla="*/ 0 h 6121399"/>
              <a:gd name="connsiteX0" fmla="*/ 0 w 11405868"/>
              <a:gd name="connsiteY0" fmla="*/ 0 h 6121399"/>
              <a:gd name="connsiteX1" fmla="*/ 11378159 w 11405868"/>
              <a:gd name="connsiteY1" fmla="*/ 942 h 6121399"/>
              <a:gd name="connsiteX2" fmla="*/ 11405868 w 11405868"/>
              <a:gd name="connsiteY2" fmla="*/ 5385812 h 6121399"/>
              <a:gd name="connsiteX3" fmla="*/ 342000 w 11405868"/>
              <a:gd name="connsiteY3" fmla="*/ 5400670 h 6121399"/>
              <a:gd name="connsiteX4" fmla="*/ 16115 w 11405868"/>
              <a:gd name="connsiteY4" fmla="*/ 6121399 h 6121399"/>
              <a:gd name="connsiteX5" fmla="*/ 0 w 11405868"/>
              <a:gd name="connsiteY5" fmla="*/ 6121399 h 6121399"/>
              <a:gd name="connsiteX6" fmla="*/ 0 w 11405868"/>
              <a:gd name="connsiteY6" fmla="*/ 5400670 h 6121399"/>
              <a:gd name="connsiteX7" fmla="*/ 0 w 11405868"/>
              <a:gd name="connsiteY7" fmla="*/ 5400669 h 6121399"/>
              <a:gd name="connsiteX8" fmla="*/ 0 w 11405868"/>
              <a:gd name="connsiteY8" fmla="*/ 0 h 6121399"/>
              <a:gd name="connsiteX0" fmla="*/ 0 w 11435443"/>
              <a:gd name="connsiteY0" fmla="*/ 0 h 6121399"/>
              <a:gd name="connsiteX1" fmla="*/ 11378159 w 11435443"/>
              <a:gd name="connsiteY1" fmla="*/ 942 h 6121399"/>
              <a:gd name="connsiteX2" fmla="*/ 11435443 w 11435443"/>
              <a:gd name="connsiteY2" fmla="*/ 5391814 h 6121399"/>
              <a:gd name="connsiteX3" fmla="*/ 342000 w 11435443"/>
              <a:gd name="connsiteY3" fmla="*/ 5400670 h 6121399"/>
              <a:gd name="connsiteX4" fmla="*/ 16115 w 11435443"/>
              <a:gd name="connsiteY4" fmla="*/ 6121399 h 6121399"/>
              <a:gd name="connsiteX5" fmla="*/ 0 w 11435443"/>
              <a:gd name="connsiteY5" fmla="*/ 6121399 h 6121399"/>
              <a:gd name="connsiteX6" fmla="*/ 0 w 11435443"/>
              <a:gd name="connsiteY6" fmla="*/ 5400670 h 6121399"/>
              <a:gd name="connsiteX7" fmla="*/ 0 w 11435443"/>
              <a:gd name="connsiteY7" fmla="*/ 5400669 h 6121399"/>
              <a:gd name="connsiteX8" fmla="*/ 0 w 11435443"/>
              <a:gd name="connsiteY8" fmla="*/ 0 h 6121399"/>
              <a:gd name="connsiteX0" fmla="*/ 0 w 11435443"/>
              <a:gd name="connsiteY0" fmla="*/ 0 h 6121399"/>
              <a:gd name="connsiteX1" fmla="*/ 11427225 w 11435443"/>
              <a:gd name="connsiteY1" fmla="*/ 942 h 6121399"/>
              <a:gd name="connsiteX2" fmla="*/ 11435443 w 11435443"/>
              <a:gd name="connsiteY2" fmla="*/ 5391814 h 6121399"/>
              <a:gd name="connsiteX3" fmla="*/ 342000 w 11435443"/>
              <a:gd name="connsiteY3" fmla="*/ 5400670 h 6121399"/>
              <a:gd name="connsiteX4" fmla="*/ 16115 w 11435443"/>
              <a:gd name="connsiteY4" fmla="*/ 6121399 h 6121399"/>
              <a:gd name="connsiteX5" fmla="*/ 0 w 11435443"/>
              <a:gd name="connsiteY5" fmla="*/ 6121399 h 6121399"/>
              <a:gd name="connsiteX6" fmla="*/ 0 w 11435443"/>
              <a:gd name="connsiteY6" fmla="*/ 5400670 h 6121399"/>
              <a:gd name="connsiteX7" fmla="*/ 0 w 11435443"/>
              <a:gd name="connsiteY7" fmla="*/ 5400669 h 6121399"/>
              <a:gd name="connsiteX8" fmla="*/ 0 w 11435443"/>
              <a:gd name="connsiteY8" fmla="*/ 0 h 6121399"/>
              <a:gd name="connsiteX0" fmla="*/ 0 w 11429964"/>
              <a:gd name="connsiteY0" fmla="*/ 0 h 6121399"/>
              <a:gd name="connsiteX1" fmla="*/ 11427225 w 11429964"/>
              <a:gd name="connsiteY1" fmla="*/ 942 h 6121399"/>
              <a:gd name="connsiteX2" fmla="*/ 11422061 w 11429964"/>
              <a:gd name="connsiteY2" fmla="*/ 5400735 h 6121399"/>
              <a:gd name="connsiteX3" fmla="*/ 342000 w 11429964"/>
              <a:gd name="connsiteY3" fmla="*/ 5400670 h 6121399"/>
              <a:gd name="connsiteX4" fmla="*/ 16115 w 11429964"/>
              <a:gd name="connsiteY4" fmla="*/ 6121399 h 6121399"/>
              <a:gd name="connsiteX5" fmla="*/ 0 w 11429964"/>
              <a:gd name="connsiteY5" fmla="*/ 6121399 h 6121399"/>
              <a:gd name="connsiteX6" fmla="*/ 0 w 11429964"/>
              <a:gd name="connsiteY6" fmla="*/ 5400670 h 6121399"/>
              <a:gd name="connsiteX7" fmla="*/ 0 w 11429964"/>
              <a:gd name="connsiteY7" fmla="*/ 5400669 h 6121399"/>
              <a:gd name="connsiteX8" fmla="*/ 0 w 11429964"/>
              <a:gd name="connsiteY8" fmla="*/ 0 h 612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9964" h="6121399">
                <a:moveTo>
                  <a:pt x="0" y="0"/>
                </a:moveTo>
                <a:lnTo>
                  <a:pt x="11427225" y="942"/>
                </a:lnTo>
                <a:cubicBezTo>
                  <a:pt x="11429964" y="1797899"/>
                  <a:pt x="11419322" y="3603778"/>
                  <a:pt x="11422061" y="5400735"/>
                </a:cubicBezTo>
                <a:lnTo>
                  <a:pt x="342000" y="5400670"/>
                </a:lnTo>
                <a:lnTo>
                  <a:pt x="16115" y="6121399"/>
                </a:lnTo>
                <a:lnTo>
                  <a:pt x="0" y="6121399"/>
                </a:lnTo>
                <a:lnTo>
                  <a:pt x="0" y="5400670"/>
                </a:lnTo>
                <a:lnTo>
                  <a:pt x="0" y="5400669"/>
                </a:lnTo>
                <a:lnTo>
                  <a:pt x="0" y="0"/>
                </a:lnTo>
                <a:close/>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noProof="0"/>
          </a:p>
        </p:txBody>
      </p:sp>
      <p:pic>
        <p:nvPicPr>
          <p:cNvPr id="10" name="Grafik 9" descr="PPT_Logo.png"/>
          <p:cNvPicPr>
            <a:picLocks noChangeAspect="1"/>
          </p:cNvPicPr>
          <p:nvPr userDrawn="1"/>
        </p:nvPicPr>
        <p:blipFill>
          <a:blip r:embed="rId5" cstate="print"/>
          <a:stretch>
            <a:fillRect/>
          </a:stretch>
        </p:blipFill>
        <p:spPr bwMode="gray">
          <a:xfrm>
            <a:off x="10025785" y="6307504"/>
            <a:ext cx="1869952" cy="269749"/>
          </a:xfrm>
          <a:prstGeom prst="rect">
            <a:avLst/>
          </a:prstGeom>
        </p:spPr>
      </p:pic>
      <p:sp>
        <p:nvSpPr>
          <p:cNvPr id="3" name="Untertitel 2"/>
          <p:cNvSpPr>
            <a:spLocks noGrp="1"/>
          </p:cNvSpPr>
          <p:nvPr>
            <p:ph type="subTitle" idx="1"/>
          </p:nvPr>
        </p:nvSpPr>
        <p:spPr>
          <a:xfrm>
            <a:off x="623392" y="2636912"/>
            <a:ext cx="10873208" cy="792088"/>
          </a:xfrm>
        </p:spPr>
        <p:txBody>
          <a:bodyPr>
            <a:normAutofit/>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
              <a:t>Formatvorlage des Untertitelmasters durch Klicken bearbeiten</a:t>
            </a:r>
          </a:p>
        </p:txBody>
      </p:sp>
      <p:sp>
        <p:nvSpPr>
          <p:cNvPr id="12" name="Titel 11"/>
          <p:cNvSpPr>
            <a:spLocks noGrp="1"/>
          </p:cNvSpPr>
          <p:nvPr>
            <p:ph type="title" hasCustomPrompt="1"/>
          </p:nvPr>
        </p:nvSpPr>
        <p:spPr>
          <a:xfrm>
            <a:off x="623392" y="638406"/>
            <a:ext cx="10873208" cy="1350434"/>
          </a:xfrm>
        </p:spPr>
        <p:txBody>
          <a:bodyPr anchor="t">
            <a:normAutofit/>
          </a:bodyPr>
          <a:lstStyle>
            <a:lvl1pPr algn="l">
              <a:defRPr sz="3500" b="0">
                <a:solidFill>
                  <a:schemeClr val="tx1"/>
                </a:solidFill>
              </a:defRPr>
            </a:lvl1pPr>
          </a:lstStyle>
          <a:p>
            <a:r>
              <a:rPr lang="de"/>
              <a:t>Titelmasterformat </a:t>
            </a:r>
            <a:br>
              <a:rPr lang="de-DE"/>
            </a:br>
            <a:r>
              <a:rPr lang="de"/>
              <a:t>durch Klicken bearbeiten</a:t>
            </a:r>
          </a:p>
        </p:txBody>
      </p:sp>
    </p:spTree>
    <p:extLst>
      <p:ext uri="{BB962C8B-B14F-4D97-AF65-F5344CB8AC3E}">
        <p14:creationId xmlns:p14="http://schemas.microsoft.com/office/powerpoint/2010/main" val="32451978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33" b="0" i="0">
                <a:solidFill>
                  <a:schemeClr val="bg1"/>
                </a:solidFill>
                <a:latin typeface="Roboto"/>
                <a:cs typeface="Roboto"/>
              </a:defRPr>
            </a:lvl1pPr>
          </a:lstStyle>
          <a:p>
            <a:endParaRPr/>
          </a:p>
        </p:txBody>
      </p:sp>
      <p:sp>
        <p:nvSpPr>
          <p:cNvPr id="3" name="Holder 3"/>
          <p:cNvSpPr>
            <a:spLocks noGrp="1"/>
          </p:cNvSpPr>
          <p:nvPr>
            <p:ph type="body" idx="1"/>
          </p:nvPr>
        </p:nvSpPr>
        <p:spPr/>
        <p:txBody>
          <a:bodyPr lIns="0" tIns="0" rIns="0" bIns="0"/>
          <a:lstStyle>
            <a:lvl1pPr>
              <a:defRPr sz="2933" b="1" i="0">
                <a:solidFill>
                  <a:schemeClr val="tx1"/>
                </a:solidFill>
                <a:latin typeface="Roboto"/>
                <a:cs typeface="Roboto"/>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3/16/2026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297936466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Hero Slide B">
  <p:cSld name="Hero Slide B">
    <p:bg>
      <p:bgPr>
        <a:solidFill>
          <a:schemeClr val="dk1"/>
        </a:solidFill>
        <a:effectLst/>
      </p:bgPr>
    </p:bg>
    <p:spTree>
      <p:nvGrpSpPr>
        <p:cNvPr id="1" name="Shape 1230"/>
        <p:cNvGrpSpPr/>
        <p:nvPr/>
      </p:nvGrpSpPr>
      <p:grpSpPr>
        <a:xfrm>
          <a:off x="0" y="0"/>
          <a:ext cx="0" cy="0"/>
          <a:chOff x="0" y="0"/>
          <a:chExt cx="0" cy="0"/>
        </a:xfrm>
      </p:grpSpPr>
      <p:pic>
        <p:nvPicPr>
          <p:cNvPr id="1231" name="Google Shape;1231;p171" descr="preencoded.png"/>
          <p:cNvPicPr preferRelativeResize="0"/>
          <p:nvPr/>
        </p:nvPicPr>
        <p:blipFill rotWithShape="1">
          <a:blip r:embed="rId2">
            <a:alphaModFix/>
          </a:blip>
          <a:srcRect/>
          <a:stretch/>
        </p:blipFill>
        <p:spPr>
          <a:xfrm>
            <a:off x="1" y="0"/>
            <a:ext cx="12191999" cy="6858001"/>
          </a:xfrm>
          <a:prstGeom prst="rect">
            <a:avLst/>
          </a:prstGeom>
          <a:noFill/>
          <a:ln>
            <a:noFill/>
          </a:ln>
        </p:spPr>
      </p:pic>
      <p:pic>
        <p:nvPicPr>
          <p:cNvPr id="1232" name="Google Shape;1232;p171" descr="preencoded.png"/>
          <p:cNvPicPr preferRelativeResize="0"/>
          <p:nvPr/>
        </p:nvPicPr>
        <p:blipFill rotWithShape="1">
          <a:blip r:embed="rId3">
            <a:alphaModFix/>
          </a:blip>
          <a:srcRect/>
          <a:stretch/>
        </p:blipFill>
        <p:spPr>
          <a:xfrm>
            <a:off x="0" y="3092450"/>
            <a:ext cx="12192002" cy="3765550"/>
          </a:xfrm>
          <a:prstGeom prst="rect">
            <a:avLst/>
          </a:prstGeom>
          <a:noFill/>
          <a:ln>
            <a:noFill/>
          </a:ln>
        </p:spPr>
      </p:pic>
      <p:pic>
        <p:nvPicPr>
          <p:cNvPr id="1233" name="Google Shape;1233;p171" descr="preencoded.png"/>
          <p:cNvPicPr preferRelativeResize="0"/>
          <p:nvPr/>
        </p:nvPicPr>
        <p:blipFill rotWithShape="1">
          <a:blip r:embed="rId4">
            <a:alphaModFix/>
          </a:blip>
          <a:srcRect/>
          <a:stretch/>
        </p:blipFill>
        <p:spPr>
          <a:xfrm>
            <a:off x="0" y="3378200"/>
            <a:ext cx="12192005" cy="3479800"/>
          </a:xfrm>
          <a:prstGeom prst="rect">
            <a:avLst/>
          </a:prstGeom>
          <a:noFill/>
          <a:ln>
            <a:noFill/>
          </a:ln>
        </p:spPr>
      </p:pic>
      <p:pic>
        <p:nvPicPr>
          <p:cNvPr id="1234" name="Google Shape;1234;p171" descr="preencoded.png"/>
          <p:cNvPicPr preferRelativeResize="0"/>
          <p:nvPr/>
        </p:nvPicPr>
        <p:blipFill rotWithShape="1">
          <a:blip r:embed="rId5">
            <a:alphaModFix/>
          </a:blip>
          <a:srcRect/>
          <a:stretch/>
        </p:blipFill>
        <p:spPr>
          <a:xfrm>
            <a:off x="0" y="4300438"/>
            <a:ext cx="12192002" cy="2328913"/>
          </a:xfrm>
          <a:prstGeom prst="rect">
            <a:avLst/>
          </a:prstGeom>
          <a:noFill/>
          <a:ln>
            <a:noFill/>
          </a:ln>
        </p:spPr>
      </p:pic>
      <p:pic>
        <p:nvPicPr>
          <p:cNvPr id="1235" name="Google Shape;1235;p171" descr="preencoded.png"/>
          <p:cNvPicPr preferRelativeResize="0"/>
          <p:nvPr/>
        </p:nvPicPr>
        <p:blipFill rotWithShape="1">
          <a:blip r:embed="rId6">
            <a:alphaModFix/>
          </a:blip>
          <a:srcRect/>
          <a:stretch/>
        </p:blipFill>
        <p:spPr>
          <a:xfrm>
            <a:off x="5080000" y="609601"/>
            <a:ext cx="2032000" cy="206991"/>
          </a:xfrm>
          <a:prstGeom prst="rect">
            <a:avLst/>
          </a:prstGeom>
          <a:noFill/>
          <a:ln>
            <a:noFill/>
          </a:ln>
        </p:spPr>
      </p:pic>
      <p:sp>
        <p:nvSpPr>
          <p:cNvPr id="1236" name="Google Shape;1236;p171"/>
          <p:cNvSpPr/>
          <p:nvPr/>
        </p:nvSpPr>
        <p:spPr>
          <a:xfrm>
            <a:off x="9671050"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61798B"/>
              </a:buClr>
              <a:buSzPts val="1400"/>
              <a:buFont typeface="Inter"/>
              <a:buNone/>
            </a:pPr>
            <a:r>
              <a:rPr lang="en" sz="933" i="0" u="none" strike="noStrike" cap="none">
                <a:solidFill>
                  <a:srgbClr val="61798B"/>
                </a:solidFill>
                <a:latin typeface="Inter"/>
                <a:ea typeface="Inter"/>
                <a:cs typeface="Inter"/>
                <a:sym typeface="Inter"/>
              </a:rPr>
              <a:t>Copyright © 2024 SmartRecruiters, Inc. </a:t>
            </a:r>
            <a:endParaRPr sz="933" i="0" u="none" strike="noStrike" cap="none">
              <a:solidFill>
                <a:schemeClr val="dk1"/>
              </a:solidFill>
              <a:latin typeface="Inter"/>
              <a:ea typeface="Inter"/>
              <a:cs typeface="Inter"/>
              <a:sym typeface="Inter"/>
            </a:endParaRPr>
          </a:p>
        </p:txBody>
      </p:sp>
      <p:sp>
        <p:nvSpPr>
          <p:cNvPr id="1237" name="Google Shape;1237;p171"/>
          <p:cNvSpPr txBox="1">
            <a:spLocks noGrp="1"/>
          </p:cNvSpPr>
          <p:nvPr>
            <p:ph type="title"/>
          </p:nvPr>
        </p:nvSpPr>
        <p:spPr>
          <a:xfrm>
            <a:off x="755900" y="2005584"/>
            <a:ext cx="10680000" cy="1792400"/>
          </a:xfrm>
          <a:prstGeom prst="rect">
            <a:avLst/>
          </a:prstGeom>
        </p:spPr>
        <p:txBody>
          <a:bodyPr spcFirstLastPara="1" wrap="square" lIns="0" tIns="0" rIns="0" bIns="0" anchor="t" anchorCtr="0">
            <a:noAutofit/>
          </a:bodyPr>
          <a:lstStyle>
            <a:lvl1pPr lvl="0" algn="ctr">
              <a:lnSpc>
                <a:spcPct val="85000"/>
              </a:lnSpc>
              <a:spcBef>
                <a:spcPts val="0"/>
              </a:spcBef>
              <a:spcAft>
                <a:spcPts val="0"/>
              </a:spcAft>
              <a:buClr>
                <a:schemeClr val="lt1"/>
              </a:buClr>
              <a:buSzPts val="9600"/>
              <a:buFont typeface="Montserrat Medium"/>
              <a:buNone/>
              <a:defRPr sz="6400">
                <a:solidFill>
                  <a:schemeClr val="lt1"/>
                </a:solidFill>
                <a:latin typeface="Montserrat Medium"/>
                <a:ea typeface="Montserrat Medium"/>
                <a:cs typeface="Montserrat Medium"/>
                <a:sym typeface="Montserrat Medium"/>
              </a:defRPr>
            </a:lvl1pPr>
            <a:lvl2pPr lvl="1">
              <a:lnSpc>
                <a:spcPct val="85000"/>
              </a:lnSpc>
              <a:spcBef>
                <a:spcPts val="0"/>
              </a:spcBef>
              <a:spcAft>
                <a:spcPts val="0"/>
              </a:spcAft>
              <a:buSzPts val="1400"/>
              <a:buNone/>
              <a:defRPr/>
            </a:lvl2pPr>
            <a:lvl3pPr lvl="2">
              <a:lnSpc>
                <a:spcPct val="85000"/>
              </a:lnSpc>
              <a:spcBef>
                <a:spcPts val="0"/>
              </a:spcBef>
              <a:spcAft>
                <a:spcPts val="0"/>
              </a:spcAft>
              <a:buSzPts val="1400"/>
              <a:buNone/>
              <a:defRPr/>
            </a:lvl3pPr>
            <a:lvl4pPr lvl="3">
              <a:lnSpc>
                <a:spcPct val="85000"/>
              </a:lnSpc>
              <a:spcBef>
                <a:spcPts val="0"/>
              </a:spcBef>
              <a:spcAft>
                <a:spcPts val="0"/>
              </a:spcAft>
              <a:buSzPts val="1400"/>
              <a:buNone/>
              <a:defRPr/>
            </a:lvl4pPr>
            <a:lvl5pPr lvl="4">
              <a:lnSpc>
                <a:spcPct val="85000"/>
              </a:lnSpc>
              <a:spcBef>
                <a:spcPts val="0"/>
              </a:spcBef>
              <a:spcAft>
                <a:spcPts val="0"/>
              </a:spcAft>
              <a:buSzPts val="1400"/>
              <a:buNone/>
              <a:defRPr/>
            </a:lvl5pPr>
            <a:lvl6pPr lvl="5">
              <a:lnSpc>
                <a:spcPct val="85000"/>
              </a:lnSpc>
              <a:spcBef>
                <a:spcPts val="0"/>
              </a:spcBef>
              <a:spcAft>
                <a:spcPts val="0"/>
              </a:spcAft>
              <a:buSzPts val="1400"/>
              <a:buNone/>
              <a:defRPr/>
            </a:lvl6pPr>
            <a:lvl7pPr lvl="6">
              <a:lnSpc>
                <a:spcPct val="85000"/>
              </a:lnSpc>
              <a:spcBef>
                <a:spcPts val="0"/>
              </a:spcBef>
              <a:spcAft>
                <a:spcPts val="0"/>
              </a:spcAft>
              <a:buSzPts val="1400"/>
              <a:buNone/>
              <a:defRPr/>
            </a:lvl7pPr>
            <a:lvl8pPr lvl="7">
              <a:lnSpc>
                <a:spcPct val="85000"/>
              </a:lnSpc>
              <a:spcBef>
                <a:spcPts val="0"/>
              </a:spcBef>
              <a:spcAft>
                <a:spcPts val="0"/>
              </a:spcAft>
              <a:buSzPts val="1400"/>
              <a:buNone/>
              <a:defRPr/>
            </a:lvl8pPr>
            <a:lvl9pPr lvl="8">
              <a:lnSpc>
                <a:spcPct val="85000"/>
              </a:lnSpc>
              <a:spcBef>
                <a:spcPts val="0"/>
              </a:spcBef>
              <a:spcAft>
                <a:spcPts val="0"/>
              </a:spcAft>
              <a:buSzPts val="1400"/>
              <a:buNone/>
              <a:defRPr/>
            </a:lvl9pPr>
          </a:lstStyle>
          <a:p>
            <a:endParaRPr/>
          </a:p>
        </p:txBody>
      </p:sp>
      <p:sp>
        <p:nvSpPr>
          <p:cNvPr id="1238" name="Google Shape;1238;p171"/>
          <p:cNvSpPr txBox="1">
            <a:spLocks noGrp="1"/>
          </p:cNvSpPr>
          <p:nvPr>
            <p:ph type="title" idx="2"/>
          </p:nvPr>
        </p:nvSpPr>
        <p:spPr>
          <a:xfrm>
            <a:off x="1722100" y="4096512"/>
            <a:ext cx="8748000" cy="487600"/>
          </a:xfrm>
          <a:prstGeom prst="rect">
            <a:avLst/>
          </a:prstGeom>
        </p:spPr>
        <p:txBody>
          <a:bodyPr spcFirstLastPara="1" wrap="square" lIns="0" tIns="0" rIns="0" bIns="0" anchor="t" anchorCtr="0">
            <a:noAutofit/>
          </a:bodyPr>
          <a:lstStyle>
            <a:lvl1pPr lvl="0" algn="ctr">
              <a:lnSpc>
                <a:spcPct val="85000"/>
              </a:lnSpc>
              <a:spcBef>
                <a:spcPts val="0"/>
              </a:spcBef>
              <a:spcAft>
                <a:spcPts val="0"/>
              </a:spcAft>
              <a:buClr>
                <a:schemeClr val="accent5"/>
              </a:buClr>
              <a:buSzPts val="4800"/>
              <a:buFont typeface="Montserrat Medium"/>
              <a:buNone/>
              <a:defRPr sz="3200">
                <a:solidFill>
                  <a:schemeClr val="accent5"/>
                </a:solidFill>
                <a:latin typeface="Montserrat Medium"/>
                <a:ea typeface="Montserrat Medium"/>
                <a:cs typeface="Montserrat Medium"/>
                <a:sym typeface="Montserrat Medium"/>
              </a:defRPr>
            </a:lvl1pPr>
            <a:lvl2pPr lvl="1" algn="ctr">
              <a:lnSpc>
                <a:spcPct val="85000"/>
              </a:lnSpc>
              <a:spcBef>
                <a:spcPts val="0"/>
              </a:spcBef>
              <a:spcAft>
                <a:spcPts val="0"/>
              </a:spcAft>
              <a:buClr>
                <a:schemeClr val="accent5"/>
              </a:buClr>
              <a:buSzPts val="4800"/>
              <a:buFont typeface="Montserrat Medium"/>
              <a:buNone/>
              <a:defRPr sz="3200">
                <a:solidFill>
                  <a:schemeClr val="accent5"/>
                </a:solidFill>
                <a:latin typeface="Montserrat Medium"/>
                <a:ea typeface="Montserrat Medium"/>
                <a:cs typeface="Montserrat Medium"/>
                <a:sym typeface="Montserrat Medium"/>
              </a:defRPr>
            </a:lvl2pPr>
            <a:lvl3pPr lvl="2" algn="ctr">
              <a:lnSpc>
                <a:spcPct val="85000"/>
              </a:lnSpc>
              <a:spcBef>
                <a:spcPts val="0"/>
              </a:spcBef>
              <a:spcAft>
                <a:spcPts val="0"/>
              </a:spcAft>
              <a:buClr>
                <a:schemeClr val="accent5"/>
              </a:buClr>
              <a:buSzPts val="4800"/>
              <a:buFont typeface="Montserrat Medium"/>
              <a:buNone/>
              <a:defRPr sz="3200">
                <a:solidFill>
                  <a:schemeClr val="accent5"/>
                </a:solidFill>
                <a:latin typeface="Montserrat Medium"/>
                <a:ea typeface="Montserrat Medium"/>
                <a:cs typeface="Montserrat Medium"/>
                <a:sym typeface="Montserrat Medium"/>
              </a:defRPr>
            </a:lvl3pPr>
            <a:lvl4pPr lvl="3" algn="ctr">
              <a:lnSpc>
                <a:spcPct val="85000"/>
              </a:lnSpc>
              <a:spcBef>
                <a:spcPts val="0"/>
              </a:spcBef>
              <a:spcAft>
                <a:spcPts val="0"/>
              </a:spcAft>
              <a:buClr>
                <a:schemeClr val="accent5"/>
              </a:buClr>
              <a:buSzPts val="4800"/>
              <a:buFont typeface="Montserrat Medium"/>
              <a:buNone/>
              <a:defRPr sz="3200">
                <a:solidFill>
                  <a:schemeClr val="accent5"/>
                </a:solidFill>
                <a:latin typeface="Montserrat Medium"/>
                <a:ea typeface="Montserrat Medium"/>
                <a:cs typeface="Montserrat Medium"/>
                <a:sym typeface="Montserrat Medium"/>
              </a:defRPr>
            </a:lvl4pPr>
            <a:lvl5pPr lvl="4" algn="ctr">
              <a:lnSpc>
                <a:spcPct val="85000"/>
              </a:lnSpc>
              <a:spcBef>
                <a:spcPts val="0"/>
              </a:spcBef>
              <a:spcAft>
                <a:spcPts val="0"/>
              </a:spcAft>
              <a:buClr>
                <a:schemeClr val="accent5"/>
              </a:buClr>
              <a:buSzPts val="4800"/>
              <a:buFont typeface="Montserrat Medium"/>
              <a:buNone/>
              <a:defRPr sz="3200">
                <a:solidFill>
                  <a:schemeClr val="accent5"/>
                </a:solidFill>
                <a:latin typeface="Montserrat Medium"/>
                <a:ea typeface="Montserrat Medium"/>
                <a:cs typeface="Montserrat Medium"/>
                <a:sym typeface="Montserrat Medium"/>
              </a:defRPr>
            </a:lvl5pPr>
            <a:lvl6pPr lvl="5" algn="ctr">
              <a:lnSpc>
                <a:spcPct val="85000"/>
              </a:lnSpc>
              <a:spcBef>
                <a:spcPts val="0"/>
              </a:spcBef>
              <a:spcAft>
                <a:spcPts val="0"/>
              </a:spcAft>
              <a:buClr>
                <a:schemeClr val="accent5"/>
              </a:buClr>
              <a:buSzPts val="4800"/>
              <a:buFont typeface="Montserrat Medium"/>
              <a:buNone/>
              <a:defRPr sz="3200">
                <a:solidFill>
                  <a:schemeClr val="accent5"/>
                </a:solidFill>
                <a:latin typeface="Montserrat Medium"/>
                <a:ea typeface="Montserrat Medium"/>
                <a:cs typeface="Montserrat Medium"/>
                <a:sym typeface="Montserrat Medium"/>
              </a:defRPr>
            </a:lvl6pPr>
            <a:lvl7pPr lvl="6" algn="ctr">
              <a:lnSpc>
                <a:spcPct val="85000"/>
              </a:lnSpc>
              <a:spcBef>
                <a:spcPts val="0"/>
              </a:spcBef>
              <a:spcAft>
                <a:spcPts val="0"/>
              </a:spcAft>
              <a:buClr>
                <a:schemeClr val="accent5"/>
              </a:buClr>
              <a:buSzPts val="4800"/>
              <a:buFont typeface="Montserrat Medium"/>
              <a:buNone/>
              <a:defRPr sz="3200">
                <a:solidFill>
                  <a:schemeClr val="accent5"/>
                </a:solidFill>
                <a:latin typeface="Montserrat Medium"/>
                <a:ea typeface="Montserrat Medium"/>
                <a:cs typeface="Montserrat Medium"/>
                <a:sym typeface="Montserrat Medium"/>
              </a:defRPr>
            </a:lvl7pPr>
            <a:lvl8pPr lvl="7" algn="ctr">
              <a:lnSpc>
                <a:spcPct val="85000"/>
              </a:lnSpc>
              <a:spcBef>
                <a:spcPts val="0"/>
              </a:spcBef>
              <a:spcAft>
                <a:spcPts val="0"/>
              </a:spcAft>
              <a:buClr>
                <a:schemeClr val="accent5"/>
              </a:buClr>
              <a:buSzPts val="4800"/>
              <a:buFont typeface="Montserrat Medium"/>
              <a:buNone/>
              <a:defRPr sz="3200">
                <a:solidFill>
                  <a:schemeClr val="accent5"/>
                </a:solidFill>
                <a:latin typeface="Montserrat Medium"/>
                <a:ea typeface="Montserrat Medium"/>
                <a:cs typeface="Montserrat Medium"/>
                <a:sym typeface="Montserrat Medium"/>
              </a:defRPr>
            </a:lvl8pPr>
            <a:lvl9pPr lvl="8" algn="ctr">
              <a:lnSpc>
                <a:spcPct val="85000"/>
              </a:lnSpc>
              <a:spcBef>
                <a:spcPts val="0"/>
              </a:spcBef>
              <a:spcAft>
                <a:spcPts val="0"/>
              </a:spcAft>
              <a:buClr>
                <a:schemeClr val="accent5"/>
              </a:buClr>
              <a:buSzPts val="4800"/>
              <a:buFont typeface="Montserrat Medium"/>
              <a:buNone/>
              <a:defRPr sz="3200">
                <a:solidFill>
                  <a:schemeClr val="accent5"/>
                </a:solidFill>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270049376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Simple Slide">
  <p:cSld name="Simple Slide">
    <p:spTree>
      <p:nvGrpSpPr>
        <p:cNvPr id="1" name="Shape 1239"/>
        <p:cNvGrpSpPr/>
        <p:nvPr/>
      </p:nvGrpSpPr>
      <p:grpSpPr>
        <a:xfrm>
          <a:off x="0" y="0"/>
          <a:ext cx="0" cy="0"/>
          <a:chOff x="0" y="0"/>
          <a:chExt cx="0" cy="0"/>
        </a:xfrm>
      </p:grpSpPr>
      <p:pic>
        <p:nvPicPr>
          <p:cNvPr id="1240" name="Google Shape;1240;p172" descr="preencoded.png"/>
          <p:cNvPicPr preferRelativeResize="0"/>
          <p:nvPr/>
        </p:nvPicPr>
        <p:blipFill rotWithShape="1">
          <a:blip r:embed="rId2">
            <a:alphaModFix/>
          </a:blip>
          <a:srcRect/>
          <a:stretch/>
        </p:blipFill>
        <p:spPr>
          <a:xfrm>
            <a:off x="1" y="0"/>
            <a:ext cx="12191999" cy="6858001"/>
          </a:xfrm>
          <a:prstGeom prst="rect">
            <a:avLst/>
          </a:prstGeom>
          <a:noFill/>
          <a:ln>
            <a:noFill/>
          </a:ln>
        </p:spPr>
      </p:pic>
      <p:pic>
        <p:nvPicPr>
          <p:cNvPr id="1241" name="Google Shape;1241;p172" descr="preencoded.png"/>
          <p:cNvPicPr preferRelativeResize="0"/>
          <p:nvPr/>
        </p:nvPicPr>
        <p:blipFill rotWithShape="1">
          <a:blip r:embed="rId3">
            <a:alphaModFix/>
          </a:blip>
          <a:srcRect/>
          <a:stretch/>
        </p:blipFill>
        <p:spPr>
          <a:xfrm>
            <a:off x="9347200" y="406400"/>
            <a:ext cx="2032013" cy="206995"/>
          </a:xfrm>
          <a:prstGeom prst="rect">
            <a:avLst/>
          </a:prstGeom>
          <a:noFill/>
          <a:ln>
            <a:noFill/>
          </a:ln>
        </p:spPr>
      </p:pic>
      <p:pic>
        <p:nvPicPr>
          <p:cNvPr id="1242" name="Google Shape;1242;p172" descr="preencoded.png"/>
          <p:cNvPicPr preferRelativeResize="0"/>
          <p:nvPr/>
        </p:nvPicPr>
        <p:blipFill rotWithShape="1">
          <a:blip r:embed="rId4">
            <a:alphaModFix/>
          </a:blip>
          <a:srcRect/>
          <a:stretch/>
        </p:blipFill>
        <p:spPr>
          <a:xfrm>
            <a:off x="1" y="1964184"/>
            <a:ext cx="12191999" cy="4893816"/>
          </a:xfrm>
          <a:prstGeom prst="rect">
            <a:avLst/>
          </a:prstGeom>
          <a:noFill/>
          <a:ln>
            <a:noFill/>
          </a:ln>
        </p:spPr>
      </p:pic>
      <p:pic>
        <p:nvPicPr>
          <p:cNvPr id="1243" name="Google Shape;1243;p172" descr="preencoded.png"/>
          <p:cNvPicPr preferRelativeResize="0"/>
          <p:nvPr/>
        </p:nvPicPr>
        <p:blipFill rotWithShape="1">
          <a:blip r:embed="rId5">
            <a:alphaModFix/>
          </a:blip>
          <a:srcRect/>
          <a:stretch/>
        </p:blipFill>
        <p:spPr>
          <a:xfrm>
            <a:off x="1" y="0"/>
            <a:ext cx="12191999" cy="6858001"/>
          </a:xfrm>
          <a:prstGeom prst="rect">
            <a:avLst/>
          </a:prstGeom>
          <a:noFill/>
          <a:ln>
            <a:noFill/>
          </a:ln>
        </p:spPr>
      </p:pic>
      <p:sp>
        <p:nvSpPr>
          <p:cNvPr id="1244" name="Google Shape;1244;p172"/>
          <p:cNvSpPr/>
          <p:nvPr/>
        </p:nvSpPr>
        <p:spPr>
          <a:xfrm>
            <a:off x="9671050"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D1FAE0"/>
              </a:buClr>
              <a:buSzPts val="1400"/>
              <a:buFont typeface="Inter"/>
              <a:buNone/>
            </a:pPr>
            <a:r>
              <a:rPr lang="en" sz="933" i="0" u="none" strike="noStrike" cap="none">
                <a:solidFill>
                  <a:srgbClr val="D1FAE0"/>
                </a:solidFill>
                <a:latin typeface="Inter"/>
                <a:ea typeface="Inter"/>
                <a:cs typeface="Inter"/>
                <a:sym typeface="Inter"/>
              </a:rPr>
              <a:t>Copyright © 2024 SmartRecruiters, Inc. </a:t>
            </a:r>
            <a:endParaRPr sz="933" i="0" u="none" strike="noStrike" cap="none">
              <a:solidFill>
                <a:schemeClr val="dk1"/>
              </a:solidFill>
              <a:latin typeface="Inter"/>
              <a:ea typeface="Inter"/>
              <a:cs typeface="Inter"/>
              <a:sym typeface="Inter"/>
            </a:endParaRPr>
          </a:p>
        </p:txBody>
      </p:sp>
      <p:sp>
        <p:nvSpPr>
          <p:cNvPr id="1245" name="Google Shape;1245;p172"/>
          <p:cNvSpPr txBox="1">
            <a:spLocks noGrp="1"/>
          </p:cNvSpPr>
          <p:nvPr>
            <p:ph type="title"/>
          </p:nvPr>
        </p:nvSpPr>
        <p:spPr>
          <a:xfrm>
            <a:off x="-406400" y="1469136"/>
            <a:ext cx="13004800" cy="975600"/>
          </a:xfrm>
          <a:prstGeom prst="rect">
            <a:avLst/>
          </a:prstGeom>
        </p:spPr>
        <p:txBody>
          <a:bodyPr spcFirstLastPara="1" wrap="square" lIns="0" tIns="0" rIns="0" bIns="0" anchor="t" anchorCtr="0">
            <a:noAutofit/>
          </a:bodyPr>
          <a:lstStyle>
            <a:lvl1pPr lvl="0" algn="ctr">
              <a:lnSpc>
                <a:spcPct val="78000"/>
              </a:lnSpc>
              <a:spcBef>
                <a:spcPts val="0"/>
              </a:spcBef>
              <a:spcAft>
                <a:spcPts val="0"/>
              </a:spcAft>
              <a:buClr>
                <a:schemeClr val="dk1"/>
              </a:buClr>
              <a:buSzPts val="10600"/>
              <a:buFont typeface="Montserrat Medium"/>
              <a:buNone/>
              <a:defRPr sz="7067">
                <a:solidFill>
                  <a:schemeClr val="dk1"/>
                </a:solidFill>
                <a:latin typeface="Montserrat Medium"/>
                <a:ea typeface="Montserrat Medium"/>
                <a:cs typeface="Montserrat Medium"/>
                <a:sym typeface="Montserrat Medium"/>
              </a:defRPr>
            </a:lvl1pPr>
            <a:lvl2pPr lvl="1">
              <a:lnSpc>
                <a:spcPct val="78000"/>
              </a:lnSpc>
              <a:spcBef>
                <a:spcPts val="0"/>
              </a:spcBef>
              <a:spcAft>
                <a:spcPts val="0"/>
              </a:spcAft>
              <a:buSzPts val="1400"/>
              <a:buFont typeface="Montserrat Medium"/>
              <a:buNone/>
              <a:defRPr>
                <a:latin typeface="Montserrat Medium"/>
                <a:ea typeface="Montserrat Medium"/>
                <a:cs typeface="Montserrat Medium"/>
                <a:sym typeface="Montserrat Medium"/>
              </a:defRPr>
            </a:lvl2pPr>
            <a:lvl3pPr lvl="2">
              <a:lnSpc>
                <a:spcPct val="78000"/>
              </a:lnSpc>
              <a:spcBef>
                <a:spcPts val="0"/>
              </a:spcBef>
              <a:spcAft>
                <a:spcPts val="0"/>
              </a:spcAft>
              <a:buSzPts val="1400"/>
              <a:buFont typeface="Montserrat Medium"/>
              <a:buNone/>
              <a:defRPr>
                <a:latin typeface="Montserrat Medium"/>
                <a:ea typeface="Montserrat Medium"/>
                <a:cs typeface="Montserrat Medium"/>
                <a:sym typeface="Montserrat Medium"/>
              </a:defRPr>
            </a:lvl3pPr>
            <a:lvl4pPr lvl="3">
              <a:lnSpc>
                <a:spcPct val="78000"/>
              </a:lnSpc>
              <a:spcBef>
                <a:spcPts val="0"/>
              </a:spcBef>
              <a:spcAft>
                <a:spcPts val="0"/>
              </a:spcAft>
              <a:buSzPts val="1400"/>
              <a:buFont typeface="Montserrat Medium"/>
              <a:buNone/>
              <a:defRPr>
                <a:latin typeface="Montserrat Medium"/>
                <a:ea typeface="Montserrat Medium"/>
                <a:cs typeface="Montserrat Medium"/>
                <a:sym typeface="Montserrat Medium"/>
              </a:defRPr>
            </a:lvl4pPr>
            <a:lvl5pPr lvl="4">
              <a:lnSpc>
                <a:spcPct val="78000"/>
              </a:lnSpc>
              <a:spcBef>
                <a:spcPts val="0"/>
              </a:spcBef>
              <a:spcAft>
                <a:spcPts val="0"/>
              </a:spcAft>
              <a:buSzPts val="1400"/>
              <a:buFont typeface="Montserrat Medium"/>
              <a:buNone/>
              <a:defRPr>
                <a:latin typeface="Montserrat Medium"/>
                <a:ea typeface="Montserrat Medium"/>
                <a:cs typeface="Montserrat Medium"/>
                <a:sym typeface="Montserrat Medium"/>
              </a:defRPr>
            </a:lvl5pPr>
            <a:lvl6pPr lvl="5">
              <a:lnSpc>
                <a:spcPct val="78000"/>
              </a:lnSpc>
              <a:spcBef>
                <a:spcPts val="0"/>
              </a:spcBef>
              <a:spcAft>
                <a:spcPts val="0"/>
              </a:spcAft>
              <a:buSzPts val="1400"/>
              <a:buFont typeface="Montserrat Medium"/>
              <a:buNone/>
              <a:defRPr>
                <a:latin typeface="Montserrat Medium"/>
                <a:ea typeface="Montserrat Medium"/>
                <a:cs typeface="Montserrat Medium"/>
                <a:sym typeface="Montserrat Medium"/>
              </a:defRPr>
            </a:lvl6pPr>
            <a:lvl7pPr lvl="6">
              <a:lnSpc>
                <a:spcPct val="78000"/>
              </a:lnSpc>
              <a:spcBef>
                <a:spcPts val="0"/>
              </a:spcBef>
              <a:spcAft>
                <a:spcPts val="0"/>
              </a:spcAft>
              <a:buSzPts val="1400"/>
              <a:buFont typeface="Montserrat Medium"/>
              <a:buNone/>
              <a:defRPr>
                <a:latin typeface="Montserrat Medium"/>
                <a:ea typeface="Montserrat Medium"/>
                <a:cs typeface="Montserrat Medium"/>
                <a:sym typeface="Montserrat Medium"/>
              </a:defRPr>
            </a:lvl7pPr>
            <a:lvl8pPr lvl="7">
              <a:lnSpc>
                <a:spcPct val="78000"/>
              </a:lnSpc>
              <a:spcBef>
                <a:spcPts val="0"/>
              </a:spcBef>
              <a:spcAft>
                <a:spcPts val="0"/>
              </a:spcAft>
              <a:buSzPts val="1400"/>
              <a:buFont typeface="Montserrat Medium"/>
              <a:buNone/>
              <a:defRPr>
                <a:latin typeface="Montserrat Medium"/>
                <a:ea typeface="Montserrat Medium"/>
                <a:cs typeface="Montserrat Medium"/>
                <a:sym typeface="Montserrat Medium"/>
              </a:defRPr>
            </a:lvl8pPr>
            <a:lvl9pPr lvl="8">
              <a:lnSpc>
                <a:spcPct val="78000"/>
              </a:lnSpc>
              <a:spcBef>
                <a:spcPts val="0"/>
              </a:spcBef>
              <a:spcAft>
                <a:spcPts val="0"/>
              </a:spcAft>
              <a:buSzPts val="1400"/>
              <a:buFont typeface="Montserrat Medium"/>
              <a:buNone/>
              <a:defRPr>
                <a:latin typeface="Montserrat Medium"/>
                <a:ea typeface="Montserrat Medium"/>
                <a:cs typeface="Montserrat Medium"/>
                <a:sym typeface="Montserrat Medium"/>
              </a:defRPr>
            </a:lvl9pPr>
          </a:lstStyle>
          <a:p>
            <a:endParaRPr/>
          </a:p>
        </p:txBody>
      </p:sp>
      <p:sp>
        <p:nvSpPr>
          <p:cNvPr id="1246" name="Google Shape;1246;p172"/>
          <p:cNvSpPr txBox="1">
            <a:spLocks noGrp="1"/>
          </p:cNvSpPr>
          <p:nvPr>
            <p:ph type="title" idx="2"/>
          </p:nvPr>
        </p:nvSpPr>
        <p:spPr>
          <a:xfrm>
            <a:off x="1274100" y="2609088"/>
            <a:ext cx="9644000" cy="487600"/>
          </a:xfrm>
          <a:prstGeom prst="rect">
            <a:avLst/>
          </a:prstGeom>
        </p:spPr>
        <p:txBody>
          <a:bodyPr spcFirstLastPara="1" wrap="square" lIns="0" tIns="0" rIns="0" bIns="0" anchor="t" anchorCtr="0">
            <a:noAutofit/>
          </a:bodyPr>
          <a:lstStyle>
            <a:lvl1pPr lvl="0" algn="ctr">
              <a:lnSpc>
                <a:spcPct val="85000"/>
              </a:lnSpc>
              <a:spcBef>
                <a:spcPts val="0"/>
              </a:spcBef>
              <a:spcAft>
                <a:spcPts val="0"/>
              </a:spcAft>
              <a:buClr>
                <a:schemeClr val="dk2"/>
              </a:buClr>
              <a:buSzPts val="4800"/>
              <a:buFont typeface="Montserrat Medium"/>
              <a:buNone/>
              <a:defRPr sz="3200">
                <a:solidFill>
                  <a:schemeClr val="dk2"/>
                </a:solidFill>
                <a:latin typeface="Montserrat Medium"/>
                <a:ea typeface="Montserrat Medium"/>
                <a:cs typeface="Montserrat Medium"/>
                <a:sym typeface="Montserrat Medium"/>
              </a:defRPr>
            </a:lvl1pPr>
            <a:lvl2pPr lvl="1">
              <a:lnSpc>
                <a:spcPct val="85000"/>
              </a:lnSpc>
              <a:spcBef>
                <a:spcPts val="0"/>
              </a:spcBef>
              <a:spcAft>
                <a:spcPts val="0"/>
              </a:spcAft>
              <a:buClr>
                <a:schemeClr val="dk2"/>
              </a:buClr>
              <a:buSzPts val="1400"/>
              <a:buFont typeface="Montserrat Medium"/>
              <a:buNone/>
              <a:defRPr>
                <a:solidFill>
                  <a:schemeClr val="dk2"/>
                </a:solidFill>
                <a:latin typeface="Montserrat Medium"/>
                <a:ea typeface="Montserrat Medium"/>
                <a:cs typeface="Montserrat Medium"/>
                <a:sym typeface="Montserrat Medium"/>
              </a:defRPr>
            </a:lvl2pPr>
            <a:lvl3pPr lvl="2">
              <a:lnSpc>
                <a:spcPct val="85000"/>
              </a:lnSpc>
              <a:spcBef>
                <a:spcPts val="0"/>
              </a:spcBef>
              <a:spcAft>
                <a:spcPts val="0"/>
              </a:spcAft>
              <a:buClr>
                <a:schemeClr val="dk2"/>
              </a:buClr>
              <a:buSzPts val="1400"/>
              <a:buFont typeface="Montserrat Medium"/>
              <a:buNone/>
              <a:defRPr>
                <a:solidFill>
                  <a:schemeClr val="dk2"/>
                </a:solidFill>
                <a:latin typeface="Montserrat Medium"/>
                <a:ea typeface="Montserrat Medium"/>
                <a:cs typeface="Montserrat Medium"/>
                <a:sym typeface="Montserrat Medium"/>
              </a:defRPr>
            </a:lvl3pPr>
            <a:lvl4pPr lvl="3">
              <a:lnSpc>
                <a:spcPct val="85000"/>
              </a:lnSpc>
              <a:spcBef>
                <a:spcPts val="0"/>
              </a:spcBef>
              <a:spcAft>
                <a:spcPts val="0"/>
              </a:spcAft>
              <a:buClr>
                <a:schemeClr val="dk2"/>
              </a:buClr>
              <a:buSzPts val="1400"/>
              <a:buFont typeface="Montserrat Medium"/>
              <a:buNone/>
              <a:defRPr>
                <a:solidFill>
                  <a:schemeClr val="dk2"/>
                </a:solidFill>
                <a:latin typeface="Montserrat Medium"/>
                <a:ea typeface="Montserrat Medium"/>
                <a:cs typeface="Montserrat Medium"/>
                <a:sym typeface="Montserrat Medium"/>
              </a:defRPr>
            </a:lvl4pPr>
            <a:lvl5pPr lvl="4">
              <a:lnSpc>
                <a:spcPct val="85000"/>
              </a:lnSpc>
              <a:spcBef>
                <a:spcPts val="0"/>
              </a:spcBef>
              <a:spcAft>
                <a:spcPts val="0"/>
              </a:spcAft>
              <a:buClr>
                <a:schemeClr val="dk2"/>
              </a:buClr>
              <a:buSzPts val="1400"/>
              <a:buFont typeface="Montserrat Medium"/>
              <a:buNone/>
              <a:defRPr>
                <a:solidFill>
                  <a:schemeClr val="dk2"/>
                </a:solidFill>
                <a:latin typeface="Montserrat Medium"/>
                <a:ea typeface="Montserrat Medium"/>
                <a:cs typeface="Montserrat Medium"/>
                <a:sym typeface="Montserrat Medium"/>
              </a:defRPr>
            </a:lvl5pPr>
            <a:lvl6pPr lvl="5">
              <a:lnSpc>
                <a:spcPct val="85000"/>
              </a:lnSpc>
              <a:spcBef>
                <a:spcPts val="0"/>
              </a:spcBef>
              <a:spcAft>
                <a:spcPts val="0"/>
              </a:spcAft>
              <a:buClr>
                <a:schemeClr val="dk2"/>
              </a:buClr>
              <a:buSzPts val="1400"/>
              <a:buFont typeface="Montserrat Medium"/>
              <a:buNone/>
              <a:defRPr>
                <a:solidFill>
                  <a:schemeClr val="dk2"/>
                </a:solidFill>
                <a:latin typeface="Montserrat Medium"/>
                <a:ea typeface="Montserrat Medium"/>
                <a:cs typeface="Montserrat Medium"/>
                <a:sym typeface="Montserrat Medium"/>
              </a:defRPr>
            </a:lvl6pPr>
            <a:lvl7pPr lvl="6">
              <a:lnSpc>
                <a:spcPct val="85000"/>
              </a:lnSpc>
              <a:spcBef>
                <a:spcPts val="0"/>
              </a:spcBef>
              <a:spcAft>
                <a:spcPts val="0"/>
              </a:spcAft>
              <a:buClr>
                <a:schemeClr val="dk2"/>
              </a:buClr>
              <a:buSzPts val="1400"/>
              <a:buFont typeface="Montserrat Medium"/>
              <a:buNone/>
              <a:defRPr>
                <a:solidFill>
                  <a:schemeClr val="dk2"/>
                </a:solidFill>
                <a:latin typeface="Montserrat Medium"/>
                <a:ea typeface="Montserrat Medium"/>
                <a:cs typeface="Montserrat Medium"/>
                <a:sym typeface="Montserrat Medium"/>
              </a:defRPr>
            </a:lvl7pPr>
            <a:lvl8pPr lvl="7">
              <a:lnSpc>
                <a:spcPct val="85000"/>
              </a:lnSpc>
              <a:spcBef>
                <a:spcPts val="0"/>
              </a:spcBef>
              <a:spcAft>
                <a:spcPts val="0"/>
              </a:spcAft>
              <a:buClr>
                <a:schemeClr val="dk2"/>
              </a:buClr>
              <a:buSzPts val="1400"/>
              <a:buFont typeface="Montserrat Medium"/>
              <a:buNone/>
              <a:defRPr>
                <a:solidFill>
                  <a:schemeClr val="dk2"/>
                </a:solidFill>
                <a:latin typeface="Montserrat Medium"/>
                <a:ea typeface="Montserrat Medium"/>
                <a:cs typeface="Montserrat Medium"/>
                <a:sym typeface="Montserrat Medium"/>
              </a:defRPr>
            </a:lvl8pPr>
            <a:lvl9pPr lvl="8">
              <a:lnSpc>
                <a:spcPct val="85000"/>
              </a:lnSpc>
              <a:spcBef>
                <a:spcPts val="0"/>
              </a:spcBef>
              <a:spcAft>
                <a:spcPts val="0"/>
              </a:spcAft>
              <a:buClr>
                <a:schemeClr val="dk2"/>
              </a:buClr>
              <a:buSzPts val="1400"/>
              <a:buFont typeface="Montserrat Medium"/>
              <a:buNone/>
              <a:defRPr>
                <a:solidFill>
                  <a:schemeClr val="dk2"/>
                </a:solidFill>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60699434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Bullet Points A">
  <p:cSld name="Bullet Points A">
    <p:spTree>
      <p:nvGrpSpPr>
        <p:cNvPr id="1" name="Shape 1247"/>
        <p:cNvGrpSpPr/>
        <p:nvPr/>
      </p:nvGrpSpPr>
      <p:grpSpPr>
        <a:xfrm>
          <a:off x="0" y="0"/>
          <a:ext cx="0" cy="0"/>
          <a:chOff x="0" y="0"/>
          <a:chExt cx="0" cy="0"/>
        </a:xfrm>
      </p:grpSpPr>
      <p:pic>
        <p:nvPicPr>
          <p:cNvPr id="1248" name="Google Shape;1248;p173" descr="preencoded.png"/>
          <p:cNvPicPr preferRelativeResize="0"/>
          <p:nvPr/>
        </p:nvPicPr>
        <p:blipFill rotWithShape="1">
          <a:blip r:embed="rId2">
            <a:alphaModFix/>
          </a:blip>
          <a:srcRect/>
          <a:stretch/>
        </p:blipFill>
        <p:spPr>
          <a:xfrm>
            <a:off x="0" y="0"/>
            <a:ext cx="12192007" cy="909256"/>
          </a:xfrm>
          <a:prstGeom prst="rect">
            <a:avLst/>
          </a:prstGeom>
          <a:noFill/>
          <a:ln>
            <a:noFill/>
          </a:ln>
        </p:spPr>
      </p:pic>
      <p:pic>
        <p:nvPicPr>
          <p:cNvPr id="1249" name="Google Shape;1249;p173" descr="preencoded.png"/>
          <p:cNvPicPr preferRelativeResize="0"/>
          <p:nvPr/>
        </p:nvPicPr>
        <p:blipFill rotWithShape="1">
          <a:blip r:embed="rId3">
            <a:alphaModFix/>
          </a:blip>
          <a:srcRect/>
          <a:stretch/>
        </p:blipFill>
        <p:spPr>
          <a:xfrm>
            <a:off x="0" y="5943600"/>
            <a:ext cx="12192004" cy="914400"/>
          </a:xfrm>
          <a:prstGeom prst="rect">
            <a:avLst/>
          </a:prstGeom>
          <a:noFill/>
          <a:ln>
            <a:noFill/>
          </a:ln>
        </p:spPr>
      </p:pic>
      <p:pic>
        <p:nvPicPr>
          <p:cNvPr id="1250" name="Google Shape;1250;p173" descr="preencoded.png"/>
          <p:cNvPicPr preferRelativeResize="0"/>
          <p:nvPr/>
        </p:nvPicPr>
        <p:blipFill rotWithShape="1">
          <a:blip r:embed="rId4">
            <a:alphaModFix/>
          </a:blip>
          <a:srcRect/>
          <a:stretch/>
        </p:blipFill>
        <p:spPr>
          <a:xfrm>
            <a:off x="9347200" y="406400"/>
            <a:ext cx="2032000" cy="206995"/>
          </a:xfrm>
          <a:prstGeom prst="rect">
            <a:avLst/>
          </a:prstGeom>
          <a:noFill/>
          <a:ln>
            <a:noFill/>
          </a:ln>
        </p:spPr>
      </p:pic>
      <p:pic>
        <p:nvPicPr>
          <p:cNvPr id="1251" name="Google Shape;1251;p173" descr="preencoded.png"/>
          <p:cNvPicPr preferRelativeResize="0"/>
          <p:nvPr/>
        </p:nvPicPr>
        <p:blipFill rotWithShape="1">
          <a:blip r:embed="rId5">
            <a:alphaModFix/>
          </a:blip>
          <a:srcRect/>
          <a:stretch/>
        </p:blipFill>
        <p:spPr>
          <a:xfrm>
            <a:off x="1" y="0"/>
            <a:ext cx="12192007" cy="1409738"/>
          </a:xfrm>
          <a:prstGeom prst="rect">
            <a:avLst/>
          </a:prstGeom>
          <a:noFill/>
          <a:ln>
            <a:noFill/>
          </a:ln>
        </p:spPr>
      </p:pic>
      <p:pic>
        <p:nvPicPr>
          <p:cNvPr id="1252" name="Google Shape;1252;p173" descr="preencoded.png"/>
          <p:cNvPicPr preferRelativeResize="0"/>
          <p:nvPr/>
        </p:nvPicPr>
        <p:blipFill rotWithShape="1">
          <a:blip r:embed="rId6">
            <a:alphaModFix/>
          </a:blip>
          <a:srcRect/>
          <a:stretch/>
        </p:blipFill>
        <p:spPr>
          <a:xfrm>
            <a:off x="0" y="1"/>
            <a:ext cx="12192004" cy="981267"/>
          </a:xfrm>
          <a:prstGeom prst="rect">
            <a:avLst/>
          </a:prstGeom>
          <a:noFill/>
          <a:ln>
            <a:noFill/>
          </a:ln>
        </p:spPr>
      </p:pic>
      <p:pic>
        <p:nvPicPr>
          <p:cNvPr id="1253" name="Google Shape;1253;p173" descr="preencoded.png"/>
          <p:cNvPicPr preferRelativeResize="0"/>
          <p:nvPr/>
        </p:nvPicPr>
        <p:blipFill rotWithShape="1">
          <a:blip r:embed="rId7">
            <a:alphaModFix/>
          </a:blip>
          <a:srcRect/>
          <a:stretch/>
        </p:blipFill>
        <p:spPr>
          <a:xfrm>
            <a:off x="2959150" y="2317750"/>
            <a:ext cx="609600" cy="609600"/>
          </a:xfrm>
          <a:prstGeom prst="rect">
            <a:avLst/>
          </a:prstGeom>
          <a:noFill/>
          <a:ln>
            <a:noFill/>
          </a:ln>
        </p:spPr>
      </p:pic>
      <p:pic>
        <p:nvPicPr>
          <p:cNvPr id="1254" name="Google Shape;1254;p173" descr="preencoded.png"/>
          <p:cNvPicPr preferRelativeResize="0"/>
          <p:nvPr/>
        </p:nvPicPr>
        <p:blipFill rotWithShape="1">
          <a:blip r:embed="rId7">
            <a:alphaModFix/>
          </a:blip>
          <a:srcRect/>
          <a:stretch/>
        </p:blipFill>
        <p:spPr>
          <a:xfrm>
            <a:off x="8650224" y="2317750"/>
            <a:ext cx="609600" cy="609600"/>
          </a:xfrm>
          <a:prstGeom prst="rect">
            <a:avLst/>
          </a:prstGeom>
          <a:noFill/>
          <a:ln>
            <a:noFill/>
          </a:ln>
        </p:spPr>
      </p:pic>
      <p:pic>
        <p:nvPicPr>
          <p:cNvPr id="1255" name="Google Shape;1255;p173" descr="preencoded.png"/>
          <p:cNvPicPr preferRelativeResize="0"/>
          <p:nvPr/>
        </p:nvPicPr>
        <p:blipFill rotWithShape="1">
          <a:blip r:embed="rId8">
            <a:alphaModFix/>
          </a:blip>
          <a:srcRect/>
          <a:stretch/>
        </p:blipFill>
        <p:spPr>
          <a:xfrm>
            <a:off x="6096000" y="2635250"/>
            <a:ext cx="24241" cy="2540000"/>
          </a:xfrm>
          <a:prstGeom prst="rect">
            <a:avLst/>
          </a:prstGeom>
          <a:noFill/>
          <a:ln>
            <a:noFill/>
          </a:ln>
        </p:spPr>
      </p:pic>
      <p:sp>
        <p:nvSpPr>
          <p:cNvPr id="1256" name="Google Shape;1256;p173"/>
          <p:cNvSpPr/>
          <p:nvPr/>
        </p:nvSpPr>
        <p:spPr>
          <a:xfrm>
            <a:off x="3092450" y="2486025"/>
            <a:ext cx="343200" cy="273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92958E"/>
              </a:buClr>
              <a:buSzPts val="2800"/>
              <a:buFont typeface="Montserrat"/>
              <a:buNone/>
            </a:pPr>
            <a:r>
              <a:rPr lang="en" sz="1867" b="1" i="0" u="none" strike="noStrike" cap="none">
                <a:solidFill>
                  <a:srgbClr val="92958E"/>
                </a:solidFill>
                <a:latin typeface="Montserrat"/>
                <a:ea typeface="Montserrat"/>
                <a:cs typeface="Montserrat"/>
                <a:sym typeface="Montserrat"/>
              </a:rPr>
              <a:t>01. </a:t>
            </a:r>
            <a:endParaRPr sz="1867" i="0" u="none" strike="noStrike" cap="none">
              <a:solidFill>
                <a:schemeClr val="dk1"/>
              </a:solidFill>
              <a:latin typeface="Montserrat"/>
              <a:ea typeface="Montserrat"/>
              <a:cs typeface="Montserrat"/>
              <a:sym typeface="Montserrat"/>
            </a:endParaRPr>
          </a:p>
        </p:txBody>
      </p:sp>
      <p:sp>
        <p:nvSpPr>
          <p:cNvPr id="1257" name="Google Shape;1257;p173"/>
          <p:cNvSpPr/>
          <p:nvPr/>
        </p:nvSpPr>
        <p:spPr>
          <a:xfrm>
            <a:off x="8753856" y="2486025"/>
            <a:ext cx="394000" cy="273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92958E"/>
              </a:buClr>
              <a:buSzPts val="2800"/>
              <a:buFont typeface="Montserrat"/>
              <a:buNone/>
            </a:pPr>
            <a:r>
              <a:rPr lang="en" sz="1867" b="1" i="0" u="none" strike="noStrike" cap="none">
                <a:solidFill>
                  <a:srgbClr val="92958E"/>
                </a:solidFill>
                <a:latin typeface="Montserrat"/>
                <a:ea typeface="Montserrat"/>
                <a:cs typeface="Montserrat"/>
                <a:sym typeface="Montserrat"/>
              </a:rPr>
              <a:t>02. </a:t>
            </a:r>
            <a:endParaRPr sz="1867" i="0" u="none" strike="noStrike" cap="none">
              <a:solidFill>
                <a:schemeClr val="dk1"/>
              </a:solidFill>
              <a:latin typeface="Montserrat"/>
              <a:ea typeface="Montserrat"/>
              <a:cs typeface="Montserrat"/>
              <a:sym typeface="Montserrat"/>
            </a:endParaRPr>
          </a:p>
        </p:txBody>
      </p:sp>
      <p:sp>
        <p:nvSpPr>
          <p:cNvPr id="1258" name="Google Shape;1258;p173"/>
          <p:cNvSpPr/>
          <p:nvPr/>
        </p:nvSpPr>
        <p:spPr>
          <a:xfrm>
            <a:off x="9671050" y="6412992"/>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i="0" u="none" strike="noStrike" cap="none">
                <a:solidFill>
                  <a:srgbClr val="C0C3B9"/>
                </a:solidFill>
                <a:latin typeface="Inter"/>
                <a:ea typeface="Inter"/>
                <a:cs typeface="Inter"/>
                <a:sym typeface="Inter"/>
              </a:rPr>
              <a:t>Copyright © 2024 SmartRecruiters, Inc. </a:t>
            </a:r>
            <a:endParaRPr sz="933" i="0" u="none" strike="noStrike" cap="none">
              <a:solidFill>
                <a:schemeClr val="dk1"/>
              </a:solidFill>
              <a:latin typeface="Inter"/>
              <a:ea typeface="Inter"/>
              <a:cs typeface="Inter"/>
              <a:sym typeface="Inter"/>
            </a:endParaRPr>
          </a:p>
        </p:txBody>
      </p:sp>
      <p:sp>
        <p:nvSpPr>
          <p:cNvPr id="1259" name="Google Shape;1259;p173"/>
          <p:cNvSpPr txBox="1">
            <a:spLocks noGrp="1"/>
          </p:cNvSpPr>
          <p:nvPr>
            <p:ph type="title"/>
          </p:nvPr>
        </p:nvSpPr>
        <p:spPr>
          <a:xfrm>
            <a:off x="1020500" y="1168400"/>
            <a:ext cx="10151200" cy="640000"/>
          </a:xfrm>
          <a:prstGeom prst="rect">
            <a:avLst/>
          </a:prstGeom>
        </p:spPr>
        <p:txBody>
          <a:bodyPr spcFirstLastPara="1" wrap="square" lIns="0" tIns="0" rIns="0" bIns="0" anchor="ctr" anchorCtr="0">
            <a:noAutofit/>
          </a:bodyPr>
          <a:lstStyle>
            <a:lvl1pPr lvl="0"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1pPr>
            <a:lvl2pPr lvl="1"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2pPr>
            <a:lvl3pPr lvl="2"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3pPr>
            <a:lvl4pPr lvl="3"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4pPr>
            <a:lvl5pPr lvl="4"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5pPr>
            <a:lvl6pPr lvl="5"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6pPr>
            <a:lvl7pPr lvl="6"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7pPr>
            <a:lvl8pPr lvl="7"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8pPr>
            <a:lvl9pPr lvl="8"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9pPr>
          </a:lstStyle>
          <a:p>
            <a:endParaRPr/>
          </a:p>
        </p:txBody>
      </p:sp>
      <p:sp>
        <p:nvSpPr>
          <p:cNvPr id="1260" name="Google Shape;1260;p173"/>
          <p:cNvSpPr txBox="1">
            <a:spLocks noGrp="1"/>
          </p:cNvSpPr>
          <p:nvPr>
            <p:ph type="subTitle" idx="1"/>
          </p:nvPr>
        </p:nvSpPr>
        <p:spPr>
          <a:xfrm>
            <a:off x="1207008" y="4200144"/>
            <a:ext cx="4096400" cy="1146000"/>
          </a:xfrm>
          <a:prstGeom prst="rect">
            <a:avLst/>
          </a:prstGeom>
        </p:spPr>
        <p:txBody>
          <a:bodyPr spcFirstLastPara="1" wrap="square" lIns="0" tIns="0" rIns="0" bIns="0" anchor="t" anchorCtr="0">
            <a:noAutofit/>
          </a:bodyPr>
          <a:lstStyle>
            <a:lvl1pPr lvl="0"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1pPr>
            <a:lvl2pPr lvl="1"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2pPr>
            <a:lvl3pPr lvl="2"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3pPr>
            <a:lvl4pPr lvl="3"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4pPr>
            <a:lvl5pPr lvl="4"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5pPr>
            <a:lvl6pPr lvl="5"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6pPr>
            <a:lvl7pPr lvl="6"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7pPr>
            <a:lvl8pPr lvl="7"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8pPr>
            <a:lvl9pPr lvl="8"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9pPr>
          </a:lstStyle>
          <a:p>
            <a:endParaRPr/>
          </a:p>
        </p:txBody>
      </p:sp>
      <p:sp>
        <p:nvSpPr>
          <p:cNvPr id="1261" name="Google Shape;1261;p173"/>
          <p:cNvSpPr txBox="1">
            <a:spLocks noGrp="1"/>
          </p:cNvSpPr>
          <p:nvPr>
            <p:ph type="subTitle" idx="2"/>
          </p:nvPr>
        </p:nvSpPr>
        <p:spPr>
          <a:xfrm>
            <a:off x="6894576" y="4200150"/>
            <a:ext cx="4096400" cy="1146000"/>
          </a:xfrm>
          <a:prstGeom prst="rect">
            <a:avLst/>
          </a:prstGeom>
        </p:spPr>
        <p:txBody>
          <a:bodyPr spcFirstLastPara="1" wrap="square" lIns="0" tIns="0" rIns="0" bIns="0" anchor="t" anchorCtr="0">
            <a:noAutofit/>
          </a:bodyPr>
          <a:lstStyle>
            <a:lvl1pPr lvl="0"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1pPr>
            <a:lvl2pPr lvl="1"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2pPr>
            <a:lvl3pPr lvl="2"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3pPr>
            <a:lvl4pPr lvl="3"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4pPr>
            <a:lvl5pPr lvl="4"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5pPr>
            <a:lvl6pPr lvl="5"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6pPr>
            <a:lvl7pPr lvl="6"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7pPr>
            <a:lvl8pPr lvl="7"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8pPr>
            <a:lvl9pPr lvl="8"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9pPr>
          </a:lstStyle>
          <a:p>
            <a:endParaRPr/>
          </a:p>
        </p:txBody>
      </p:sp>
      <p:sp>
        <p:nvSpPr>
          <p:cNvPr id="1262" name="Google Shape;1262;p173"/>
          <p:cNvSpPr txBox="1">
            <a:spLocks noGrp="1"/>
          </p:cNvSpPr>
          <p:nvPr>
            <p:ph type="subTitle" idx="3"/>
          </p:nvPr>
        </p:nvSpPr>
        <p:spPr>
          <a:xfrm>
            <a:off x="7229856" y="3078480"/>
            <a:ext cx="3426000" cy="914400"/>
          </a:xfrm>
          <a:prstGeom prst="rect">
            <a:avLst/>
          </a:prstGeom>
        </p:spPr>
        <p:txBody>
          <a:bodyPr spcFirstLastPara="1" wrap="square" lIns="0" tIns="0" rIns="0" bIns="0" anchor="t" anchorCtr="0">
            <a:noAutofit/>
          </a:bodyPr>
          <a:lstStyle>
            <a:lvl1pPr lvl="0" algn="ctr">
              <a:lnSpc>
                <a:spcPct val="85000"/>
              </a:lnSpc>
              <a:spcBef>
                <a:spcPts val="0"/>
              </a:spcBef>
              <a:spcAft>
                <a:spcPts val="0"/>
              </a:spcAft>
              <a:buClr>
                <a:schemeClr val="dk1"/>
              </a:buClr>
              <a:buSzPts val="4600"/>
              <a:buNone/>
              <a:defRPr sz="3067">
                <a:solidFill>
                  <a:schemeClr val="dk1"/>
                </a:solidFill>
              </a:defRPr>
            </a:lvl1pPr>
            <a:lvl2pPr lvl="1" algn="ctr">
              <a:lnSpc>
                <a:spcPct val="85000"/>
              </a:lnSpc>
              <a:spcBef>
                <a:spcPts val="0"/>
              </a:spcBef>
              <a:spcAft>
                <a:spcPts val="0"/>
              </a:spcAft>
              <a:buClr>
                <a:schemeClr val="dk1"/>
              </a:buClr>
              <a:buSzPts val="4600"/>
              <a:buNone/>
              <a:defRPr sz="3067">
                <a:solidFill>
                  <a:schemeClr val="dk1"/>
                </a:solidFill>
              </a:defRPr>
            </a:lvl2pPr>
            <a:lvl3pPr lvl="2" algn="ctr">
              <a:lnSpc>
                <a:spcPct val="85000"/>
              </a:lnSpc>
              <a:spcBef>
                <a:spcPts val="0"/>
              </a:spcBef>
              <a:spcAft>
                <a:spcPts val="0"/>
              </a:spcAft>
              <a:buClr>
                <a:schemeClr val="dk1"/>
              </a:buClr>
              <a:buSzPts val="4600"/>
              <a:buNone/>
              <a:defRPr sz="3067">
                <a:solidFill>
                  <a:schemeClr val="dk1"/>
                </a:solidFill>
              </a:defRPr>
            </a:lvl3pPr>
            <a:lvl4pPr lvl="3" algn="ctr">
              <a:lnSpc>
                <a:spcPct val="85000"/>
              </a:lnSpc>
              <a:spcBef>
                <a:spcPts val="0"/>
              </a:spcBef>
              <a:spcAft>
                <a:spcPts val="0"/>
              </a:spcAft>
              <a:buClr>
                <a:schemeClr val="dk1"/>
              </a:buClr>
              <a:buSzPts val="4600"/>
              <a:buNone/>
              <a:defRPr sz="3067">
                <a:solidFill>
                  <a:schemeClr val="dk1"/>
                </a:solidFill>
              </a:defRPr>
            </a:lvl4pPr>
            <a:lvl5pPr lvl="4" algn="ctr">
              <a:lnSpc>
                <a:spcPct val="85000"/>
              </a:lnSpc>
              <a:spcBef>
                <a:spcPts val="0"/>
              </a:spcBef>
              <a:spcAft>
                <a:spcPts val="0"/>
              </a:spcAft>
              <a:buClr>
                <a:schemeClr val="dk1"/>
              </a:buClr>
              <a:buSzPts val="4600"/>
              <a:buNone/>
              <a:defRPr sz="3067">
                <a:solidFill>
                  <a:schemeClr val="dk1"/>
                </a:solidFill>
              </a:defRPr>
            </a:lvl5pPr>
            <a:lvl6pPr lvl="5" algn="ctr">
              <a:lnSpc>
                <a:spcPct val="85000"/>
              </a:lnSpc>
              <a:spcBef>
                <a:spcPts val="0"/>
              </a:spcBef>
              <a:spcAft>
                <a:spcPts val="0"/>
              </a:spcAft>
              <a:buClr>
                <a:schemeClr val="dk1"/>
              </a:buClr>
              <a:buSzPts val="4600"/>
              <a:buNone/>
              <a:defRPr sz="3067">
                <a:solidFill>
                  <a:schemeClr val="dk1"/>
                </a:solidFill>
              </a:defRPr>
            </a:lvl6pPr>
            <a:lvl7pPr lvl="6" algn="ctr">
              <a:lnSpc>
                <a:spcPct val="85000"/>
              </a:lnSpc>
              <a:spcBef>
                <a:spcPts val="0"/>
              </a:spcBef>
              <a:spcAft>
                <a:spcPts val="0"/>
              </a:spcAft>
              <a:buClr>
                <a:schemeClr val="dk1"/>
              </a:buClr>
              <a:buSzPts val="4600"/>
              <a:buNone/>
              <a:defRPr sz="3067">
                <a:solidFill>
                  <a:schemeClr val="dk1"/>
                </a:solidFill>
              </a:defRPr>
            </a:lvl7pPr>
            <a:lvl8pPr lvl="7" algn="ctr">
              <a:lnSpc>
                <a:spcPct val="85000"/>
              </a:lnSpc>
              <a:spcBef>
                <a:spcPts val="0"/>
              </a:spcBef>
              <a:spcAft>
                <a:spcPts val="0"/>
              </a:spcAft>
              <a:buClr>
                <a:schemeClr val="dk1"/>
              </a:buClr>
              <a:buSzPts val="4600"/>
              <a:buNone/>
              <a:defRPr sz="3067">
                <a:solidFill>
                  <a:schemeClr val="dk1"/>
                </a:solidFill>
              </a:defRPr>
            </a:lvl8pPr>
            <a:lvl9pPr lvl="8" algn="ctr">
              <a:lnSpc>
                <a:spcPct val="85000"/>
              </a:lnSpc>
              <a:spcBef>
                <a:spcPts val="0"/>
              </a:spcBef>
              <a:spcAft>
                <a:spcPts val="0"/>
              </a:spcAft>
              <a:buClr>
                <a:schemeClr val="dk1"/>
              </a:buClr>
              <a:buSzPts val="4600"/>
              <a:buNone/>
              <a:defRPr sz="3067">
                <a:solidFill>
                  <a:schemeClr val="dk1"/>
                </a:solidFill>
              </a:defRPr>
            </a:lvl9pPr>
          </a:lstStyle>
          <a:p>
            <a:endParaRPr/>
          </a:p>
        </p:txBody>
      </p:sp>
      <p:sp>
        <p:nvSpPr>
          <p:cNvPr id="1263" name="Google Shape;1263;p173"/>
          <p:cNvSpPr txBox="1">
            <a:spLocks noGrp="1"/>
          </p:cNvSpPr>
          <p:nvPr>
            <p:ph type="subTitle" idx="4"/>
          </p:nvPr>
        </p:nvSpPr>
        <p:spPr>
          <a:xfrm>
            <a:off x="1542288" y="3078480"/>
            <a:ext cx="3426000" cy="914400"/>
          </a:xfrm>
          <a:prstGeom prst="rect">
            <a:avLst/>
          </a:prstGeom>
        </p:spPr>
        <p:txBody>
          <a:bodyPr spcFirstLastPara="1" wrap="square" lIns="0" tIns="0" rIns="0" bIns="0" anchor="t" anchorCtr="0">
            <a:noAutofit/>
          </a:bodyPr>
          <a:lstStyle>
            <a:lvl1pPr lvl="0"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1pPr>
            <a:lvl2pPr lvl="1"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2pPr>
            <a:lvl3pPr lvl="2"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3pPr>
            <a:lvl4pPr lvl="3"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4pPr>
            <a:lvl5pPr lvl="4"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5pPr>
            <a:lvl6pPr lvl="5"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6pPr>
            <a:lvl7pPr lvl="6"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7pPr>
            <a:lvl8pPr lvl="7"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8pPr>
            <a:lvl9pPr lvl="8"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17680034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Bullet Points B">
  <p:cSld name="Bullet Points B">
    <p:spTree>
      <p:nvGrpSpPr>
        <p:cNvPr id="1" name="Shape 1264"/>
        <p:cNvGrpSpPr/>
        <p:nvPr/>
      </p:nvGrpSpPr>
      <p:grpSpPr>
        <a:xfrm>
          <a:off x="0" y="0"/>
          <a:ext cx="0" cy="0"/>
          <a:chOff x="0" y="0"/>
          <a:chExt cx="0" cy="0"/>
        </a:xfrm>
      </p:grpSpPr>
      <p:pic>
        <p:nvPicPr>
          <p:cNvPr id="1265" name="Google Shape;1265;p174" descr="preencoded.png"/>
          <p:cNvPicPr preferRelativeResize="0"/>
          <p:nvPr/>
        </p:nvPicPr>
        <p:blipFill rotWithShape="1">
          <a:blip r:embed="rId2">
            <a:alphaModFix/>
          </a:blip>
          <a:srcRect/>
          <a:stretch/>
        </p:blipFill>
        <p:spPr>
          <a:xfrm>
            <a:off x="0" y="0"/>
            <a:ext cx="12192002" cy="921953"/>
          </a:xfrm>
          <a:prstGeom prst="rect">
            <a:avLst/>
          </a:prstGeom>
          <a:noFill/>
          <a:ln>
            <a:noFill/>
          </a:ln>
        </p:spPr>
      </p:pic>
      <p:pic>
        <p:nvPicPr>
          <p:cNvPr id="1266" name="Google Shape;1266;p174" descr="preencoded.png"/>
          <p:cNvPicPr preferRelativeResize="0"/>
          <p:nvPr/>
        </p:nvPicPr>
        <p:blipFill rotWithShape="1">
          <a:blip r:embed="rId3">
            <a:alphaModFix/>
          </a:blip>
          <a:srcRect/>
          <a:stretch/>
        </p:blipFill>
        <p:spPr>
          <a:xfrm>
            <a:off x="5791200" y="2317750"/>
            <a:ext cx="609600" cy="609600"/>
          </a:xfrm>
          <a:prstGeom prst="rect">
            <a:avLst/>
          </a:prstGeom>
          <a:noFill/>
          <a:ln>
            <a:noFill/>
          </a:ln>
        </p:spPr>
      </p:pic>
      <p:pic>
        <p:nvPicPr>
          <p:cNvPr id="1267" name="Google Shape;1267;p174" descr="preencoded.png"/>
          <p:cNvPicPr preferRelativeResize="0"/>
          <p:nvPr/>
        </p:nvPicPr>
        <p:blipFill rotWithShape="1">
          <a:blip r:embed="rId3">
            <a:alphaModFix/>
          </a:blip>
          <a:srcRect/>
          <a:stretch/>
        </p:blipFill>
        <p:spPr>
          <a:xfrm>
            <a:off x="9569450" y="2317750"/>
            <a:ext cx="609600" cy="609600"/>
          </a:xfrm>
          <a:prstGeom prst="rect">
            <a:avLst/>
          </a:prstGeom>
          <a:noFill/>
          <a:ln>
            <a:noFill/>
          </a:ln>
        </p:spPr>
      </p:pic>
      <p:pic>
        <p:nvPicPr>
          <p:cNvPr id="1268" name="Google Shape;1268;p174" descr="preencoded.png"/>
          <p:cNvPicPr preferRelativeResize="0"/>
          <p:nvPr/>
        </p:nvPicPr>
        <p:blipFill rotWithShape="1">
          <a:blip r:embed="rId4">
            <a:alphaModFix/>
          </a:blip>
          <a:srcRect/>
          <a:stretch/>
        </p:blipFill>
        <p:spPr>
          <a:xfrm>
            <a:off x="9347200" y="406400"/>
            <a:ext cx="2032000" cy="206995"/>
          </a:xfrm>
          <a:prstGeom prst="rect">
            <a:avLst/>
          </a:prstGeom>
          <a:noFill/>
          <a:ln>
            <a:noFill/>
          </a:ln>
        </p:spPr>
      </p:pic>
      <p:pic>
        <p:nvPicPr>
          <p:cNvPr id="1269" name="Google Shape;1269;p174" descr="preencoded.png"/>
          <p:cNvPicPr preferRelativeResize="0"/>
          <p:nvPr/>
        </p:nvPicPr>
        <p:blipFill rotWithShape="1">
          <a:blip r:embed="rId5">
            <a:alphaModFix/>
          </a:blip>
          <a:srcRect/>
          <a:stretch/>
        </p:blipFill>
        <p:spPr>
          <a:xfrm>
            <a:off x="0" y="1"/>
            <a:ext cx="12192005" cy="1250987"/>
          </a:xfrm>
          <a:prstGeom prst="rect">
            <a:avLst/>
          </a:prstGeom>
          <a:noFill/>
          <a:ln>
            <a:noFill/>
          </a:ln>
        </p:spPr>
      </p:pic>
      <p:pic>
        <p:nvPicPr>
          <p:cNvPr id="1270" name="Google Shape;1270;p174" descr="preencoded.png"/>
          <p:cNvPicPr preferRelativeResize="0"/>
          <p:nvPr/>
        </p:nvPicPr>
        <p:blipFill rotWithShape="1">
          <a:blip r:embed="rId6">
            <a:alphaModFix/>
          </a:blip>
          <a:srcRect/>
          <a:stretch/>
        </p:blipFill>
        <p:spPr>
          <a:xfrm>
            <a:off x="0" y="0"/>
            <a:ext cx="12192005" cy="822517"/>
          </a:xfrm>
          <a:prstGeom prst="rect">
            <a:avLst/>
          </a:prstGeom>
          <a:noFill/>
          <a:ln>
            <a:noFill/>
          </a:ln>
        </p:spPr>
      </p:pic>
      <p:pic>
        <p:nvPicPr>
          <p:cNvPr id="1271" name="Google Shape;1271;p174" descr="preencoded.png"/>
          <p:cNvPicPr preferRelativeResize="0"/>
          <p:nvPr/>
        </p:nvPicPr>
        <p:blipFill rotWithShape="1">
          <a:blip r:embed="rId7">
            <a:alphaModFix/>
          </a:blip>
          <a:srcRect/>
          <a:stretch/>
        </p:blipFill>
        <p:spPr>
          <a:xfrm>
            <a:off x="4205294" y="2463800"/>
            <a:ext cx="24241" cy="3423872"/>
          </a:xfrm>
          <a:prstGeom prst="rect">
            <a:avLst/>
          </a:prstGeom>
          <a:noFill/>
          <a:ln>
            <a:noFill/>
          </a:ln>
        </p:spPr>
      </p:pic>
      <p:pic>
        <p:nvPicPr>
          <p:cNvPr id="1272" name="Google Shape;1272;p174" descr="preencoded.png"/>
          <p:cNvPicPr preferRelativeResize="0"/>
          <p:nvPr/>
        </p:nvPicPr>
        <p:blipFill rotWithShape="1">
          <a:blip r:embed="rId8">
            <a:alphaModFix/>
          </a:blip>
          <a:srcRect/>
          <a:stretch/>
        </p:blipFill>
        <p:spPr>
          <a:xfrm>
            <a:off x="7986706" y="2463800"/>
            <a:ext cx="24241" cy="3423872"/>
          </a:xfrm>
          <a:prstGeom prst="rect">
            <a:avLst/>
          </a:prstGeom>
          <a:noFill/>
          <a:ln>
            <a:noFill/>
          </a:ln>
        </p:spPr>
      </p:pic>
      <p:pic>
        <p:nvPicPr>
          <p:cNvPr id="1273" name="Google Shape;1273;p174" descr="preencoded.png"/>
          <p:cNvPicPr preferRelativeResize="0"/>
          <p:nvPr/>
        </p:nvPicPr>
        <p:blipFill rotWithShape="1">
          <a:blip r:embed="rId9">
            <a:alphaModFix/>
          </a:blip>
          <a:srcRect/>
          <a:stretch/>
        </p:blipFill>
        <p:spPr>
          <a:xfrm>
            <a:off x="0" y="5943600"/>
            <a:ext cx="12192004" cy="914400"/>
          </a:xfrm>
          <a:prstGeom prst="rect">
            <a:avLst/>
          </a:prstGeom>
          <a:noFill/>
          <a:ln>
            <a:noFill/>
          </a:ln>
        </p:spPr>
      </p:pic>
      <p:sp>
        <p:nvSpPr>
          <p:cNvPr id="1274" name="Google Shape;1274;p174"/>
          <p:cNvSpPr/>
          <p:nvPr/>
        </p:nvSpPr>
        <p:spPr>
          <a:xfrm>
            <a:off x="5899150" y="2486025"/>
            <a:ext cx="394000" cy="273200"/>
          </a:xfrm>
          <a:prstGeom prst="rect">
            <a:avLst/>
          </a:prstGeom>
          <a:noFill/>
          <a:ln>
            <a:noFill/>
          </a:ln>
        </p:spPr>
        <p:txBody>
          <a:bodyPr spcFirstLastPara="1" wrap="square" lIns="0" tIns="0" rIns="0" bIns="0" anchor="t" anchorCtr="0">
            <a:noAutofit/>
          </a:bodyPr>
          <a:lstStyle/>
          <a:p>
            <a:pPr marL="0" marR="0" lvl="0" indent="0" algn="ctr" rtl="0">
              <a:lnSpc>
                <a:spcPct val="84666"/>
              </a:lnSpc>
              <a:spcBef>
                <a:spcPts val="0"/>
              </a:spcBef>
              <a:spcAft>
                <a:spcPts val="0"/>
              </a:spcAft>
              <a:buClr>
                <a:srgbClr val="92958E"/>
              </a:buClr>
              <a:buSzPts val="2800"/>
              <a:buFont typeface="Montserrat"/>
              <a:buNone/>
            </a:pPr>
            <a:r>
              <a:rPr lang="en" sz="1867" b="1" i="0" u="none" strike="noStrike" cap="none">
                <a:solidFill>
                  <a:srgbClr val="92958E"/>
                </a:solidFill>
                <a:latin typeface="Montserrat"/>
                <a:ea typeface="Montserrat"/>
                <a:cs typeface="Montserrat"/>
                <a:sym typeface="Montserrat"/>
              </a:rPr>
              <a:t>02. </a:t>
            </a:r>
            <a:endParaRPr sz="1867" i="0" u="none" strike="noStrike" cap="none">
              <a:solidFill>
                <a:schemeClr val="dk1"/>
              </a:solidFill>
              <a:latin typeface="Montserrat"/>
              <a:ea typeface="Montserrat"/>
              <a:cs typeface="Montserrat"/>
              <a:sym typeface="Montserrat"/>
            </a:endParaRPr>
          </a:p>
        </p:txBody>
      </p:sp>
      <p:sp>
        <p:nvSpPr>
          <p:cNvPr id="1275" name="Google Shape;1275;p174"/>
          <p:cNvSpPr/>
          <p:nvPr/>
        </p:nvSpPr>
        <p:spPr>
          <a:xfrm>
            <a:off x="9683750" y="2486025"/>
            <a:ext cx="387600" cy="273200"/>
          </a:xfrm>
          <a:prstGeom prst="rect">
            <a:avLst/>
          </a:prstGeom>
          <a:noFill/>
          <a:ln>
            <a:noFill/>
          </a:ln>
        </p:spPr>
        <p:txBody>
          <a:bodyPr spcFirstLastPara="1" wrap="square" lIns="0" tIns="0" rIns="0" bIns="0" anchor="t" anchorCtr="0">
            <a:noAutofit/>
          </a:bodyPr>
          <a:lstStyle/>
          <a:p>
            <a:pPr marL="0" marR="0" lvl="0" indent="0" algn="ctr" rtl="0">
              <a:lnSpc>
                <a:spcPct val="84666"/>
              </a:lnSpc>
              <a:spcBef>
                <a:spcPts val="0"/>
              </a:spcBef>
              <a:spcAft>
                <a:spcPts val="0"/>
              </a:spcAft>
              <a:buClr>
                <a:srgbClr val="92958E"/>
              </a:buClr>
              <a:buSzPts val="2800"/>
              <a:buFont typeface="Montserrat"/>
              <a:buNone/>
            </a:pPr>
            <a:r>
              <a:rPr lang="en" sz="1867" b="1" i="0" u="none" strike="noStrike" cap="none">
                <a:solidFill>
                  <a:srgbClr val="92958E"/>
                </a:solidFill>
                <a:latin typeface="Montserrat"/>
                <a:ea typeface="Montserrat"/>
                <a:cs typeface="Montserrat"/>
                <a:sym typeface="Montserrat"/>
              </a:rPr>
              <a:t>03. </a:t>
            </a:r>
            <a:endParaRPr sz="1867" i="0" u="none" strike="noStrike" cap="none">
              <a:solidFill>
                <a:schemeClr val="dk1"/>
              </a:solidFill>
              <a:latin typeface="Montserrat"/>
              <a:ea typeface="Montserrat"/>
              <a:cs typeface="Montserrat"/>
              <a:sym typeface="Montserrat"/>
            </a:endParaRPr>
          </a:p>
        </p:txBody>
      </p:sp>
      <p:sp>
        <p:nvSpPr>
          <p:cNvPr id="1276" name="Google Shape;1276;p174"/>
          <p:cNvSpPr/>
          <p:nvPr/>
        </p:nvSpPr>
        <p:spPr>
          <a:xfrm>
            <a:off x="9671050"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i="0" u="none" strike="noStrike" cap="none">
                <a:solidFill>
                  <a:srgbClr val="C0C3B9"/>
                </a:solidFill>
                <a:latin typeface="Inter"/>
                <a:ea typeface="Inter"/>
                <a:cs typeface="Inter"/>
                <a:sym typeface="Inter"/>
              </a:rPr>
              <a:t>Copyright © 2024 SmartRecruiters, Inc. </a:t>
            </a:r>
            <a:endParaRPr sz="933" i="0" u="none" strike="noStrike" cap="none">
              <a:solidFill>
                <a:schemeClr val="dk1"/>
              </a:solidFill>
              <a:latin typeface="Inter"/>
              <a:ea typeface="Inter"/>
              <a:cs typeface="Inter"/>
              <a:sym typeface="Inter"/>
            </a:endParaRPr>
          </a:p>
        </p:txBody>
      </p:sp>
      <p:sp>
        <p:nvSpPr>
          <p:cNvPr id="1277" name="Google Shape;1277;p174"/>
          <p:cNvSpPr txBox="1">
            <a:spLocks noGrp="1"/>
          </p:cNvSpPr>
          <p:nvPr>
            <p:ph type="subTitle" idx="1"/>
          </p:nvPr>
        </p:nvSpPr>
        <p:spPr>
          <a:xfrm>
            <a:off x="755904" y="4200144"/>
            <a:ext cx="3127200" cy="1424400"/>
          </a:xfrm>
          <a:prstGeom prst="rect">
            <a:avLst/>
          </a:prstGeom>
        </p:spPr>
        <p:txBody>
          <a:bodyPr spcFirstLastPara="1" wrap="square" lIns="0" tIns="0" rIns="0" bIns="0" anchor="t" anchorCtr="0">
            <a:noAutofit/>
          </a:bodyPr>
          <a:lstStyle>
            <a:lvl1pPr lvl="0" algn="ctr">
              <a:lnSpc>
                <a:spcPct val="128000"/>
              </a:lnSpc>
              <a:spcBef>
                <a:spcPts val="0"/>
              </a:spcBef>
              <a:spcAft>
                <a:spcPts val="0"/>
              </a:spcAft>
              <a:buClr>
                <a:schemeClr val="dk1"/>
              </a:buClr>
              <a:buSzPts val="2200"/>
              <a:buNone/>
              <a:defRPr sz="1467">
                <a:solidFill>
                  <a:schemeClr val="dk1"/>
                </a:solidFill>
              </a:defRPr>
            </a:lvl1pPr>
            <a:lvl2pPr lvl="1" algn="ctr">
              <a:lnSpc>
                <a:spcPct val="128000"/>
              </a:lnSpc>
              <a:spcBef>
                <a:spcPts val="0"/>
              </a:spcBef>
              <a:spcAft>
                <a:spcPts val="0"/>
              </a:spcAft>
              <a:buClr>
                <a:schemeClr val="dk1"/>
              </a:buClr>
              <a:buSzPts val="2200"/>
              <a:buNone/>
              <a:defRPr sz="1467">
                <a:solidFill>
                  <a:schemeClr val="dk1"/>
                </a:solidFill>
              </a:defRPr>
            </a:lvl2pPr>
            <a:lvl3pPr lvl="2" algn="ctr">
              <a:lnSpc>
                <a:spcPct val="128000"/>
              </a:lnSpc>
              <a:spcBef>
                <a:spcPts val="0"/>
              </a:spcBef>
              <a:spcAft>
                <a:spcPts val="0"/>
              </a:spcAft>
              <a:buClr>
                <a:schemeClr val="dk1"/>
              </a:buClr>
              <a:buSzPts val="2200"/>
              <a:buNone/>
              <a:defRPr sz="1467">
                <a:solidFill>
                  <a:schemeClr val="dk1"/>
                </a:solidFill>
              </a:defRPr>
            </a:lvl3pPr>
            <a:lvl4pPr lvl="3" algn="ctr">
              <a:lnSpc>
                <a:spcPct val="128000"/>
              </a:lnSpc>
              <a:spcBef>
                <a:spcPts val="0"/>
              </a:spcBef>
              <a:spcAft>
                <a:spcPts val="0"/>
              </a:spcAft>
              <a:buClr>
                <a:schemeClr val="dk1"/>
              </a:buClr>
              <a:buSzPts val="2200"/>
              <a:buNone/>
              <a:defRPr sz="1467">
                <a:solidFill>
                  <a:schemeClr val="dk1"/>
                </a:solidFill>
              </a:defRPr>
            </a:lvl4pPr>
            <a:lvl5pPr lvl="4" algn="ctr">
              <a:lnSpc>
                <a:spcPct val="128000"/>
              </a:lnSpc>
              <a:spcBef>
                <a:spcPts val="0"/>
              </a:spcBef>
              <a:spcAft>
                <a:spcPts val="0"/>
              </a:spcAft>
              <a:buClr>
                <a:schemeClr val="dk1"/>
              </a:buClr>
              <a:buSzPts val="2200"/>
              <a:buNone/>
              <a:defRPr sz="1467">
                <a:solidFill>
                  <a:schemeClr val="dk1"/>
                </a:solidFill>
              </a:defRPr>
            </a:lvl5pPr>
            <a:lvl6pPr lvl="5" algn="ctr">
              <a:lnSpc>
                <a:spcPct val="128000"/>
              </a:lnSpc>
              <a:spcBef>
                <a:spcPts val="0"/>
              </a:spcBef>
              <a:spcAft>
                <a:spcPts val="0"/>
              </a:spcAft>
              <a:buClr>
                <a:schemeClr val="dk1"/>
              </a:buClr>
              <a:buSzPts val="2200"/>
              <a:buNone/>
              <a:defRPr sz="1467">
                <a:solidFill>
                  <a:schemeClr val="dk1"/>
                </a:solidFill>
              </a:defRPr>
            </a:lvl6pPr>
            <a:lvl7pPr lvl="6" algn="ctr">
              <a:lnSpc>
                <a:spcPct val="128000"/>
              </a:lnSpc>
              <a:spcBef>
                <a:spcPts val="0"/>
              </a:spcBef>
              <a:spcAft>
                <a:spcPts val="0"/>
              </a:spcAft>
              <a:buClr>
                <a:schemeClr val="dk1"/>
              </a:buClr>
              <a:buSzPts val="2200"/>
              <a:buNone/>
              <a:defRPr sz="1467">
                <a:solidFill>
                  <a:schemeClr val="dk1"/>
                </a:solidFill>
              </a:defRPr>
            </a:lvl7pPr>
            <a:lvl8pPr lvl="7" algn="ctr">
              <a:lnSpc>
                <a:spcPct val="128000"/>
              </a:lnSpc>
              <a:spcBef>
                <a:spcPts val="0"/>
              </a:spcBef>
              <a:spcAft>
                <a:spcPts val="0"/>
              </a:spcAft>
              <a:buClr>
                <a:schemeClr val="dk1"/>
              </a:buClr>
              <a:buSzPts val="2200"/>
              <a:buNone/>
              <a:defRPr sz="1467">
                <a:solidFill>
                  <a:schemeClr val="dk1"/>
                </a:solidFill>
              </a:defRPr>
            </a:lvl8pPr>
            <a:lvl9pPr lvl="8" algn="ctr">
              <a:lnSpc>
                <a:spcPct val="128000"/>
              </a:lnSpc>
              <a:spcBef>
                <a:spcPts val="0"/>
              </a:spcBef>
              <a:spcAft>
                <a:spcPts val="0"/>
              </a:spcAft>
              <a:buClr>
                <a:schemeClr val="dk1"/>
              </a:buClr>
              <a:buSzPts val="2200"/>
              <a:buNone/>
              <a:defRPr sz="1467">
                <a:solidFill>
                  <a:schemeClr val="dk1"/>
                </a:solidFill>
              </a:defRPr>
            </a:lvl9pPr>
          </a:lstStyle>
          <a:p>
            <a:endParaRPr/>
          </a:p>
        </p:txBody>
      </p:sp>
      <p:sp>
        <p:nvSpPr>
          <p:cNvPr id="1278" name="Google Shape;1278;p174"/>
          <p:cNvSpPr txBox="1">
            <a:spLocks noGrp="1"/>
          </p:cNvSpPr>
          <p:nvPr>
            <p:ph type="subTitle" idx="2"/>
          </p:nvPr>
        </p:nvSpPr>
        <p:spPr>
          <a:xfrm>
            <a:off x="603504" y="3078480"/>
            <a:ext cx="3426000" cy="914400"/>
          </a:xfrm>
          <a:prstGeom prst="rect">
            <a:avLst/>
          </a:prstGeom>
        </p:spPr>
        <p:txBody>
          <a:bodyPr spcFirstLastPara="1" wrap="square" lIns="0" tIns="0" rIns="0" bIns="0" anchor="t" anchorCtr="0">
            <a:noAutofit/>
          </a:bodyPr>
          <a:lstStyle>
            <a:lvl1pPr lvl="0"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1pPr>
            <a:lvl2pPr lvl="1"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2pPr>
            <a:lvl3pPr lvl="2"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3pPr>
            <a:lvl4pPr lvl="3"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4pPr>
            <a:lvl5pPr lvl="4"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5pPr>
            <a:lvl6pPr lvl="5"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6pPr>
            <a:lvl7pPr lvl="6"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7pPr>
            <a:lvl8pPr lvl="7"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8pPr>
            <a:lvl9pPr lvl="8"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9pPr>
          </a:lstStyle>
          <a:p>
            <a:endParaRPr/>
          </a:p>
        </p:txBody>
      </p:sp>
      <p:sp>
        <p:nvSpPr>
          <p:cNvPr id="1279" name="Google Shape;1279;p174"/>
          <p:cNvSpPr txBox="1">
            <a:spLocks noGrp="1"/>
          </p:cNvSpPr>
          <p:nvPr>
            <p:ph type="subTitle" idx="3"/>
          </p:nvPr>
        </p:nvSpPr>
        <p:spPr>
          <a:xfrm>
            <a:off x="4535424" y="4202465"/>
            <a:ext cx="3127200" cy="1424400"/>
          </a:xfrm>
          <a:prstGeom prst="rect">
            <a:avLst/>
          </a:prstGeom>
        </p:spPr>
        <p:txBody>
          <a:bodyPr spcFirstLastPara="1" wrap="square" lIns="0" tIns="0" rIns="0" bIns="0" anchor="t" anchorCtr="0">
            <a:noAutofit/>
          </a:bodyPr>
          <a:lstStyle>
            <a:lvl1pPr lvl="0" algn="ctr">
              <a:lnSpc>
                <a:spcPct val="128000"/>
              </a:lnSpc>
              <a:spcBef>
                <a:spcPts val="0"/>
              </a:spcBef>
              <a:spcAft>
                <a:spcPts val="0"/>
              </a:spcAft>
              <a:buClr>
                <a:schemeClr val="dk1"/>
              </a:buClr>
              <a:buSzPts val="2200"/>
              <a:buNone/>
              <a:defRPr sz="1467">
                <a:solidFill>
                  <a:schemeClr val="dk1"/>
                </a:solidFill>
              </a:defRPr>
            </a:lvl1pPr>
            <a:lvl2pPr lvl="1" algn="ctr">
              <a:lnSpc>
                <a:spcPct val="128000"/>
              </a:lnSpc>
              <a:spcBef>
                <a:spcPts val="0"/>
              </a:spcBef>
              <a:spcAft>
                <a:spcPts val="0"/>
              </a:spcAft>
              <a:buClr>
                <a:schemeClr val="dk1"/>
              </a:buClr>
              <a:buSzPts val="2200"/>
              <a:buNone/>
              <a:defRPr sz="1467">
                <a:solidFill>
                  <a:schemeClr val="dk1"/>
                </a:solidFill>
              </a:defRPr>
            </a:lvl2pPr>
            <a:lvl3pPr lvl="2" algn="ctr">
              <a:lnSpc>
                <a:spcPct val="128000"/>
              </a:lnSpc>
              <a:spcBef>
                <a:spcPts val="0"/>
              </a:spcBef>
              <a:spcAft>
                <a:spcPts val="0"/>
              </a:spcAft>
              <a:buClr>
                <a:schemeClr val="dk1"/>
              </a:buClr>
              <a:buSzPts val="2200"/>
              <a:buNone/>
              <a:defRPr sz="1467">
                <a:solidFill>
                  <a:schemeClr val="dk1"/>
                </a:solidFill>
              </a:defRPr>
            </a:lvl3pPr>
            <a:lvl4pPr lvl="3" algn="ctr">
              <a:lnSpc>
                <a:spcPct val="128000"/>
              </a:lnSpc>
              <a:spcBef>
                <a:spcPts val="0"/>
              </a:spcBef>
              <a:spcAft>
                <a:spcPts val="0"/>
              </a:spcAft>
              <a:buClr>
                <a:schemeClr val="dk1"/>
              </a:buClr>
              <a:buSzPts val="2200"/>
              <a:buNone/>
              <a:defRPr sz="1467">
                <a:solidFill>
                  <a:schemeClr val="dk1"/>
                </a:solidFill>
              </a:defRPr>
            </a:lvl4pPr>
            <a:lvl5pPr lvl="4" algn="ctr">
              <a:lnSpc>
                <a:spcPct val="128000"/>
              </a:lnSpc>
              <a:spcBef>
                <a:spcPts val="0"/>
              </a:spcBef>
              <a:spcAft>
                <a:spcPts val="0"/>
              </a:spcAft>
              <a:buClr>
                <a:schemeClr val="dk1"/>
              </a:buClr>
              <a:buSzPts val="2200"/>
              <a:buNone/>
              <a:defRPr sz="1467">
                <a:solidFill>
                  <a:schemeClr val="dk1"/>
                </a:solidFill>
              </a:defRPr>
            </a:lvl5pPr>
            <a:lvl6pPr lvl="5" algn="ctr">
              <a:lnSpc>
                <a:spcPct val="128000"/>
              </a:lnSpc>
              <a:spcBef>
                <a:spcPts val="0"/>
              </a:spcBef>
              <a:spcAft>
                <a:spcPts val="0"/>
              </a:spcAft>
              <a:buClr>
                <a:schemeClr val="dk1"/>
              </a:buClr>
              <a:buSzPts val="2200"/>
              <a:buNone/>
              <a:defRPr sz="1467">
                <a:solidFill>
                  <a:schemeClr val="dk1"/>
                </a:solidFill>
              </a:defRPr>
            </a:lvl6pPr>
            <a:lvl7pPr lvl="6" algn="ctr">
              <a:lnSpc>
                <a:spcPct val="128000"/>
              </a:lnSpc>
              <a:spcBef>
                <a:spcPts val="0"/>
              </a:spcBef>
              <a:spcAft>
                <a:spcPts val="0"/>
              </a:spcAft>
              <a:buClr>
                <a:schemeClr val="dk1"/>
              </a:buClr>
              <a:buSzPts val="2200"/>
              <a:buNone/>
              <a:defRPr sz="1467">
                <a:solidFill>
                  <a:schemeClr val="dk1"/>
                </a:solidFill>
              </a:defRPr>
            </a:lvl7pPr>
            <a:lvl8pPr lvl="7" algn="ctr">
              <a:lnSpc>
                <a:spcPct val="128000"/>
              </a:lnSpc>
              <a:spcBef>
                <a:spcPts val="0"/>
              </a:spcBef>
              <a:spcAft>
                <a:spcPts val="0"/>
              </a:spcAft>
              <a:buClr>
                <a:schemeClr val="dk1"/>
              </a:buClr>
              <a:buSzPts val="2200"/>
              <a:buNone/>
              <a:defRPr sz="1467">
                <a:solidFill>
                  <a:schemeClr val="dk1"/>
                </a:solidFill>
              </a:defRPr>
            </a:lvl8pPr>
            <a:lvl9pPr lvl="8" algn="ctr">
              <a:lnSpc>
                <a:spcPct val="128000"/>
              </a:lnSpc>
              <a:spcBef>
                <a:spcPts val="0"/>
              </a:spcBef>
              <a:spcAft>
                <a:spcPts val="0"/>
              </a:spcAft>
              <a:buClr>
                <a:schemeClr val="dk1"/>
              </a:buClr>
              <a:buSzPts val="2200"/>
              <a:buNone/>
              <a:defRPr sz="1467">
                <a:solidFill>
                  <a:schemeClr val="dk1"/>
                </a:solidFill>
              </a:defRPr>
            </a:lvl9pPr>
          </a:lstStyle>
          <a:p>
            <a:endParaRPr/>
          </a:p>
        </p:txBody>
      </p:sp>
      <p:sp>
        <p:nvSpPr>
          <p:cNvPr id="1280" name="Google Shape;1280;p174"/>
          <p:cNvSpPr txBox="1">
            <a:spLocks noGrp="1"/>
          </p:cNvSpPr>
          <p:nvPr>
            <p:ph type="subTitle" idx="4"/>
          </p:nvPr>
        </p:nvSpPr>
        <p:spPr>
          <a:xfrm>
            <a:off x="4389120" y="3078480"/>
            <a:ext cx="3426000" cy="914400"/>
          </a:xfrm>
          <a:prstGeom prst="rect">
            <a:avLst/>
          </a:prstGeom>
        </p:spPr>
        <p:txBody>
          <a:bodyPr spcFirstLastPara="1" wrap="square" lIns="0" tIns="0" rIns="0" bIns="0" anchor="t" anchorCtr="0">
            <a:noAutofit/>
          </a:bodyPr>
          <a:lstStyle>
            <a:lvl1pPr lvl="0" algn="ctr">
              <a:lnSpc>
                <a:spcPct val="85000"/>
              </a:lnSpc>
              <a:spcBef>
                <a:spcPts val="0"/>
              </a:spcBef>
              <a:spcAft>
                <a:spcPts val="0"/>
              </a:spcAft>
              <a:buClr>
                <a:schemeClr val="dk1"/>
              </a:buClr>
              <a:buSzPts val="4600"/>
              <a:buNone/>
              <a:defRPr sz="3067">
                <a:solidFill>
                  <a:schemeClr val="dk1"/>
                </a:solidFill>
              </a:defRPr>
            </a:lvl1pPr>
            <a:lvl2pPr lvl="1" algn="ctr">
              <a:lnSpc>
                <a:spcPct val="85000"/>
              </a:lnSpc>
              <a:spcBef>
                <a:spcPts val="0"/>
              </a:spcBef>
              <a:spcAft>
                <a:spcPts val="0"/>
              </a:spcAft>
              <a:buClr>
                <a:schemeClr val="dk1"/>
              </a:buClr>
              <a:buSzPts val="4600"/>
              <a:buNone/>
              <a:defRPr sz="3067">
                <a:solidFill>
                  <a:schemeClr val="dk1"/>
                </a:solidFill>
              </a:defRPr>
            </a:lvl2pPr>
            <a:lvl3pPr lvl="2" algn="ctr">
              <a:lnSpc>
                <a:spcPct val="85000"/>
              </a:lnSpc>
              <a:spcBef>
                <a:spcPts val="0"/>
              </a:spcBef>
              <a:spcAft>
                <a:spcPts val="0"/>
              </a:spcAft>
              <a:buClr>
                <a:schemeClr val="dk1"/>
              </a:buClr>
              <a:buSzPts val="4600"/>
              <a:buNone/>
              <a:defRPr sz="3067">
                <a:solidFill>
                  <a:schemeClr val="dk1"/>
                </a:solidFill>
              </a:defRPr>
            </a:lvl3pPr>
            <a:lvl4pPr lvl="3" algn="ctr">
              <a:lnSpc>
                <a:spcPct val="85000"/>
              </a:lnSpc>
              <a:spcBef>
                <a:spcPts val="0"/>
              </a:spcBef>
              <a:spcAft>
                <a:spcPts val="0"/>
              </a:spcAft>
              <a:buClr>
                <a:schemeClr val="dk1"/>
              </a:buClr>
              <a:buSzPts val="4600"/>
              <a:buNone/>
              <a:defRPr sz="3067">
                <a:solidFill>
                  <a:schemeClr val="dk1"/>
                </a:solidFill>
              </a:defRPr>
            </a:lvl4pPr>
            <a:lvl5pPr lvl="4" algn="ctr">
              <a:lnSpc>
                <a:spcPct val="85000"/>
              </a:lnSpc>
              <a:spcBef>
                <a:spcPts val="0"/>
              </a:spcBef>
              <a:spcAft>
                <a:spcPts val="0"/>
              </a:spcAft>
              <a:buClr>
                <a:schemeClr val="dk1"/>
              </a:buClr>
              <a:buSzPts val="4600"/>
              <a:buNone/>
              <a:defRPr sz="3067">
                <a:solidFill>
                  <a:schemeClr val="dk1"/>
                </a:solidFill>
              </a:defRPr>
            </a:lvl5pPr>
            <a:lvl6pPr lvl="5" algn="ctr">
              <a:lnSpc>
                <a:spcPct val="85000"/>
              </a:lnSpc>
              <a:spcBef>
                <a:spcPts val="0"/>
              </a:spcBef>
              <a:spcAft>
                <a:spcPts val="0"/>
              </a:spcAft>
              <a:buClr>
                <a:schemeClr val="dk1"/>
              </a:buClr>
              <a:buSzPts val="4600"/>
              <a:buNone/>
              <a:defRPr sz="3067">
                <a:solidFill>
                  <a:schemeClr val="dk1"/>
                </a:solidFill>
              </a:defRPr>
            </a:lvl6pPr>
            <a:lvl7pPr lvl="6" algn="ctr">
              <a:lnSpc>
                <a:spcPct val="85000"/>
              </a:lnSpc>
              <a:spcBef>
                <a:spcPts val="0"/>
              </a:spcBef>
              <a:spcAft>
                <a:spcPts val="0"/>
              </a:spcAft>
              <a:buClr>
                <a:schemeClr val="dk1"/>
              </a:buClr>
              <a:buSzPts val="4600"/>
              <a:buNone/>
              <a:defRPr sz="3067">
                <a:solidFill>
                  <a:schemeClr val="dk1"/>
                </a:solidFill>
              </a:defRPr>
            </a:lvl7pPr>
            <a:lvl8pPr lvl="7" algn="ctr">
              <a:lnSpc>
                <a:spcPct val="85000"/>
              </a:lnSpc>
              <a:spcBef>
                <a:spcPts val="0"/>
              </a:spcBef>
              <a:spcAft>
                <a:spcPts val="0"/>
              </a:spcAft>
              <a:buClr>
                <a:schemeClr val="dk1"/>
              </a:buClr>
              <a:buSzPts val="4600"/>
              <a:buNone/>
              <a:defRPr sz="3067">
                <a:solidFill>
                  <a:schemeClr val="dk1"/>
                </a:solidFill>
              </a:defRPr>
            </a:lvl8pPr>
            <a:lvl9pPr lvl="8" algn="ctr">
              <a:lnSpc>
                <a:spcPct val="85000"/>
              </a:lnSpc>
              <a:spcBef>
                <a:spcPts val="0"/>
              </a:spcBef>
              <a:spcAft>
                <a:spcPts val="0"/>
              </a:spcAft>
              <a:buClr>
                <a:schemeClr val="dk1"/>
              </a:buClr>
              <a:buSzPts val="4600"/>
              <a:buNone/>
              <a:defRPr sz="3067">
                <a:solidFill>
                  <a:schemeClr val="dk1"/>
                </a:solidFill>
              </a:defRPr>
            </a:lvl9pPr>
          </a:lstStyle>
          <a:p>
            <a:endParaRPr/>
          </a:p>
        </p:txBody>
      </p:sp>
      <p:sp>
        <p:nvSpPr>
          <p:cNvPr id="1281" name="Google Shape;1281;p174"/>
          <p:cNvSpPr txBox="1">
            <a:spLocks noGrp="1"/>
          </p:cNvSpPr>
          <p:nvPr>
            <p:ph type="subTitle" idx="5"/>
          </p:nvPr>
        </p:nvSpPr>
        <p:spPr>
          <a:xfrm>
            <a:off x="8321040" y="4202456"/>
            <a:ext cx="3127200" cy="1424400"/>
          </a:xfrm>
          <a:prstGeom prst="rect">
            <a:avLst/>
          </a:prstGeom>
        </p:spPr>
        <p:txBody>
          <a:bodyPr spcFirstLastPara="1" wrap="square" lIns="0" tIns="0" rIns="0" bIns="0" anchor="t" anchorCtr="0">
            <a:noAutofit/>
          </a:bodyPr>
          <a:lstStyle>
            <a:lvl1pPr lvl="0" algn="ctr">
              <a:lnSpc>
                <a:spcPct val="128000"/>
              </a:lnSpc>
              <a:spcBef>
                <a:spcPts val="0"/>
              </a:spcBef>
              <a:spcAft>
                <a:spcPts val="0"/>
              </a:spcAft>
              <a:buClr>
                <a:schemeClr val="dk1"/>
              </a:buClr>
              <a:buSzPts val="2200"/>
              <a:buNone/>
              <a:defRPr sz="1467">
                <a:solidFill>
                  <a:schemeClr val="dk1"/>
                </a:solidFill>
              </a:defRPr>
            </a:lvl1pPr>
            <a:lvl2pPr lvl="1" algn="ctr">
              <a:lnSpc>
                <a:spcPct val="128000"/>
              </a:lnSpc>
              <a:spcBef>
                <a:spcPts val="0"/>
              </a:spcBef>
              <a:spcAft>
                <a:spcPts val="0"/>
              </a:spcAft>
              <a:buClr>
                <a:schemeClr val="dk1"/>
              </a:buClr>
              <a:buSzPts val="2200"/>
              <a:buNone/>
              <a:defRPr sz="1467">
                <a:solidFill>
                  <a:schemeClr val="dk1"/>
                </a:solidFill>
              </a:defRPr>
            </a:lvl2pPr>
            <a:lvl3pPr lvl="2" algn="ctr">
              <a:lnSpc>
                <a:spcPct val="128000"/>
              </a:lnSpc>
              <a:spcBef>
                <a:spcPts val="0"/>
              </a:spcBef>
              <a:spcAft>
                <a:spcPts val="0"/>
              </a:spcAft>
              <a:buClr>
                <a:schemeClr val="dk1"/>
              </a:buClr>
              <a:buSzPts val="2200"/>
              <a:buNone/>
              <a:defRPr sz="1467">
                <a:solidFill>
                  <a:schemeClr val="dk1"/>
                </a:solidFill>
              </a:defRPr>
            </a:lvl3pPr>
            <a:lvl4pPr lvl="3" algn="ctr">
              <a:lnSpc>
                <a:spcPct val="128000"/>
              </a:lnSpc>
              <a:spcBef>
                <a:spcPts val="0"/>
              </a:spcBef>
              <a:spcAft>
                <a:spcPts val="0"/>
              </a:spcAft>
              <a:buClr>
                <a:schemeClr val="dk1"/>
              </a:buClr>
              <a:buSzPts val="2200"/>
              <a:buNone/>
              <a:defRPr sz="1467">
                <a:solidFill>
                  <a:schemeClr val="dk1"/>
                </a:solidFill>
              </a:defRPr>
            </a:lvl4pPr>
            <a:lvl5pPr lvl="4" algn="ctr">
              <a:lnSpc>
                <a:spcPct val="128000"/>
              </a:lnSpc>
              <a:spcBef>
                <a:spcPts val="0"/>
              </a:spcBef>
              <a:spcAft>
                <a:spcPts val="0"/>
              </a:spcAft>
              <a:buClr>
                <a:schemeClr val="dk1"/>
              </a:buClr>
              <a:buSzPts val="2200"/>
              <a:buNone/>
              <a:defRPr sz="1467">
                <a:solidFill>
                  <a:schemeClr val="dk1"/>
                </a:solidFill>
              </a:defRPr>
            </a:lvl5pPr>
            <a:lvl6pPr lvl="5" algn="ctr">
              <a:lnSpc>
                <a:spcPct val="128000"/>
              </a:lnSpc>
              <a:spcBef>
                <a:spcPts val="0"/>
              </a:spcBef>
              <a:spcAft>
                <a:spcPts val="0"/>
              </a:spcAft>
              <a:buClr>
                <a:schemeClr val="dk1"/>
              </a:buClr>
              <a:buSzPts val="2200"/>
              <a:buNone/>
              <a:defRPr sz="1467">
                <a:solidFill>
                  <a:schemeClr val="dk1"/>
                </a:solidFill>
              </a:defRPr>
            </a:lvl6pPr>
            <a:lvl7pPr lvl="6" algn="ctr">
              <a:lnSpc>
                <a:spcPct val="128000"/>
              </a:lnSpc>
              <a:spcBef>
                <a:spcPts val="0"/>
              </a:spcBef>
              <a:spcAft>
                <a:spcPts val="0"/>
              </a:spcAft>
              <a:buClr>
                <a:schemeClr val="dk1"/>
              </a:buClr>
              <a:buSzPts val="2200"/>
              <a:buNone/>
              <a:defRPr sz="1467">
                <a:solidFill>
                  <a:schemeClr val="dk1"/>
                </a:solidFill>
              </a:defRPr>
            </a:lvl7pPr>
            <a:lvl8pPr lvl="7" algn="ctr">
              <a:lnSpc>
                <a:spcPct val="128000"/>
              </a:lnSpc>
              <a:spcBef>
                <a:spcPts val="0"/>
              </a:spcBef>
              <a:spcAft>
                <a:spcPts val="0"/>
              </a:spcAft>
              <a:buClr>
                <a:schemeClr val="dk1"/>
              </a:buClr>
              <a:buSzPts val="2200"/>
              <a:buNone/>
              <a:defRPr sz="1467">
                <a:solidFill>
                  <a:schemeClr val="dk1"/>
                </a:solidFill>
              </a:defRPr>
            </a:lvl8pPr>
            <a:lvl9pPr lvl="8" algn="ctr">
              <a:lnSpc>
                <a:spcPct val="128000"/>
              </a:lnSpc>
              <a:spcBef>
                <a:spcPts val="0"/>
              </a:spcBef>
              <a:spcAft>
                <a:spcPts val="0"/>
              </a:spcAft>
              <a:buClr>
                <a:schemeClr val="dk1"/>
              </a:buClr>
              <a:buSzPts val="2200"/>
              <a:buNone/>
              <a:defRPr sz="1467">
                <a:solidFill>
                  <a:schemeClr val="dk1"/>
                </a:solidFill>
              </a:defRPr>
            </a:lvl9pPr>
          </a:lstStyle>
          <a:p>
            <a:endParaRPr/>
          </a:p>
        </p:txBody>
      </p:sp>
      <p:sp>
        <p:nvSpPr>
          <p:cNvPr id="1282" name="Google Shape;1282;p174"/>
          <p:cNvSpPr txBox="1">
            <a:spLocks noGrp="1"/>
          </p:cNvSpPr>
          <p:nvPr>
            <p:ph type="subTitle" idx="6"/>
          </p:nvPr>
        </p:nvSpPr>
        <p:spPr>
          <a:xfrm>
            <a:off x="8294050" y="3078480"/>
            <a:ext cx="3160400" cy="1068800"/>
          </a:xfrm>
          <a:prstGeom prst="rect">
            <a:avLst/>
          </a:prstGeom>
        </p:spPr>
        <p:txBody>
          <a:bodyPr spcFirstLastPara="1" wrap="square" lIns="0" tIns="0" rIns="0" bIns="0" anchor="t" anchorCtr="0">
            <a:noAutofit/>
          </a:bodyPr>
          <a:lstStyle>
            <a:lvl1pPr lvl="0"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1pPr>
            <a:lvl2pPr lvl="1"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2pPr>
            <a:lvl3pPr lvl="2"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3pPr>
            <a:lvl4pPr lvl="3"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4pPr>
            <a:lvl5pPr lvl="4"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5pPr>
            <a:lvl6pPr lvl="5"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6pPr>
            <a:lvl7pPr lvl="6"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7pPr>
            <a:lvl8pPr lvl="7"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8pPr>
            <a:lvl9pPr lvl="8"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9pPr>
          </a:lstStyle>
          <a:p>
            <a:endParaRPr/>
          </a:p>
        </p:txBody>
      </p:sp>
      <p:sp>
        <p:nvSpPr>
          <p:cNvPr id="1283" name="Google Shape;1283;p174"/>
          <p:cNvSpPr txBox="1">
            <a:spLocks noGrp="1"/>
          </p:cNvSpPr>
          <p:nvPr>
            <p:ph type="title"/>
          </p:nvPr>
        </p:nvSpPr>
        <p:spPr>
          <a:xfrm>
            <a:off x="1020500" y="1168400"/>
            <a:ext cx="10151200" cy="640000"/>
          </a:xfrm>
          <a:prstGeom prst="rect">
            <a:avLst/>
          </a:prstGeom>
        </p:spPr>
        <p:txBody>
          <a:bodyPr spcFirstLastPara="1" wrap="square" lIns="0" tIns="0" rIns="0" bIns="0" anchor="ctr" anchorCtr="0">
            <a:noAutofit/>
          </a:bodyPr>
          <a:lstStyle>
            <a:lvl1pPr lvl="0"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1pPr>
            <a:lvl2pPr lvl="1"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2pPr>
            <a:lvl3pPr lvl="2"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3pPr>
            <a:lvl4pPr lvl="3"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4pPr>
            <a:lvl5pPr lvl="4"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5pPr>
            <a:lvl6pPr lvl="5"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6pPr>
            <a:lvl7pPr lvl="6"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7pPr>
            <a:lvl8pPr lvl="7"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8pPr>
            <a:lvl9pPr lvl="8"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9pPr>
          </a:lstStyle>
          <a:p>
            <a:endParaRPr/>
          </a:p>
        </p:txBody>
      </p:sp>
      <p:pic>
        <p:nvPicPr>
          <p:cNvPr id="1284" name="Google Shape;1284;p174" descr="preencoded.png"/>
          <p:cNvPicPr preferRelativeResize="0"/>
          <p:nvPr/>
        </p:nvPicPr>
        <p:blipFill rotWithShape="1">
          <a:blip r:embed="rId3">
            <a:alphaModFix/>
          </a:blip>
          <a:srcRect/>
          <a:stretch/>
        </p:blipFill>
        <p:spPr>
          <a:xfrm>
            <a:off x="2012950" y="2317750"/>
            <a:ext cx="609600" cy="609600"/>
          </a:xfrm>
          <a:prstGeom prst="rect">
            <a:avLst/>
          </a:prstGeom>
          <a:noFill/>
          <a:ln>
            <a:noFill/>
          </a:ln>
        </p:spPr>
      </p:pic>
      <p:sp>
        <p:nvSpPr>
          <p:cNvPr id="1285" name="Google Shape;1285;p174"/>
          <p:cNvSpPr/>
          <p:nvPr/>
        </p:nvSpPr>
        <p:spPr>
          <a:xfrm>
            <a:off x="2146300" y="2486025"/>
            <a:ext cx="343200" cy="273200"/>
          </a:xfrm>
          <a:prstGeom prst="rect">
            <a:avLst/>
          </a:prstGeom>
          <a:noFill/>
          <a:ln>
            <a:noFill/>
          </a:ln>
        </p:spPr>
        <p:txBody>
          <a:bodyPr spcFirstLastPara="1" wrap="square" lIns="0" tIns="0" rIns="0" bIns="0" anchor="t" anchorCtr="0">
            <a:noAutofit/>
          </a:bodyPr>
          <a:lstStyle/>
          <a:p>
            <a:pPr marL="0" marR="0" lvl="0" indent="0" algn="ctr" rtl="0">
              <a:lnSpc>
                <a:spcPct val="84666"/>
              </a:lnSpc>
              <a:spcBef>
                <a:spcPts val="0"/>
              </a:spcBef>
              <a:spcAft>
                <a:spcPts val="0"/>
              </a:spcAft>
              <a:buClr>
                <a:srgbClr val="92958E"/>
              </a:buClr>
              <a:buSzPts val="2800"/>
              <a:buFont typeface="Montserrat"/>
              <a:buNone/>
            </a:pPr>
            <a:r>
              <a:rPr lang="en" sz="1867" b="1" i="0" u="none" strike="noStrike" cap="none">
                <a:solidFill>
                  <a:srgbClr val="92958E"/>
                </a:solidFill>
                <a:latin typeface="Montserrat"/>
                <a:ea typeface="Montserrat"/>
                <a:cs typeface="Montserrat"/>
                <a:sym typeface="Montserrat"/>
              </a:rPr>
              <a:t>01. </a:t>
            </a:r>
            <a:endParaRPr sz="1867"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889552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Quote A">
  <p:cSld name="Quote A">
    <p:bg>
      <p:bgPr>
        <a:solidFill>
          <a:schemeClr val="accent2"/>
        </a:solidFill>
        <a:effectLst/>
      </p:bgPr>
    </p:bg>
    <p:spTree>
      <p:nvGrpSpPr>
        <p:cNvPr id="1" name="Shape 1286"/>
        <p:cNvGrpSpPr/>
        <p:nvPr/>
      </p:nvGrpSpPr>
      <p:grpSpPr>
        <a:xfrm>
          <a:off x="0" y="0"/>
          <a:ext cx="0" cy="0"/>
          <a:chOff x="0" y="0"/>
          <a:chExt cx="0" cy="0"/>
        </a:xfrm>
      </p:grpSpPr>
      <p:pic>
        <p:nvPicPr>
          <p:cNvPr id="1287" name="Google Shape;1287;p175" descr="preencoded.png"/>
          <p:cNvPicPr preferRelativeResize="0"/>
          <p:nvPr/>
        </p:nvPicPr>
        <p:blipFill rotWithShape="1">
          <a:blip r:embed="rId2">
            <a:alphaModFix/>
          </a:blip>
          <a:srcRect/>
          <a:stretch/>
        </p:blipFill>
        <p:spPr>
          <a:xfrm>
            <a:off x="0" y="2407593"/>
            <a:ext cx="12192002" cy="2323419"/>
          </a:xfrm>
          <a:prstGeom prst="rect">
            <a:avLst/>
          </a:prstGeom>
          <a:noFill/>
          <a:ln>
            <a:noFill/>
          </a:ln>
        </p:spPr>
      </p:pic>
      <p:pic>
        <p:nvPicPr>
          <p:cNvPr id="1288" name="Google Shape;1288;p175" descr="preencoded.png"/>
          <p:cNvPicPr preferRelativeResize="0"/>
          <p:nvPr/>
        </p:nvPicPr>
        <p:blipFill rotWithShape="1">
          <a:blip r:embed="rId3">
            <a:alphaModFix/>
          </a:blip>
          <a:srcRect/>
          <a:stretch/>
        </p:blipFill>
        <p:spPr>
          <a:xfrm>
            <a:off x="0" y="2407587"/>
            <a:ext cx="12192002" cy="2323419"/>
          </a:xfrm>
          <a:prstGeom prst="rect">
            <a:avLst/>
          </a:prstGeom>
          <a:noFill/>
          <a:ln>
            <a:noFill/>
          </a:ln>
        </p:spPr>
      </p:pic>
      <p:pic>
        <p:nvPicPr>
          <p:cNvPr id="1289" name="Google Shape;1289;p175" descr="preencoded.png"/>
          <p:cNvPicPr preferRelativeResize="0"/>
          <p:nvPr/>
        </p:nvPicPr>
        <p:blipFill rotWithShape="1">
          <a:blip r:embed="rId4">
            <a:alphaModFix/>
          </a:blip>
          <a:srcRect/>
          <a:stretch/>
        </p:blipFill>
        <p:spPr>
          <a:xfrm>
            <a:off x="-1" y="3511550"/>
            <a:ext cx="12192005" cy="3346451"/>
          </a:xfrm>
          <a:prstGeom prst="rect">
            <a:avLst/>
          </a:prstGeom>
          <a:noFill/>
          <a:ln>
            <a:noFill/>
          </a:ln>
        </p:spPr>
      </p:pic>
      <p:pic>
        <p:nvPicPr>
          <p:cNvPr id="1290" name="Google Shape;1290;p175" descr="preencoded.png"/>
          <p:cNvPicPr preferRelativeResize="0"/>
          <p:nvPr/>
        </p:nvPicPr>
        <p:blipFill rotWithShape="1">
          <a:blip r:embed="rId5">
            <a:alphaModFix/>
          </a:blip>
          <a:srcRect/>
          <a:stretch/>
        </p:blipFill>
        <p:spPr>
          <a:xfrm>
            <a:off x="984251" y="1238250"/>
            <a:ext cx="10223503" cy="5149851"/>
          </a:xfrm>
          <a:prstGeom prst="rect">
            <a:avLst/>
          </a:prstGeom>
          <a:noFill/>
          <a:ln>
            <a:noFill/>
          </a:ln>
        </p:spPr>
      </p:pic>
      <p:pic>
        <p:nvPicPr>
          <p:cNvPr id="1291" name="Google Shape;1291;p175" descr="preencoded.png"/>
          <p:cNvPicPr preferRelativeResize="0"/>
          <p:nvPr/>
        </p:nvPicPr>
        <p:blipFill rotWithShape="1">
          <a:blip r:embed="rId6">
            <a:alphaModFix/>
          </a:blip>
          <a:srcRect/>
          <a:stretch/>
        </p:blipFill>
        <p:spPr>
          <a:xfrm>
            <a:off x="2647950" y="850906"/>
            <a:ext cx="149105" cy="149105"/>
          </a:xfrm>
          <a:prstGeom prst="rect">
            <a:avLst/>
          </a:prstGeom>
          <a:noFill/>
          <a:ln>
            <a:noFill/>
          </a:ln>
        </p:spPr>
      </p:pic>
      <p:pic>
        <p:nvPicPr>
          <p:cNvPr id="1292" name="Google Shape;1292;p175" descr="preencoded.png"/>
          <p:cNvPicPr preferRelativeResize="0"/>
          <p:nvPr/>
        </p:nvPicPr>
        <p:blipFill rotWithShape="1">
          <a:blip r:embed="rId7">
            <a:alphaModFix/>
          </a:blip>
          <a:srcRect/>
          <a:stretch/>
        </p:blipFill>
        <p:spPr>
          <a:xfrm>
            <a:off x="538622" y="787400"/>
            <a:ext cx="11036306" cy="2336552"/>
          </a:xfrm>
          <a:prstGeom prst="rect">
            <a:avLst/>
          </a:prstGeom>
          <a:noFill/>
          <a:ln>
            <a:noFill/>
          </a:ln>
        </p:spPr>
      </p:pic>
      <p:pic>
        <p:nvPicPr>
          <p:cNvPr id="1293" name="Google Shape;1293;p175" descr="preencoded.png"/>
          <p:cNvPicPr preferRelativeResize="0"/>
          <p:nvPr/>
        </p:nvPicPr>
        <p:blipFill rotWithShape="1">
          <a:blip r:embed="rId8">
            <a:alphaModFix/>
          </a:blip>
          <a:srcRect/>
          <a:stretch/>
        </p:blipFill>
        <p:spPr>
          <a:xfrm>
            <a:off x="9347200" y="406401"/>
            <a:ext cx="2032000" cy="206991"/>
          </a:xfrm>
          <a:prstGeom prst="rect">
            <a:avLst/>
          </a:prstGeom>
          <a:noFill/>
          <a:ln>
            <a:noFill/>
          </a:ln>
        </p:spPr>
      </p:pic>
      <p:sp>
        <p:nvSpPr>
          <p:cNvPr id="1294" name="Google Shape;1294;p175"/>
          <p:cNvSpPr/>
          <p:nvPr/>
        </p:nvSpPr>
        <p:spPr>
          <a:xfrm>
            <a:off x="9671050"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8EE8AA"/>
              </a:buClr>
              <a:buSzPts val="1400"/>
              <a:buFont typeface="Inter"/>
              <a:buNone/>
            </a:pPr>
            <a:r>
              <a:rPr lang="en" sz="933" i="0" u="none" strike="noStrike" cap="none">
                <a:solidFill>
                  <a:srgbClr val="8EE8AA"/>
                </a:solidFill>
                <a:latin typeface="Inter"/>
                <a:ea typeface="Inter"/>
                <a:cs typeface="Inter"/>
                <a:sym typeface="Inter"/>
              </a:rPr>
              <a:t>Copyright © 2024 SmartRecruiters, Inc. </a:t>
            </a:r>
            <a:endParaRPr sz="933" i="0" u="none" strike="noStrike" cap="none">
              <a:solidFill>
                <a:schemeClr val="dk1"/>
              </a:solidFill>
              <a:latin typeface="Inter"/>
              <a:ea typeface="Inter"/>
              <a:cs typeface="Inter"/>
              <a:sym typeface="Inter"/>
            </a:endParaRPr>
          </a:p>
        </p:txBody>
      </p:sp>
      <p:sp>
        <p:nvSpPr>
          <p:cNvPr id="1295" name="Google Shape;1295;p175"/>
          <p:cNvSpPr txBox="1">
            <a:spLocks noGrp="1"/>
          </p:cNvSpPr>
          <p:nvPr>
            <p:ph type="subTitle" idx="1"/>
          </p:nvPr>
        </p:nvSpPr>
        <p:spPr>
          <a:xfrm>
            <a:off x="3957000" y="2737104"/>
            <a:ext cx="4278000" cy="317200"/>
          </a:xfrm>
          <a:prstGeom prst="rect">
            <a:avLst/>
          </a:prstGeom>
        </p:spPr>
        <p:txBody>
          <a:bodyPr spcFirstLastPara="1" wrap="square" lIns="0" tIns="0" rIns="0" bIns="0" anchor="ctr" anchorCtr="0">
            <a:noAutofit/>
          </a:bodyPr>
          <a:lstStyle>
            <a:lvl1pPr lvl="0" algn="ctr">
              <a:lnSpc>
                <a:spcPct val="99000"/>
              </a:lnSpc>
              <a:spcBef>
                <a:spcPts val="0"/>
              </a:spcBef>
              <a:spcAft>
                <a:spcPts val="0"/>
              </a:spcAft>
              <a:buClr>
                <a:schemeClr val="accent3"/>
              </a:buClr>
              <a:buSzPts val="2800"/>
              <a:buFont typeface="Montserrat"/>
              <a:buNone/>
              <a:defRPr sz="1867">
                <a:solidFill>
                  <a:schemeClr val="accent3"/>
                </a:solidFill>
                <a:latin typeface="Montserrat"/>
                <a:ea typeface="Montserrat"/>
                <a:cs typeface="Montserrat"/>
                <a:sym typeface="Montserrat"/>
              </a:defRPr>
            </a:lvl1pPr>
            <a:lvl2pPr lvl="1" algn="ctr">
              <a:lnSpc>
                <a:spcPct val="99000"/>
              </a:lnSpc>
              <a:spcBef>
                <a:spcPts val="0"/>
              </a:spcBef>
              <a:spcAft>
                <a:spcPts val="0"/>
              </a:spcAft>
              <a:buClr>
                <a:schemeClr val="accent3"/>
              </a:buClr>
              <a:buSzPts val="2800"/>
              <a:buFont typeface="Montserrat"/>
              <a:buNone/>
              <a:defRPr sz="1867">
                <a:solidFill>
                  <a:schemeClr val="accent3"/>
                </a:solidFill>
                <a:latin typeface="Montserrat"/>
                <a:ea typeface="Montserrat"/>
                <a:cs typeface="Montserrat"/>
                <a:sym typeface="Montserrat"/>
              </a:defRPr>
            </a:lvl2pPr>
            <a:lvl3pPr lvl="2" algn="ctr">
              <a:lnSpc>
                <a:spcPct val="99000"/>
              </a:lnSpc>
              <a:spcBef>
                <a:spcPts val="0"/>
              </a:spcBef>
              <a:spcAft>
                <a:spcPts val="0"/>
              </a:spcAft>
              <a:buClr>
                <a:schemeClr val="accent3"/>
              </a:buClr>
              <a:buSzPts val="2800"/>
              <a:buFont typeface="Montserrat"/>
              <a:buNone/>
              <a:defRPr sz="1867">
                <a:solidFill>
                  <a:schemeClr val="accent3"/>
                </a:solidFill>
                <a:latin typeface="Montserrat"/>
                <a:ea typeface="Montserrat"/>
                <a:cs typeface="Montserrat"/>
                <a:sym typeface="Montserrat"/>
              </a:defRPr>
            </a:lvl3pPr>
            <a:lvl4pPr lvl="3" algn="ctr">
              <a:lnSpc>
                <a:spcPct val="99000"/>
              </a:lnSpc>
              <a:spcBef>
                <a:spcPts val="0"/>
              </a:spcBef>
              <a:spcAft>
                <a:spcPts val="0"/>
              </a:spcAft>
              <a:buClr>
                <a:schemeClr val="accent3"/>
              </a:buClr>
              <a:buSzPts val="2800"/>
              <a:buFont typeface="Montserrat"/>
              <a:buNone/>
              <a:defRPr sz="1867">
                <a:solidFill>
                  <a:schemeClr val="accent3"/>
                </a:solidFill>
                <a:latin typeface="Montserrat"/>
                <a:ea typeface="Montserrat"/>
                <a:cs typeface="Montserrat"/>
                <a:sym typeface="Montserrat"/>
              </a:defRPr>
            </a:lvl4pPr>
            <a:lvl5pPr lvl="4" algn="ctr">
              <a:lnSpc>
                <a:spcPct val="99000"/>
              </a:lnSpc>
              <a:spcBef>
                <a:spcPts val="0"/>
              </a:spcBef>
              <a:spcAft>
                <a:spcPts val="0"/>
              </a:spcAft>
              <a:buClr>
                <a:schemeClr val="accent3"/>
              </a:buClr>
              <a:buSzPts val="2800"/>
              <a:buFont typeface="Montserrat"/>
              <a:buNone/>
              <a:defRPr sz="1867">
                <a:solidFill>
                  <a:schemeClr val="accent3"/>
                </a:solidFill>
                <a:latin typeface="Montserrat"/>
                <a:ea typeface="Montserrat"/>
                <a:cs typeface="Montserrat"/>
                <a:sym typeface="Montserrat"/>
              </a:defRPr>
            </a:lvl5pPr>
            <a:lvl6pPr lvl="5" algn="ctr">
              <a:lnSpc>
                <a:spcPct val="99000"/>
              </a:lnSpc>
              <a:spcBef>
                <a:spcPts val="0"/>
              </a:spcBef>
              <a:spcAft>
                <a:spcPts val="0"/>
              </a:spcAft>
              <a:buClr>
                <a:schemeClr val="accent3"/>
              </a:buClr>
              <a:buSzPts val="2800"/>
              <a:buFont typeface="Montserrat"/>
              <a:buNone/>
              <a:defRPr sz="1867">
                <a:solidFill>
                  <a:schemeClr val="accent3"/>
                </a:solidFill>
                <a:latin typeface="Montserrat"/>
                <a:ea typeface="Montserrat"/>
                <a:cs typeface="Montserrat"/>
                <a:sym typeface="Montserrat"/>
              </a:defRPr>
            </a:lvl6pPr>
            <a:lvl7pPr lvl="6" algn="ctr">
              <a:lnSpc>
                <a:spcPct val="99000"/>
              </a:lnSpc>
              <a:spcBef>
                <a:spcPts val="0"/>
              </a:spcBef>
              <a:spcAft>
                <a:spcPts val="0"/>
              </a:spcAft>
              <a:buClr>
                <a:schemeClr val="accent3"/>
              </a:buClr>
              <a:buSzPts val="2800"/>
              <a:buFont typeface="Montserrat"/>
              <a:buNone/>
              <a:defRPr sz="1867">
                <a:solidFill>
                  <a:schemeClr val="accent3"/>
                </a:solidFill>
                <a:latin typeface="Montserrat"/>
                <a:ea typeface="Montserrat"/>
                <a:cs typeface="Montserrat"/>
                <a:sym typeface="Montserrat"/>
              </a:defRPr>
            </a:lvl7pPr>
            <a:lvl8pPr lvl="7" algn="ctr">
              <a:lnSpc>
                <a:spcPct val="99000"/>
              </a:lnSpc>
              <a:spcBef>
                <a:spcPts val="0"/>
              </a:spcBef>
              <a:spcAft>
                <a:spcPts val="0"/>
              </a:spcAft>
              <a:buClr>
                <a:schemeClr val="accent3"/>
              </a:buClr>
              <a:buSzPts val="2800"/>
              <a:buFont typeface="Montserrat"/>
              <a:buNone/>
              <a:defRPr sz="1867">
                <a:solidFill>
                  <a:schemeClr val="accent3"/>
                </a:solidFill>
                <a:latin typeface="Montserrat"/>
                <a:ea typeface="Montserrat"/>
                <a:cs typeface="Montserrat"/>
                <a:sym typeface="Montserrat"/>
              </a:defRPr>
            </a:lvl8pPr>
            <a:lvl9pPr lvl="8" algn="ctr">
              <a:lnSpc>
                <a:spcPct val="99000"/>
              </a:lnSpc>
              <a:spcBef>
                <a:spcPts val="0"/>
              </a:spcBef>
              <a:spcAft>
                <a:spcPts val="0"/>
              </a:spcAft>
              <a:buClr>
                <a:schemeClr val="accent3"/>
              </a:buClr>
              <a:buSzPts val="2800"/>
              <a:buFont typeface="Montserrat"/>
              <a:buNone/>
              <a:defRPr sz="1867">
                <a:solidFill>
                  <a:schemeClr val="accent3"/>
                </a:solidFill>
                <a:latin typeface="Montserrat"/>
                <a:ea typeface="Montserrat"/>
                <a:cs typeface="Montserrat"/>
                <a:sym typeface="Montserrat"/>
              </a:defRPr>
            </a:lvl9pPr>
          </a:lstStyle>
          <a:p>
            <a:endParaRPr/>
          </a:p>
        </p:txBody>
      </p:sp>
      <p:sp>
        <p:nvSpPr>
          <p:cNvPr id="1296" name="Google Shape;1296;p175"/>
          <p:cNvSpPr/>
          <p:nvPr/>
        </p:nvSpPr>
        <p:spPr>
          <a:xfrm>
            <a:off x="5152400" y="613383"/>
            <a:ext cx="1835200" cy="1835200"/>
          </a:xfrm>
          <a:prstGeom prst="ellipse">
            <a:avLst/>
          </a:prstGeom>
          <a:solidFill>
            <a:srgbClr val="FFFFFF"/>
          </a:solidFill>
          <a:ln>
            <a:noFill/>
          </a:ln>
        </p:spPr>
        <p:txBody>
          <a:bodyPr spcFirstLastPara="1" wrap="square" lIns="60967" tIns="60967" rIns="60967" bIns="60967" anchor="ctr" anchorCtr="0">
            <a:noAutofit/>
          </a:bodyPr>
          <a:lstStyle/>
          <a:p>
            <a:pPr marL="0" lvl="0" indent="0" algn="ctr" rtl="0">
              <a:spcBef>
                <a:spcPts val="0"/>
              </a:spcBef>
              <a:spcAft>
                <a:spcPts val="0"/>
              </a:spcAft>
              <a:buNone/>
            </a:pPr>
            <a:endParaRPr sz="933"/>
          </a:p>
        </p:txBody>
      </p:sp>
      <p:sp>
        <p:nvSpPr>
          <p:cNvPr id="1297" name="Google Shape;1297;p175"/>
          <p:cNvSpPr txBox="1">
            <a:spLocks noGrp="1"/>
          </p:cNvSpPr>
          <p:nvPr>
            <p:ph type="subTitle" idx="2"/>
          </p:nvPr>
        </p:nvSpPr>
        <p:spPr>
          <a:xfrm>
            <a:off x="3358500" y="4940233"/>
            <a:ext cx="5475200" cy="464800"/>
          </a:xfrm>
          <a:prstGeom prst="rect">
            <a:avLst/>
          </a:prstGeom>
        </p:spPr>
        <p:txBody>
          <a:bodyPr spcFirstLastPara="1" wrap="square" lIns="0" tIns="0" rIns="0" bIns="0" anchor="ctr" anchorCtr="0">
            <a:noAutofit/>
          </a:bodyPr>
          <a:lstStyle>
            <a:lvl1pPr lvl="0" algn="ctr">
              <a:spcBef>
                <a:spcPts val="0"/>
              </a:spcBef>
              <a:spcAft>
                <a:spcPts val="0"/>
              </a:spcAft>
              <a:buClr>
                <a:schemeClr val="dk1"/>
              </a:buClr>
              <a:buSzPts val="3600"/>
              <a:buFont typeface="Montserrat SemiBold"/>
              <a:buNone/>
              <a:defRPr sz="2400">
                <a:solidFill>
                  <a:schemeClr val="dk1"/>
                </a:solidFill>
                <a:latin typeface="Montserrat SemiBold"/>
                <a:ea typeface="Montserrat SemiBold"/>
                <a:cs typeface="Montserrat SemiBold"/>
                <a:sym typeface="Montserrat SemiBold"/>
              </a:defRPr>
            </a:lvl1pPr>
            <a:lvl2pPr lvl="1" algn="ctr">
              <a:spcBef>
                <a:spcPts val="0"/>
              </a:spcBef>
              <a:spcAft>
                <a:spcPts val="0"/>
              </a:spcAft>
              <a:buClr>
                <a:schemeClr val="dk1"/>
              </a:buClr>
              <a:buSzPts val="3600"/>
              <a:buFont typeface="Montserrat"/>
              <a:buNone/>
              <a:defRPr sz="2400">
                <a:solidFill>
                  <a:schemeClr val="dk1"/>
                </a:solidFill>
                <a:latin typeface="Montserrat"/>
                <a:ea typeface="Montserrat"/>
                <a:cs typeface="Montserrat"/>
                <a:sym typeface="Montserrat"/>
              </a:defRPr>
            </a:lvl2pPr>
            <a:lvl3pPr lvl="2" algn="ctr">
              <a:spcBef>
                <a:spcPts val="0"/>
              </a:spcBef>
              <a:spcAft>
                <a:spcPts val="0"/>
              </a:spcAft>
              <a:buClr>
                <a:schemeClr val="dk1"/>
              </a:buClr>
              <a:buSzPts val="3600"/>
              <a:buFont typeface="Montserrat"/>
              <a:buNone/>
              <a:defRPr sz="2400">
                <a:solidFill>
                  <a:schemeClr val="dk1"/>
                </a:solidFill>
                <a:latin typeface="Montserrat"/>
                <a:ea typeface="Montserrat"/>
                <a:cs typeface="Montserrat"/>
                <a:sym typeface="Montserrat"/>
              </a:defRPr>
            </a:lvl3pPr>
            <a:lvl4pPr lvl="3" algn="ctr">
              <a:spcBef>
                <a:spcPts val="0"/>
              </a:spcBef>
              <a:spcAft>
                <a:spcPts val="0"/>
              </a:spcAft>
              <a:buClr>
                <a:schemeClr val="dk1"/>
              </a:buClr>
              <a:buSzPts val="3600"/>
              <a:buFont typeface="Montserrat"/>
              <a:buNone/>
              <a:defRPr sz="2400">
                <a:solidFill>
                  <a:schemeClr val="dk1"/>
                </a:solidFill>
                <a:latin typeface="Montserrat"/>
                <a:ea typeface="Montserrat"/>
                <a:cs typeface="Montserrat"/>
                <a:sym typeface="Montserrat"/>
              </a:defRPr>
            </a:lvl4pPr>
            <a:lvl5pPr lvl="4" algn="ctr">
              <a:spcBef>
                <a:spcPts val="0"/>
              </a:spcBef>
              <a:spcAft>
                <a:spcPts val="0"/>
              </a:spcAft>
              <a:buClr>
                <a:schemeClr val="dk1"/>
              </a:buClr>
              <a:buSzPts val="3600"/>
              <a:buFont typeface="Montserrat"/>
              <a:buNone/>
              <a:defRPr sz="2400">
                <a:solidFill>
                  <a:schemeClr val="dk1"/>
                </a:solidFill>
                <a:latin typeface="Montserrat"/>
                <a:ea typeface="Montserrat"/>
                <a:cs typeface="Montserrat"/>
                <a:sym typeface="Montserrat"/>
              </a:defRPr>
            </a:lvl5pPr>
            <a:lvl6pPr lvl="5" algn="ctr">
              <a:spcBef>
                <a:spcPts val="0"/>
              </a:spcBef>
              <a:spcAft>
                <a:spcPts val="0"/>
              </a:spcAft>
              <a:buClr>
                <a:schemeClr val="dk1"/>
              </a:buClr>
              <a:buSzPts val="3600"/>
              <a:buFont typeface="Montserrat"/>
              <a:buNone/>
              <a:defRPr sz="2400">
                <a:solidFill>
                  <a:schemeClr val="dk1"/>
                </a:solidFill>
                <a:latin typeface="Montserrat"/>
                <a:ea typeface="Montserrat"/>
                <a:cs typeface="Montserrat"/>
                <a:sym typeface="Montserrat"/>
              </a:defRPr>
            </a:lvl6pPr>
            <a:lvl7pPr lvl="6" algn="ctr">
              <a:spcBef>
                <a:spcPts val="0"/>
              </a:spcBef>
              <a:spcAft>
                <a:spcPts val="0"/>
              </a:spcAft>
              <a:buClr>
                <a:schemeClr val="dk1"/>
              </a:buClr>
              <a:buSzPts val="3600"/>
              <a:buFont typeface="Montserrat"/>
              <a:buNone/>
              <a:defRPr sz="2400">
                <a:solidFill>
                  <a:schemeClr val="dk1"/>
                </a:solidFill>
                <a:latin typeface="Montserrat"/>
                <a:ea typeface="Montserrat"/>
                <a:cs typeface="Montserrat"/>
                <a:sym typeface="Montserrat"/>
              </a:defRPr>
            </a:lvl7pPr>
            <a:lvl8pPr lvl="7" algn="ctr">
              <a:spcBef>
                <a:spcPts val="0"/>
              </a:spcBef>
              <a:spcAft>
                <a:spcPts val="0"/>
              </a:spcAft>
              <a:buClr>
                <a:schemeClr val="dk1"/>
              </a:buClr>
              <a:buSzPts val="3600"/>
              <a:buFont typeface="Montserrat"/>
              <a:buNone/>
              <a:defRPr sz="2400">
                <a:solidFill>
                  <a:schemeClr val="dk1"/>
                </a:solidFill>
                <a:latin typeface="Montserrat"/>
                <a:ea typeface="Montserrat"/>
                <a:cs typeface="Montserrat"/>
                <a:sym typeface="Montserrat"/>
              </a:defRPr>
            </a:lvl8pPr>
            <a:lvl9pPr lvl="8" algn="ctr">
              <a:spcBef>
                <a:spcPts val="0"/>
              </a:spcBef>
              <a:spcAft>
                <a:spcPts val="0"/>
              </a:spcAft>
              <a:buClr>
                <a:schemeClr val="dk1"/>
              </a:buClr>
              <a:buSzPts val="3600"/>
              <a:buFont typeface="Montserrat"/>
              <a:buNone/>
              <a:defRPr sz="2400">
                <a:solidFill>
                  <a:schemeClr val="dk1"/>
                </a:solidFill>
                <a:latin typeface="Montserrat"/>
                <a:ea typeface="Montserrat"/>
                <a:cs typeface="Montserrat"/>
                <a:sym typeface="Montserrat"/>
              </a:defRPr>
            </a:lvl9pPr>
          </a:lstStyle>
          <a:p>
            <a:endParaRPr/>
          </a:p>
        </p:txBody>
      </p:sp>
      <p:sp>
        <p:nvSpPr>
          <p:cNvPr id="1298" name="Google Shape;1298;p175"/>
          <p:cNvSpPr txBox="1">
            <a:spLocks noGrp="1"/>
          </p:cNvSpPr>
          <p:nvPr>
            <p:ph type="subTitle" idx="3"/>
          </p:nvPr>
        </p:nvSpPr>
        <p:spPr>
          <a:xfrm>
            <a:off x="3358500" y="5331321"/>
            <a:ext cx="5475200" cy="464800"/>
          </a:xfrm>
          <a:prstGeom prst="rect">
            <a:avLst/>
          </a:prstGeom>
        </p:spPr>
        <p:txBody>
          <a:bodyPr spcFirstLastPara="1" wrap="square" lIns="0" tIns="0" rIns="0" bIns="0" anchor="ctr" anchorCtr="0">
            <a:noAutofit/>
          </a:bodyPr>
          <a:lstStyle>
            <a:lvl1pPr lvl="0" algn="ctr">
              <a:spcBef>
                <a:spcPts val="0"/>
              </a:spcBef>
              <a:spcAft>
                <a:spcPts val="0"/>
              </a:spcAft>
              <a:buClr>
                <a:schemeClr val="accent6"/>
              </a:buClr>
              <a:buSzPts val="2800"/>
              <a:buFont typeface="Montserrat SemiBold"/>
              <a:buNone/>
              <a:defRPr sz="1867">
                <a:solidFill>
                  <a:schemeClr val="accent6"/>
                </a:solidFill>
                <a:latin typeface="Montserrat SemiBold"/>
                <a:ea typeface="Montserrat SemiBold"/>
                <a:cs typeface="Montserrat SemiBold"/>
                <a:sym typeface="Montserrat SemiBold"/>
              </a:defRPr>
            </a:lvl1pPr>
            <a:lvl2pPr lvl="1" algn="ctr">
              <a:spcBef>
                <a:spcPts val="0"/>
              </a:spcBef>
              <a:spcAft>
                <a:spcPts val="0"/>
              </a:spcAft>
              <a:buClr>
                <a:schemeClr val="accent6"/>
              </a:buClr>
              <a:buSzPts val="2800"/>
              <a:buFont typeface="Montserrat"/>
              <a:buNone/>
              <a:defRPr sz="1867">
                <a:solidFill>
                  <a:schemeClr val="accent6"/>
                </a:solidFill>
                <a:latin typeface="Montserrat"/>
                <a:ea typeface="Montserrat"/>
                <a:cs typeface="Montserrat"/>
                <a:sym typeface="Montserrat"/>
              </a:defRPr>
            </a:lvl2pPr>
            <a:lvl3pPr lvl="2" algn="ctr">
              <a:spcBef>
                <a:spcPts val="0"/>
              </a:spcBef>
              <a:spcAft>
                <a:spcPts val="0"/>
              </a:spcAft>
              <a:buClr>
                <a:schemeClr val="accent6"/>
              </a:buClr>
              <a:buSzPts val="2800"/>
              <a:buFont typeface="Montserrat"/>
              <a:buNone/>
              <a:defRPr sz="1867">
                <a:solidFill>
                  <a:schemeClr val="accent6"/>
                </a:solidFill>
                <a:latin typeface="Montserrat"/>
                <a:ea typeface="Montserrat"/>
                <a:cs typeface="Montserrat"/>
                <a:sym typeface="Montserrat"/>
              </a:defRPr>
            </a:lvl3pPr>
            <a:lvl4pPr lvl="3" algn="ctr">
              <a:spcBef>
                <a:spcPts val="0"/>
              </a:spcBef>
              <a:spcAft>
                <a:spcPts val="0"/>
              </a:spcAft>
              <a:buClr>
                <a:schemeClr val="accent6"/>
              </a:buClr>
              <a:buSzPts val="2800"/>
              <a:buFont typeface="Montserrat"/>
              <a:buNone/>
              <a:defRPr sz="1867">
                <a:solidFill>
                  <a:schemeClr val="accent6"/>
                </a:solidFill>
                <a:latin typeface="Montserrat"/>
                <a:ea typeface="Montserrat"/>
                <a:cs typeface="Montserrat"/>
                <a:sym typeface="Montserrat"/>
              </a:defRPr>
            </a:lvl4pPr>
            <a:lvl5pPr lvl="4" algn="ctr">
              <a:spcBef>
                <a:spcPts val="0"/>
              </a:spcBef>
              <a:spcAft>
                <a:spcPts val="0"/>
              </a:spcAft>
              <a:buClr>
                <a:schemeClr val="accent6"/>
              </a:buClr>
              <a:buSzPts val="2800"/>
              <a:buFont typeface="Montserrat"/>
              <a:buNone/>
              <a:defRPr sz="1867">
                <a:solidFill>
                  <a:schemeClr val="accent6"/>
                </a:solidFill>
                <a:latin typeface="Montserrat"/>
                <a:ea typeface="Montserrat"/>
                <a:cs typeface="Montserrat"/>
                <a:sym typeface="Montserrat"/>
              </a:defRPr>
            </a:lvl5pPr>
            <a:lvl6pPr lvl="5" algn="ctr">
              <a:spcBef>
                <a:spcPts val="0"/>
              </a:spcBef>
              <a:spcAft>
                <a:spcPts val="0"/>
              </a:spcAft>
              <a:buClr>
                <a:schemeClr val="accent6"/>
              </a:buClr>
              <a:buSzPts val="2800"/>
              <a:buFont typeface="Montserrat"/>
              <a:buNone/>
              <a:defRPr sz="1867">
                <a:solidFill>
                  <a:schemeClr val="accent6"/>
                </a:solidFill>
                <a:latin typeface="Montserrat"/>
                <a:ea typeface="Montserrat"/>
                <a:cs typeface="Montserrat"/>
                <a:sym typeface="Montserrat"/>
              </a:defRPr>
            </a:lvl6pPr>
            <a:lvl7pPr lvl="6" algn="ctr">
              <a:spcBef>
                <a:spcPts val="0"/>
              </a:spcBef>
              <a:spcAft>
                <a:spcPts val="0"/>
              </a:spcAft>
              <a:buClr>
                <a:schemeClr val="accent6"/>
              </a:buClr>
              <a:buSzPts val="2800"/>
              <a:buFont typeface="Montserrat"/>
              <a:buNone/>
              <a:defRPr sz="1867">
                <a:solidFill>
                  <a:schemeClr val="accent6"/>
                </a:solidFill>
                <a:latin typeface="Montserrat"/>
                <a:ea typeface="Montserrat"/>
                <a:cs typeface="Montserrat"/>
                <a:sym typeface="Montserrat"/>
              </a:defRPr>
            </a:lvl7pPr>
            <a:lvl8pPr lvl="7" algn="ctr">
              <a:spcBef>
                <a:spcPts val="0"/>
              </a:spcBef>
              <a:spcAft>
                <a:spcPts val="0"/>
              </a:spcAft>
              <a:buClr>
                <a:schemeClr val="accent6"/>
              </a:buClr>
              <a:buSzPts val="2800"/>
              <a:buFont typeface="Montserrat"/>
              <a:buNone/>
              <a:defRPr sz="1867">
                <a:solidFill>
                  <a:schemeClr val="accent6"/>
                </a:solidFill>
                <a:latin typeface="Montserrat"/>
                <a:ea typeface="Montserrat"/>
                <a:cs typeface="Montserrat"/>
                <a:sym typeface="Montserrat"/>
              </a:defRPr>
            </a:lvl8pPr>
            <a:lvl9pPr lvl="8" algn="ctr">
              <a:spcBef>
                <a:spcPts val="0"/>
              </a:spcBef>
              <a:spcAft>
                <a:spcPts val="0"/>
              </a:spcAft>
              <a:buClr>
                <a:schemeClr val="accent6"/>
              </a:buClr>
              <a:buSzPts val="2800"/>
              <a:buFont typeface="Montserrat"/>
              <a:buNone/>
              <a:defRPr sz="1867">
                <a:solidFill>
                  <a:schemeClr val="accent6"/>
                </a:solidFill>
                <a:latin typeface="Montserrat"/>
                <a:ea typeface="Montserrat"/>
                <a:cs typeface="Montserrat"/>
                <a:sym typeface="Montserrat"/>
              </a:defRPr>
            </a:lvl9pPr>
          </a:lstStyle>
          <a:p>
            <a:endParaRPr/>
          </a:p>
        </p:txBody>
      </p:sp>
      <p:sp>
        <p:nvSpPr>
          <p:cNvPr id="1299" name="Google Shape;1299;p175"/>
          <p:cNvSpPr txBox="1">
            <a:spLocks noGrp="1"/>
          </p:cNvSpPr>
          <p:nvPr>
            <p:ph type="subTitle" idx="4"/>
          </p:nvPr>
        </p:nvSpPr>
        <p:spPr>
          <a:xfrm>
            <a:off x="1685900" y="3358896"/>
            <a:ext cx="8820400" cy="13352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1pPr>
            <a:lvl2pPr lvl="1" algn="ctr">
              <a:lnSpc>
                <a:spcPct val="90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2pPr>
            <a:lvl3pPr lvl="2" algn="ctr">
              <a:lnSpc>
                <a:spcPct val="90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3pPr>
            <a:lvl4pPr lvl="3" algn="ctr">
              <a:lnSpc>
                <a:spcPct val="90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4pPr>
            <a:lvl5pPr lvl="4" algn="ctr">
              <a:lnSpc>
                <a:spcPct val="90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5pPr>
            <a:lvl6pPr lvl="5" algn="ctr">
              <a:lnSpc>
                <a:spcPct val="90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6pPr>
            <a:lvl7pPr lvl="6" algn="ctr">
              <a:lnSpc>
                <a:spcPct val="90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7pPr>
            <a:lvl8pPr lvl="7" algn="ctr">
              <a:lnSpc>
                <a:spcPct val="90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8pPr>
            <a:lvl9pPr lvl="8" algn="ctr">
              <a:lnSpc>
                <a:spcPct val="90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9pPr>
          </a:lstStyle>
          <a:p>
            <a:endParaRPr/>
          </a:p>
        </p:txBody>
      </p:sp>
      <p:sp>
        <p:nvSpPr>
          <p:cNvPr id="1300" name="Google Shape;1300;p175"/>
          <p:cNvSpPr/>
          <p:nvPr/>
        </p:nvSpPr>
        <p:spPr>
          <a:xfrm>
            <a:off x="5168733" y="629767"/>
            <a:ext cx="1802800" cy="1802800"/>
          </a:xfrm>
          <a:prstGeom prst="ellipse">
            <a:avLst/>
          </a:prstGeom>
          <a:solidFill>
            <a:srgbClr val="FFFFFF"/>
          </a:solidFill>
          <a:ln>
            <a:noFill/>
          </a:ln>
          <a:effectLst>
            <a:outerShdw blurRad="285750" dist="38100" dir="3000000" algn="bl" rotWithShape="0">
              <a:srgbClr val="000000">
                <a:alpha val="13000"/>
              </a:srgbClr>
            </a:outerShdw>
          </a:effectLst>
        </p:spPr>
        <p:txBody>
          <a:bodyPr spcFirstLastPara="1" wrap="square" lIns="60967" tIns="60967" rIns="60967" bIns="60967" anchor="ctr" anchorCtr="0">
            <a:noAutofit/>
          </a:bodyPr>
          <a:lstStyle/>
          <a:p>
            <a:pPr marL="0" lvl="0" indent="0" algn="ctr" rtl="0">
              <a:spcBef>
                <a:spcPts val="0"/>
              </a:spcBef>
              <a:spcAft>
                <a:spcPts val="0"/>
              </a:spcAft>
              <a:buNone/>
            </a:pPr>
            <a:endParaRPr sz="933">
              <a:latin typeface="Inter"/>
              <a:ea typeface="Inter"/>
              <a:cs typeface="Inter"/>
              <a:sym typeface="Inter"/>
            </a:endParaRPr>
          </a:p>
        </p:txBody>
      </p:sp>
      <p:sp>
        <p:nvSpPr>
          <p:cNvPr id="1301" name="Google Shape;1301;p175"/>
          <p:cNvSpPr>
            <a:spLocks noGrp="1"/>
          </p:cNvSpPr>
          <p:nvPr>
            <p:ph type="pic" idx="5"/>
          </p:nvPr>
        </p:nvSpPr>
        <p:spPr>
          <a:xfrm>
            <a:off x="5258371" y="713003"/>
            <a:ext cx="1636000" cy="1636000"/>
          </a:xfrm>
          <a:prstGeom prst="ellipse">
            <a:avLst/>
          </a:prstGeom>
          <a:noFill/>
          <a:ln>
            <a:noFill/>
          </a:ln>
        </p:spPr>
      </p:sp>
    </p:spTree>
    <p:extLst>
      <p:ext uri="{BB962C8B-B14F-4D97-AF65-F5344CB8AC3E}">
        <p14:creationId xmlns:p14="http://schemas.microsoft.com/office/powerpoint/2010/main" val="117361549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Quote B">
  <p:cSld name="Quote B">
    <p:spTree>
      <p:nvGrpSpPr>
        <p:cNvPr id="1" name="Shape 1302"/>
        <p:cNvGrpSpPr/>
        <p:nvPr/>
      </p:nvGrpSpPr>
      <p:grpSpPr>
        <a:xfrm>
          <a:off x="0" y="0"/>
          <a:ext cx="0" cy="0"/>
          <a:chOff x="0" y="0"/>
          <a:chExt cx="0" cy="0"/>
        </a:xfrm>
      </p:grpSpPr>
      <p:pic>
        <p:nvPicPr>
          <p:cNvPr id="1303" name="Google Shape;1303;p176" descr="preencoded.png"/>
          <p:cNvPicPr preferRelativeResize="0"/>
          <p:nvPr/>
        </p:nvPicPr>
        <p:blipFill rotWithShape="1">
          <a:blip r:embed="rId2">
            <a:alphaModFix/>
          </a:blip>
          <a:srcRect/>
          <a:stretch/>
        </p:blipFill>
        <p:spPr>
          <a:xfrm>
            <a:off x="1" y="2178050"/>
            <a:ext cx="12191999" cy="4679951"/>
          </a:xfrm>
          <a:prstGeom prst="rect">
            <a:avLst/>
          </a:prstGeom>
          <a:noFill/>
          <a:ln>
            <a:noFill/>
          </a:ln>
        </p:spPr>
      </p:pic>
      <p:pic>
        <p:nvPicPr>
          <p:cNvPr id="1304" name="Google Shape;1304;p176" descr="preencoded.png"/>
          <p:cNvPicPr preferRelativeResize="0"/>
          <p:nvPr/>
        </p:nvPicPr>
        <p:blipFill rotWithShape="1">
          <a:blip r:embed="rId3">
            <a:alphaModFix/>
          </a:blip>
          <a:srcRect/>
          <a:stretch/>
        </p:blipFill>
        <p:spPr>
          <a:xfrm>
            <a:off x="1" y="2616200"/>
            <a:ext cx="12191999" cy="4241800"/>
          </a:xfrm>
          <a:prstGeom prst="rect">
            <a:avLst/>
          </a:prstGeom>
          <a:noFill/>
          <a:ln>
            <a:noFill/>
          </a:ln>
        </p:spPr>
      </p:pic>
      <p:pic>
        <p:nvPicPr>
          <p:cNvPr id="1305" name="Google Shape;1305;p176" descr="preencoded.png"/>
          <p:cNvPicPr preferRelativeResize="0"/>
          <p:nvPr/>
        </p:nvPicPr>
        <p:blipFill rotWithShape="1">
          <a:blip r:embed="rId4">
            <a:alphaModFix/>
          </a:blip>
          <a:srcRect/>
          <a:stretch/>
        </p:blipFill>
        <p:spPr>
          <a:xfrm>
            <a:off x="0" y="3503340"/>
            <a:ext cx="12192005" cy="3354662"/>
          </a:xfrm>
          <a:prstGeom prst="rect">
            <a:avLst/>
          </a:prstGeom>
          <a:noFill/>
          <a:ln>
            <a:noFill/>
          </a:ln>
        </p:spPr>
      </p:pic>
      <p:pic>
        <p:nvPicPr>
          <p:cNvPr id="1306" name="Google Shape;1306;p176" descr="preencoded.png"/>
          <p:cNvPicPr preferRelativeResize="0"/>
          <p:nvPr/>
        </p:nvPicPr>
        <p:blipFill rotWithShape="1">
          <a:blip r:embed="rId5">
            <a:alphaModFix/>
          </a:blip>
          <a:srcRect/>
          <a:stretch/>
        </p:blipFill>
        <p:spPr>
          <a:xfrm>
            <a:off x="9347200" y="406400"/>
            <a:ext cx="2032000" cy="206995"/>
          </a:xfrm>
          <a:prstGeom prst="rect">
            <a:avLst/>
          </a:prstGeom>
          <a:noFill/>
          <a:ln>
            <a:noFill/>
          </a:ln>
        </p:spPr>
      </p:pic>
      <p:sp>
        <p:nvSpPr>
          <p:cNvPr id="1307" name="Google Shape;1307;p176"/>
          <p:cNvSpPr/>
          <p:nvPr/>
        </p:nvSpPr>
        <p:spPr>
          <a:xfrm>
            <a:off x="9671050"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8EE8AA"/>
              </a:buClr>
              <a:buSzPts val="1400"/>
              <a:buFont typeface="Inter"/>
              <a:buNone/>
            </a:pPr>
            <a:r>
              <a:rPr lang="en" sz="933" i="0" u="none" strike="noStrike" cap="none">
                <a:solidFill>
                  <a:srgbClr val="8EE8AA"/>
                </a:solidFill>
                <a:latin typeface="Inter"/>
                <a:ea typeface="Inter"/>
                <a:cs typeface="Inter"/>
                <a:sym typeface="Inter"/>
              </a:rPr>
              <a:t>Copyright © 2024 SmartRecruiters, Inc. </a:t>
            </a:r>
            <a:endParaRPr sz="933" i="0" u="none" strike="noStrike" cap="none">
              <a:solidFill>
                <a:schemeClr val="dk1"/>
              </a:solidFill>
              <a:latin typeface="Inter"/>
              <a:ea typeface="Inter"/>
              <a:cs typeface="Inter"/>
              <a:sym typeface="Inter"/>
            </a:endParaRPr>
          </a:p>
        </p:txBody>
      </p:sp>
      <p:sp>
        <p:nvSpPr>
          <p:cNvPr id="1308" name="Google Shape;1308;p176"/>
          <p:cNvSpPr txBox="1">
            <a:spLocks noGrp="1"/>
          </p:cNvSpPr>
          <p:nvPr>
            <p:ph type="subTitle" idx="1"/>
          </p:nvPr>
        </p:nvSpPr>
        <p:spPr>
          <a:xfrm>
            <a:off x="1111250" y="1018033"/>
            <a:ext cx="3623600" cy="286000"/>
          </a:xfrm>
          <a:prstGeom prst="rect">
            <a:avLst/>
          </a:prstGeom>
        </p:spPr>
        <p:txBody>
          <a:bodyPr spcFirstLastPara="1" wrap="square" lIns="0" tIns="0" rIns="0" bIns="0" anchor="t" anchorCtr="0">
            <a:noAutofit/>
          </a:bodyPr>
          <a:lstStyle>
            <a:lvl1pPr lvl="0">
              <a:lnSpc>
                <a:spcPct val="99000"/>
              </a:lnSpc>
              <a:spcBef>
                <a:spcPts val="0"/>
              </a:spcBef>
              <a:spcAft>
                <a:spcPts val="0"/>
              </a:spcAft>
              <a:buClr>
                <a:schemeClr val="accent6"/>
              </a:buClr>
              <a:buSzPts val="2400"/>
              <a:buFont typeface="Montserrat Medium"/>
              <a:buNone/>
              <a:defRPr sz="1600">
                <a:solidFill>
                  <a:schemeClr val="accent6"/>
                </a:solidFill>
                <a:latin typeface="Montserrat Medium"/>
                <a:ea typeface="Montserrat Medium"/>
                <a:cs typeface="Montserrat Medium"/>
                <a:sym typeface="Montserrat Medium"/>
              </a:defRPr>
            </a:lvl1pPr>
            <a:lvl2pPr lvl="1">
              <a:lnSpc>
                <a:spcPct val="99000"/>
              </a:lnSpc>
              <a:spcBef>
                <a:spcPts val="0"/>
              </a:spcBef>
              <a:spcAft>
                <a:spcPts val="0"/>
              </a:spcAft>
              <a:buClr>
                <a:schemeClr val="accent6"/>
              </a:buClr>
              <a:buSzPts val="1400"/>
              <a:buFont typeface="Montserrat Medium"/>
              <a:buNone/>
              <a:defRPr>
                <a:solidFill>
                  <a:schemeClr val="accent6"/>
                </a:solidFill>
                <a:latin typeface="Montserrat Medium"/>
                <a:ea typeface="Montserrat Medium"/>
                <a:cs typeface="Montserrat Medium"/>
                <a:sym typeface="Montserrat Medium"/>
              </a:defRPr>
            </a:lvl2pPr>
            <a:lvl3pPr lvl="2">
              <a:lnSpc>
                <a:spcPct val="99000"/>
              </a:lnSpc>
              <a:spcBef>
                <a:spcPts val="0"/>
              </a:spcBef>
              <a:spcAft>
                <a:spcPts val="0"/>
              </a:spcAft>
              <a:buClr>
                <a:schemeClr val="accent6"/>
              </a:buClr>
              <a:buSzPts val="1400"/>
              <a:buFont typeface="Montserrat Medium"/>
              <a:buNone/>
              <a:defRPr>
                <a:solidFill>
                  <a:schemeClr val="accent6"/>
                </a:solidFill>
                <a:latin typeface="Montserrat Medium"/>
                <a:ea typeface="Montserrat Medium"/>
                <a:cs typeface="Montserrat Medium"/>
                <a:sym typeface="Montserrat Medium"/>
              </a:defRPr>
            </a:lvl3pPr>
            <a:lvl4pPr lvl="3">
              <a:lnSpc>
                <a:spcPct val="99000"/>
              </a:lnSpc>
              <a:spcBef>
                <a:spcPts val="0"/>
              </a:spcBef>
              <a:spcAft>
                <a:spcPts val="0"/>
              </a:spcAft>
              <a:buClr>
                <a:schemeClr val="accent6"/>
              </a:buClr>
              <a:buSzPts val="1400"/>
              <a:buFont typeface="Montserrat Medium"/>
              <a:buNone/>
              <a:defRPr>
                <a:solidFill>
                  <a:schemeClr val="accent6"/>
                </a:solidFill>
                <a:latin typeface="Montserrat Medium"/>
                <a:ea typeface="Montserrat Medium"/>
                <a:cs typeface="Montserrat Medium"/>
                <a:sym typeface="Montserrat Medium"/>
              </a:defRPr>
            </a:lvl4pPr>
            <a:lvl5pPr lvl="4">
              <a:lnSpc>
                <a:spcPct val="99000"/>
              </a:lnSpc>
              <a:spcBef>
                <a:spcPts val="0"/>
              </a:spcBef>
              <a:spcAft>
                <a:spcPts val="0"/>
              </a:spcAft>
              <a:buClr>
                <a:schemeClr val="accent6"/>
              </a:buClr>
              <a:buSzPts val="1400"/>
              <a:buFont typeface="Montserrat Medium"/>
              <a:buNone/>
              <a:defRPr>
                <a:solidFill>
                  <a:schemeClr val="accent6"/>
                </a:solidFill>
                <a:latin typeface="Montserrat Medium"/>
                <a:ea typeface="Montserrat Medium"/>
                <a:cs typeface="Montserrat Medium"/>
                <a:sym typeface="Montserrat Medium"/>
              </a:defRPr>
            </a:lvl5pPr>
            <a:lvl6pPr lvl="5">
              <a:lnSpc>
                <a:spcPct val="99000"/>
              </a:lnSpc>
              <a:spcBef>
                <a:spcPts val="0"/>
              </a:spcBef>
              <a:spcAft>
                <a:spcPts val="0"/>
              </a:spcAft>
              <a:buClr>
                <a:schemeClr val="accent6"/>
              </a:buClr>
              <a:buSzPts val="1400"/>
              <a:buFont typeface="Montserrat Medium"/>
              <a:buNone/>
              <a:defRPr>
                <a:solidFill>
                  <a:schemeClr val="accent6"/>
                </a:solidFill>
                <a:latin typeface="Montserrat Medium"/>
                <a:ea typeface="Montserrat Medium"/>
                <a:cs typeface="Montserrat Medium"/>
                <a:sym typeface="Montserrat Medium"/>
              </a:defRPr>
            </a:lvl6pPr>
            <a:lvl7pPr lvl="6">
              <a:lnSpc>
                <a:spcPct val="99000"/>
              </a:lnSpc>
              <a:spcBef>
                <a:spcPts val="0"/>
              </a:spcBef>
              <a:spcAft>
                <a:spcPts val="0"/>
              </a:spcAft>
              <a:buClr>
                <a:schemeClr val="accent6"/>
              </a:buClr>
              <a:buSzPts val="1400"/>
              <a:buFont typeface="Montserrat Medium"/>
              <a:buNone/>
              <a:defRPr>
                <a:solidFill>
                  <a:schemeClr val="accent6"/>
                </a:solidFill>
                <a:latin typeface="Montserrat Medium"/>
                <a:ea typeface="Montserrat Medium"/>
                <a:cs typeface="Montserrat Medium"/>
                <a:sym typeface="Montserrat Medium"/>
              </a:defRPr>
            </a:lvl7pPr>
            <a:lvl8pPr lvl="7">
              <a:lnSpc>
                <a:spcPct val="99000"/>
              </a:lnSpc>
              <a:spcBef>
                <a:spcPts val="0"/>
              </a:spcBef>
              <a:spcAft>
                <a:spcPts val="0"/>
              </a:spcAft>
              <a:buClr>
                <a:schemeClr val="accent6"/>
              </a:buClr>
              <a:buSzPts val="1400"/>
              <a:buFont typeface="Montserrat Medium"/>
              <a:buNone/>
              <a:defRPr>
                <a:solidFill>
                  <a:schemeClr val="accent6"/>
                </a:solidFill>
                <a:latin typeface="Montserrat Medium"/>
                <a:ea typeface="Montserrat Medium"/>
                <a:cs typeface="Montserrat Medium"/>
                <a:sym typeface="Montserrat Medium"/>
              </a:defRPr>
            </a:lvl8pPr>
            <a:lvl9pPr lvl="8">
              <a:lnSpc>
                <a:spcPct val="99000"/>
              </a:lnSpc>
              <a:spcBef>
                <a:spcPts val="0"/>
              </a:spcBef>
              <a:spcAft>
                <a:spcPts val="0"/>
              </a:spcAft>
              <a:buClr>
                <a:schemeClr val="accent6"/>
              </a:buClr>
              <a:buSzPts val="1400"/>
              <a:buFont typeface="Montserrat Medium"/>
              <a:buNone/>
              <a:defRPr>
                <a:solidFill>
                  <a:schemeClr val="accent6"/>
                </a:solidFill>
                <a:latin typeface="Montserrat Medium"/>
                <a:ea typeface="Montserrat Medium"/>
                <a:cs typeface="Montserrat Medium"/>
                <a:sym typeface="Montserrat Medium"/>
              </a:defRPr>
            </a:lvl9pPr>
          </a:lstStyle>
          <a:p>
            <a:endParaRPr/>
          </a:p>
        </p:txBody>
      </p:sp>
      <p:sp>
        <p:nvSpPr>
          <p:cNvPr id="1309" name="Google Shape;1309;p176"/>
          <p:cNvSpPr txBox="1">
            <a:spLocks noGrp="1"/>
          </p:cNvSpPr>
          <p:nvPr>
            <p:ph type="title"/>
          </p:nvPr>
        </p:nvSpPr>
        <p:spPr>
          <a:xfrm>
            <a:off x="1109500" y="1609344"/>
            <a:ext cx="9973200" cy="24140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6400"/>
              <a:buFont typeface="Montserrat"/>
              <a:buNone/>
              <a:defRPr sz="4267">
                <a:solidFill>
                  <a:schemeClr val="dk1"/>
                </a:solidFill>
                <a:latin typeface="Montserrat"/>
                <a:ea typeface="Montserrat"/>
                <a:cs typeface="Montserrat"/>
                <a:sym typeface="Montserrat"/>
              </a:defRPr>
            </a:lvl1pPr>
            <a:lvl2pPr lvl="1">
              <a:lnSpc>
                <a:spcPct val="9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nSpc>
                <a:spcPct val="9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nSpc>
                <a:spcPct val="9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nSpc>
                <a:spcPct val="9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nSpc>
                <a:spcPct val="9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nSpc>
                <a:spcPct val="9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nSpc>
                <a:spcPct val="9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nSpc>
                <a:spcPct val="9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1310" name="Google Shape;1310;p176"/>
          <p:cNvSpPr txBox="1">
            <a:spLocks noGrp="1"/>
          </p:cNvSpPr>
          <p:nvPr>
            <p:ph type="subTitle" idx="2"/>
          </p:nvPr>
        </p:nvSpPr>
        <p:spPr>
          <a:xfrm>
            <a:off x="2934000" y="4884928"/>
            <a:ext cx="6324000" cy="286000"/>
          </a:xfrm>
          <a:prstGeom prst="rect">
            <a:avLst/>
          </a:prstGeom>
        </p:spPr>
        <p:txBody>
          <a:bodyPr spcFirstLastPara="1" wrap="square" lIns="0" tIns="0" rIns="0" bIns="0" anchor="ctr" anchorCtr="0">
            <a:noAutofit/>
          </a:bodyPr>
          <a:lstStyle>
            <a:lvl1pPr lvl="0" algn="ctr">
              <a:spcBef>
                <a:spcPts val="0"/>
              </a:spcBef>
              <a:spcAft>
                <a:spcPts val="0"/>
              </a:spcAft>
              <a:buClr>
                <a:schemeClr val="accent1"/>
              </a:buClr>
              <a:buSzPts val="4000"/>
              <a:buFont typeface="Montserrat SemiBold"/>
              <a:buNone/>
              <a:defRPr sz="2667">
                <a:solidFill>
                  <a:schemeClr val="accent1"/>
                </a:solidFill>
                <a:latin typeface="Montserrat SemiBold"/>
                <a:ea typeface="Montserrat SemiBold"/>
                <a:cs typeface="Montserrat SemiBold"/>
                <a:sym typeface="Montserrat SemiBold"/>
              </a:defRPr>
            </a:lvl1pPr>
            <a:lvl2pPr lvl="1" algn="ctr">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2pPr>
            <a:lvl3pPr lvl="2" algn="ctr">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3pPr>
            <a:lvl4pPr lvl="3" algn="ctr">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4pPr>
            <a:lvl5pPr lvl="4" algn="ctr">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5pPr>
            <a:lvl6pPr lvl="5" algn="ctr">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6pPr>
            <a:lvl7pPr lvl="6" algn="ctr">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7pPr>
            <a:lvl8pPr lvl="7" algn="ctr">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8pPr>
            <a:lvl9pPr lvl="8" algn="ctr">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9pPr>
          </a:lstStyle>
          <a:p>
            <a:endParaRPr/>
          </a:p>
        </p:txBody>
      </p:sp>
      <p:sp>
        <p:nvSpPr>
          <p:cNvPr id="1311" name="Google Shape;1311;p176"/>
          <p:cNvSpPr txBox="1">
            <a:spLocks noGrp="1"/>
          </p:cNvSpPr>
          <p:nvPr>
            <p:ph type="subTitle" idx="3"/>
          </p:nvPr>
        </p:nvSpPr>
        <p:spPr>
          <a:xfrm>
            <a:off x="2934000" y="5204505"/>
            <a:ext cx="6324000" cy="286000"/>
          </a:xfrm>
          <a:prstGeom prst="rect">
            <a:avLst/>
          </a:prstGeom>
        </p:spPr>
        <p:txBody>
          <a:bodyPr spcFirstLastPara="1" wrap="square" lIns="0" tIns="0" rIns="0" bIns="0" anchor="ctr" anchorCtr="0">
            <a:noAutofit/>
          </a:bodyPr>
          <a:lstStyle>
            <a:lvl1pPr lvl="0" algn="ctr">
              <a:spcBef>
                <a:spcPts val="0"/>
              </a:spcBef>
              <a:spcAft>
                <a:spcPts val="0"/>
              </a:spcAft>
              <a:buClr>
                <a:schemeClr val="dk1"/>
              </a:buClr>
              <a:buSzPts val="2800"/>
              <a:buFont typeface="Montserrat"/>
              <a:buNone/>
              <a:defRPr sz="1867" b="1">
                <a:solidFill>
                  <a:schemeClr val="dk1"/>
                </a:solidFill>
                <a:latin typeface="Montserrat"/>
                <a:ea typeface="Montserrat"/>
                <a:cs typeface="Montserrat"/>
                <a:sym typeface="Montserrat"/>
              </a:defRPr>
            </a:lvl1pPr>
            <a:lvl2pPr lvl="1" algn="ctr">
              <a:spcBef>
                <a:spcPts val="0"/>
              </a:spcBef>
              <a:spcAft>
                <a:spcPts val="0"/>
              </a:spcAft>
              <a:buClr>
                <a:schemeClr val="dk1"/>
              </a:buClr>
              <a:buSzPts val="2800"/>
              <a:buFont typeface="Montserrat"/>
              <a:buNone/>
              <a:defRPr sz="1867" b="1">
                <a:solidFill>
                  <a:schemeClr val="dk1"/>
                </a:solidFill>
                <a:latin typeface="Montserrat"/>
                <a:ea typeface="Montserrat"/>
                <a:cs typeface="Montserrat"/>
                <a:sym typeface="Montserrat"/>
              </a:defRPr>
            </a:lvl2pPr>
            <a:lvl3pPr lvl="2" algn="ctr">
              <a:spcBef>
                <a:spcPts val="0"/>
              </a:spcBef>
              <a:spcAft>
                <a:spcPts val="0"/>
              </a:spcAft>
              <a:buClr>
                <a:schemeClr val="dk1"/>
              </a:buClr>
              <a:buSzPts val="2800"/>
              <a:buFont typeface="Montserrat"/>
              <a:buNone/>
              <a:defRPr sz="1867" b="1">
                <a:solidFill>
                  <a:schemeClr val="dk1"/>
                </a:solidFill>
                <a:latin typeface="Montserrat"/>
                <a:ea typeface="Montserrat"/>
                <a:cs typeface="Montserrat"/>
                <a:sym typeface="Montserrat"/>
              </a:defRPr>
            </a:lvl3pPr>
            <a:lvl4pPr lvl="3" algn="ctr">
              <a:spcBef>
                <a:spcPts val="0"/>
              </a:spcBef>
              <a:spcAft>
                <a:spcPts val="0"/>
              </a:spcAft>
              <a:buClr>
                <a:schemeClr val="dk1"/>
              </a:buClr>
              <a:buSzPts val="2800"/>
              <a:buFont typeface="Montserrat"/>
              <a:buNone/>
              <a:defRPr sz="1867" b="1">
                <a:solidFill>
                  <a:schemeClr val="dk1"/>
                </a:solidFill>
                <a:latin typeface="Montserrat"/>
                <a:ea typeface="Montserrat"/>
                <a:cs typeface="Montserrat"/>
                <a:sym typeface="Montserrat"/>
              </a:defRPr>
            </a:lvl4pPr>
            <a:lvl5pPr lvl="4" algn="ctr">
              <a:spcBef>
                <a:spcPts val="0"/>
              </a:spcBef>
              <a:spcAft>
                <a:spcPts val="0"/>
              </a:spcAft>
              <a:buClr>
                <a:schemeClr val="dk1"/>
              </a:buClr>
              <a:buSzPts val="2800"/>
              <a:buFont typeface="Montserrat"/>
              <a:buNone/>
              <a:defRPr sz="1867" b="1">
                <a:solidFill>
                  <a:schemeClr val="dk1"/>
                </a:solidFill>
                <a:latin typeface="Montserrat"/>
                <a:ea typeface="Montserrat"/>
                <a:cs typeface="Montserrat"/>
                <a:sym typeface="Montserrat"/>
              </a:defRPr>
            </a:lvl5pPr>
            <a:lvl6pPr lvl="5" algn="ctr">
              <a:spcBef>
                <a:spcPts val="0"/>
              </a:spcBef>
              <a:spcAft>
                <a:spcPts val="0"/>
              </a:spcAft>
              <a:buClr>
                <a:schemeClr val="dk1"/>
              </a:buClr>
              <a:buSzPts val="2800"/>
              <a:buFont typeface="Montserrat"/>
              <a:buNone/>
              <a:defRPr sz="1867" b="1">
                <a:solidFill>
                  <a:schemeClr val="dk1"/>
                </a:solidFill>
                <a:latin typeface="Montserrat"/>
                <a:ea typeface="Montserrat"/>
                <a:cs typeface="Montserrat"/>
                <a:sym typeface="Montserrat"/>
              </a:defRPr>
            </a:lvl6pPr>
            <a:lvl7pPr lvl="6" algn="ctr">
              <a:spcBef>
                <a:spcPts val="0"/>
              </a:spcBef>
              <a:spcAft>
                <a:spcPts val="0"/>
              </a:spcAft>
              <a:buClr>
                <a:schemeClr val="dk1"/>
              </a:buClr>
              <a:buSzPts val="2800"/>
              <a:buFont typeface="Montserrat"/>
              <a:buNone/>
              <a:defRPr sz="1867" b="1">
                <a:solidFill>
                  <a:schemeClr val="dk1"/>
                </a:solidFill>
                <a:latin typeface="Montserrat"/>
                <a:ea typeface="Montserrat"/>
                <a:cs typeface="Montserrat"/>
                <a:sym typeface="Montserrat"/>
              </a:defRPr>
            </a:lvl7pPr>
            <a:lvl8pPr lvl="7" algn="ctr">
              <a:spcBef>
                <a:spcPts val="0"/>
              </a:spcBef>
              <a:spcAft>
                <a:spcPts val="0"/>
              </a:spcAft>
              <a:buClr>
                <a:schemeClr val="dk1"/>
              </a:buClr>
              <a:buSzPts val="2800"/>
              <a:buFont typeface="Montserrat"/>
              <a:buNone/>
              <a:defRPr sz="1867" b="1">
                <a:solidFill>
                  <a:schemeClr val="dk1"/>
                </a:solidFill>
                <a:latin typeface="Montserrat"/>
                <a:ea typeface="Montserrat"/>
                <a:cs typeface="Montserrat"/>
                <a:sym typeface="Montserrat"/>
              </a:defRPr>
            </a:lvl8pPr>
            <a:lvl9pPr lvl="8" algn="ctr">
              <a:spcBef>
                <a:spcPts val="0"/>
              </a:spcBef>
              <a:spcAft>
                <a:spcPts val="0"/>
              </a:spcAft>
              <a:buClr>
                <a:schemeClr val="dk1"/>
              </a:buClr>
              <a:buSzPts val="2800"/>
              <a:buFont typeface="Montserrat"/>
              <a:buNone/>
              <a:defRPr sz="1867" b="1">
                <a:solidFill>
                  <a:schemeClr val="dk1"/>
                </a:solidFill>
                <a:latin typeface="Montserrat"/>
                <a:ea typeface="Montserrat"/>
                <a:cs typeface="Montserrat"/>
                <a:sym typeface="Montserrat"/>
              </a:defRPr>
            </a:lvl9pPr>
          </a:lstStyle>
          <a:p>
            <a:endParaRPr/>
          </a:p>
        </p:txBody>
      </p:sp>
      <p:sp>
        <p:nvSpPr>
          <p:cNvPr id="1312" name="Google Shape;1312;p176"/>
          <p:cNvSpPr txBox="1">
            <a:spLocks noGrp="1"/>
          </p:cNvSpPr>
          <p:nvPr>
            <p:ph type="subTitle" idx="4"/>
          </p:nvPr>
        </p:nvSpPr>
        <p:spPr>
          <a:xfrm>
            <a:off x="2934000" y="5570563"/>
            <a:ext cx="6324000" cy="286000"/>
          </a:xfrm>
          <a:prstGeom prst="rect">
            <a:avLst/>
          </a:prstGeom>
        </p:spPr>
        <p:txBody>
          <a:bodyPr spcFirstLastPara="1" wrap="square" lIns="0" tIns="0" rIns="0" bIns="0" anchor="ctr" anchorCtr="0">
            <a:noAutofit/>
          </a:bodyPr>
          <a:lstStyle>
            <a:lvl1pPr lvl="0" algn="ctr">
              <a:spcBef>
                <a:spcPts val="0"/>
              </a:spcBef>
              <a:spcAft>
                <a:spcPts val="0"/>
              </a:spcAft>
              <a:buClr>
                <a:schemeClr val="dk2"/>
              </a:buClr>
              <a:buSzPts val="2800"/>
              <a:buFont typeface="Montserrat"/>
              <a:buNone/>
              <a:defRPr sz="1867">
                <a:solidFill>
                  <a:schemeClr val="dk2"/>
                </a:solidFill>
                <a:latin typeface="Montserrat"/>
                <a:ea typeface="Montserrat"/>
                <a:cs typeface="Montserrat"/>
                <a:sym typeface="Montserrat"/>
              </a:defRPr>
            </a:lvl1pPr>
            <a:lvl2pPr lvl="1" algn="ctr">
              <a:spcBef>
                <a:spcPts val="0"/>
              </a:spcBef>
              <a:spcAft>
                <a:spcPts val="0"/>
              </a:spcAft>
              <a:buClr>
                <a:schemeClr val="dk2"/>
              </a:buClr>
              <a:buSzPts val="2800"/>
              <a:buFont typeface="Montserrat"/>
              <a:buNone/>
              <a:defRPr sz="1867">
                <a:solidFill>
                  <a:schemeClr val="dk2"/>
                </a:solidFill>
                <a:latin typeface="Montserrat"/>
                <a:ea typeface="Montserrat"/>
                <a:cs typeface="Montserrat"/>
                <a:sym typeface="Montserrat"/>
              </a:defRPr>
            </a:lvl2pPr>
            <a:lvl3pPr lvl="2" algn="ctr">
              <a:spcBef>
                <a:spcPts val="0"/>
              </a:spcBef>
              <a:spcAft>
                <a:spcPts val="0"/>
              </a:spcAft>
              <a:buClr>
                <a:schemeClr val="dk2"/>
              </a:buClr>
              <a:buSzPts val="2800"/>
              <a:buFont typeface="Montserrat"/>
              <a:buNone/>
              <a:defRPr sz="1867">
                <a:solidFill>
                  <a:schemeClr val="dk2"/>
                </a:solidFill>
                <a:latin typeface="Montserrat"/>
                <a:ea typeface="Montserrat"/>
                <a:cs typeface="Montserrat"/>
                <a:sym typeface="Montserrat"/>
              </a:defRPr>
            </a:lvl3pPr>
            <a:lvl4pPr lvl="3" algn="ctr">
              <a:spcBef>
                <a:spcPts val="0"/>
              </a:spcBef>
              <a:spcAft>
                <a:spcPts val="0"/>
              </a:spcAft>
              <a:buClr>
                <a:schemeClr val="dk2"/>
              </a:buClr>
              <a:buSzPts val="2800"/>
              <a:buFont typeface="Montserrat"/>
              <a:buNone/>
              <a:defRPr sz="1867">
                <a:solidFill>
                  <a:schemeClr val="dk2"/>
                </a:solidFill>
                <a:latin typeface="Montserrat"/>
                <a:ea typeface="Montserrat"/>
                <a:cs typeface="Montserrat"/>
                <a:sym typeface="Montserrat"/>
              </a:defRPr>
            </a:lvl4pPr>
            <a:lvl5pPr lvl="4" algn="ctr">
              <a:spcBef>
                <a:spcPts val="0"/>
              </a:spcBef>
              <a:spcAft>
                <a:spcPts val="0"/>
              </a:spcAft>
              <a:buClr>
                <a:schemeClr val="dk2"/>
              </a:buClr>
              <a:buSzPts val="2800"/>
              <a:buFont typeface="Montserrat"/>
              <a:buNone/>
              <a:defRPr sz="1867">
                <a:solidFill>
                  <a:schemeClr val="dk2"/>
                </a:solidFill>
                <a:latin typeface="Montserrat"/>
                <a:ea typeface="Montserrat"/>
                <a:cs typeface="Montserrat"/>
                <a:sym typeface="Montserrat"/>
              </a:defRPr>
            </a:lvl5pPr>
            <a:lvl6pPr lvl="5" algn="ctr">
              <a:spcBef>
                <a:spcPts val="0"/>
              </a:spcBef>
              <a:spcAft>
                <a:spcPts val="0"/>
              </a:spcAft>
              <a:buClr>
                <a:schemeClr val="dk2"/>
              </a:buClr>
              <a:buSzPts val="2800"/>
              <a:buFont typeface="Montserrat"/>
              <a:buNone/>
              <a:defRPr sz="1867">
                <a:solidFill>
                  <a:schemeClr val="dk2"/>
                </a:solidFill>
                <a:latin typeface="Montserrat"/>
                <a:ea typeface="Montserrat"/>
                <a:cs typeface="Montserrat"/>
                <a:sym typeface="Montserrat"/>
              </a:defRPr>
            </a:lvl6pPr>
            <a:lvl7pPr lvl="6" algn="ctr">
              <a:spcBef>
                <a:spcPts val="0"/>
              </a:spcBef>
              <a:spcAft>
                <a:spcPts val="0"/>
              </a:spcAft>
              <a:buClr>
                <a:schemeClr val="dk2"/>
              </a:buClr>
              <a:buSzPts val="2800"/>
              <a:buFont typeface="Montserrat"/>
              <a:buNone/>
              <a:defRPr sz="1867">
                <a:solidFill>
                  <a:schemeClr val="dk2"/>
                </a:solidFill>
                <a:latin typeface="Montserrat"/>
                <a:ea typeface="Montserrat"/>
                <a:cs typeface="Montserrat"/>
                <a:sym typeface="Montserrat"/>
              </a:defRPr>
            </a:lvl7pPr>
            <a:lvl8pPr lvl="7" algn="ctr">
              <a:spcBef>
                <a:spcPts val="0"/>
              </a:spcBef>
              <a:spcAft>
                <a:spcPts val="0"/>
              </a:spcAft>
              <a:buClr>
                <a:schemeClr val="dk2"/>
              </a:buClr>
              <a:buSzPts val="2800"/>
              <a:buFont typeface="Montserrat"/>
              <a:buNone/>
              <a:defRPr sz="1867">
                <a:solidFill>
                  <a:schemeClr val="dk2"/>
                </a:solidFill>
                <a:latin typeface="Montserrat"/>
                <a:ea typeface="Montserrat"/>
                <a:cs typeface="Montserrat"/>
                <a:sym typeface="Montserrat"/>
              </a:defRPr>
            </a:lvl8pPr>
            <a:lvl9pPr lvl="8" algn="ctr">
              <a:spcBef>
                <a:spcPts val="0"/>
              </a:spcBef>
              <a:spcAft>
                <a:spcPts val="0"/>
              </a:spcAft>
              <a:buClr>
                <a:schemeClr val="dk2"/>
              </a:buClr>
              <a:buSzPts val="2800"/>
              <a:buFont typeface="Montserrat"/>
              <a:buNone/>
              <a:defRPr sz="1867">
                <a:solidFill>
                  <a:schemeClr val="dk2"/>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42828538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Image Slide A">
  <p:cSld name="Image Slide A">
    <p:spTree>
      <p:nvGrpSpPr>
        <p:cNvPr id="1" name="Shape 1313"/>
        <p:cNvGrpSpPr/>
        <p:nvPr/>
      </p:nvGrpSpPr>
      <p:grpSpPr>
        <a:xfrm>
          <a:off x="0" y="0"/>
          <a:ext cx="0" cy="0"/>
          <a:chOff x="0" y="0"/>
          <a:chExt cx="0" cy="0"/>
        </a:xfrm>
      </p:grpSpPr>
      <p:pic>
        <p:nvPicPr>
          <p:cNvPr id="1314" name="Google Shape;1314;p177" descr="preencoded.png"/>
          <p:cNvPicPr preferRelativeResize="0"/>
          <p:nvPr/>
        </p:nvPicPr>
        <p:blipFill rotWithShape="1">
          <a:blip r:embed="rId2">
            <a:alphaModFix/>
          </a:blip>
          <a:srcRect/>
          <a:stretch/>
        </p:blipFill>
        <p:spPr>
          <a:xfrm>
            <a:off x="7150101" y="0"/>
            <a:ext cx="2082535" cy="6858000"/>
          </a:xfrm>
          <a:prstGeom prst="rect">
            <a:avLst/>
          </a:prstGeom>
          <a:noFill/>
          <a:ln>
            <a:noFill/>
          </a:ln>
        </p:spPr>
      </p:pic>
      <p:pic>
        <p:nvPicPr>
          <p:cNvPr id="1315" name="Google Shape;1315;p177" descr="preencoded.png"/>
          <p:cNvPicPr preferRelativeResize="0"/>
          <p:nvPr/>
        </p:nvPicPr>
        <p:blipFill rotWithShape="1">
          <a:blip r:embed="rId3">
            <a:alphaModFix/>
          </a:blip>
          <a:srcRect/>
          <a:stretch/>
        </p:blipFill>
        <p:spPr>
          <a:xfrm>
            <a:off x="7269845" y="0"/>
            <a:ext cx="4922157" cy="6858000"/>
          </a:xfrm>
          <a:prstGeom prst="rect">
            <a:avLst/>
          </a:prstGeom>
          <a:noFill/>
          <a:ln>
            <a:noFill/>
          </a:ln>
        </p:spPr>
      </p:pic>
      <p:pic>
        <p:nvPicPr>
          <p:cNvPr id="1316" name="Google Shape;1316;p177" descr="preencoded.png"/>
          <p:cNvPicPr preferRelativeResize="0"/>
          <p:nvPr/>
        </p:nvPicPr>
        <p:blipFill rotWithShape="1">
          <a:blip r:embed="rId4">
            <a:alphaModFix/>
          </a:blip>
          <a:srcRect/>
          <a:stretch/>
        </p:blipFill>
        <p:spPr>
          <a:xfrm>
            <a:off x="9550400" y="609601"/>
            <a:ext cx="2032000" cy="206991"/>
          </a:xfrm>
          <a:prstGeom prst="rect">
            <a:avLst/>
          </a:prstGeom>
          <a:noFill/>
          <a:ln>
            <a:noFill/>
          </a:ln>
        </p:spPr>
      </p:pic>
      <p:pic>
        <p:nvPicPr>
          <p:cNvPr id="1317" name="Google Shape;1317;p177" descr="preencoded.png"/>
          <p:cNvPicPr preferRelativeResize="0"/>
          <p:nvPr/>
        </p:nvPicPr>
        <p:blipFill rotWithShape="1">
          <a:blip r:embed="rId5">
            <a:alphaModFix/>
          </a:blip>
          <a:srcRect/>
          <a:stretch/>
        </p:blipFill>
        <p:spPr>
          <a:xfrm>
            <a:off x="889000" y="4794250"/>
            <a:ext cx="6413500" cy="1320800"/>
          </a:xfrm>
          <a:prstGeom prst="rect">
            <a:avLst/>
          </a:prstGeom>
          <a:noFill/>
          <a:ln>
            <a:noFill/>
          </a:ln>
        </p:spPr>
      </p:pic>
      <p:sp>
        <p:nvSpPr>
          <p:cNvPr id="1318" name="Google Shape;1318;p177"/>
          <p:cNvSpPr/>
          <p:nvPr/>
        </p:nvSpPr>
        <p:spPr>
          <a:xfrm>
            <a:off x="304800" y="6413500"/>
            <a:ext cx="2216400" cy="140000"/>
          </a:xfrm>
          <a:prstGeom prst="rect">
            <a:avLst/>
          </a:prstGeom>
          <a:noFill/>
          <a:ln>
            <a:noFill/>
          </a:ln>
        </p:spPr>
        <p:txBody>
          <a:bodyPr spcFirstLastPara="1" wrap="square" lIns="0" tIns="0" rIns="0" bIns="0" anchor="b" anchorCtr="0">
            <a:noAutofit/>
          </a:bodyPr>
          <a:lstStyle/>
          <a:p>
            <a:pPr marL="0" marR="0" lvl="0" indent="0" algn="l" rtl="0">
              <a:lnSpc>
                <a:spcPct val="103851"/>
              </a:lnSpc>
              <a:spcBef>
                <a:spcPts val="0"/>
              </a:spcBef>
              <a:spcAft>
                <a:spcPts val="0"/>
              </a:spcAft>
              <a:buClr>
                <a:srgbClr val="92958E"/>
              </a:buClr>
              <a:buSzPts val="1400"/>
              <a:buFont typeface="Inter"/>
              <a:buNone/>
            </a:pPr>
            <a:r>
              <a:rPr lang="en" sz="933" i="0" u="none" strike="noStrike" cap="none">
                <a:solidFill>
                  <a:srgbClr val="92958E"/>
                </a:solidFill>
                <a:latin typeface="Inter"/>
                <a:ea typeface="Inter"/>
                <a:cs typeface="Inter"/>
                <a:sym typeface="Inter"/>
              </a:rPr>
              <a:t>Copyright © 2024 SmartRecruiters, Inc. </a:t>
            </a:r>
            <a:endParaRPr sz="933" i="0" u="none" strike="noStrike" cap="none">
              <a:solidFill>
                <a:schemeClr val="dk1"/>
              </a:solidFill>
              <a:latin typeface="Inter"/>
              <a:ea typeface="Inter"/>
              <a:cs typeface="Inter"/>
              <a:sym typeface="Inter"/>
            </a:endParaRPr>
          </a:p>
        </p:txBody>
      </p:sp>
      <p:sp>
        <p:nvSpPr>
          <p:cNvPr id="1319" name="Google Shape;1319;p177"/>
          <p:cNvSpPr>
            <a:spLocks noGrp="1"/>
          </p:cNvSpPr>
          <p:nvPr>
            <p:ph type="pic" idx="2"/>
          </p:nvPr>
        </p:nvSpPr>
        <p:spPr>
          <a:xfrm>
            <a:off x="7731760" y="1153700"/>
            <a:ext cx="5004400" cy="5953600"/>
          </a:xfrm>
          <a:prstGeom prst="roundRect">
            <a:avLst>
              <a:gd name="adj" fmla="val 4615"/>
            </a:avLst>
          </a:prstGeom>
          <a:noFill/>
          <a:ln>
            <a:noFill/>
          </a:ln>
        </p:spPr>
      </p:sp>
      <p:pic>
        <p:nvPicPr>
          <p:cNvPr id="1320" name="Google Shape;1320;p177" descr="preencoded.png"/>
          <p:cNvPicPr preferRelativeResize="0"/>
          <p:nvPr/>
        </p:nvPicPr>
        <p:blipFill rotWithShape="1">
          <a:blip r:embed="rId6">
            <a:alphaModFix/>
          </a:blip>
          <a:srcRect/>
          <a:stretch/>
        </p:blipFill>
        <p:spPr>
          <a:xfrm>
            <a:off x="6337300" y="0"/>
            <a:ext cx="2617189" cy="6858000"/>
          </a:xfrm>
          <a:prstGeom prst="rect">
            <a:avLst/>
          </a:prstGeom>
          <a:noFill/>
          <a:ln>
            <a:noFill/>
          </a:ln>
        </p:spPr>
      </p:pic>
      <p:sp>
        <p:nvSpPr>
          <p:cNvPr id="1321" name="Google Shape;1321;p177"/>
          <p:cNvSpPr txBox="1">
            <a:spLocks noGrp="1"/>
          </p:cNvSpPr>
          <p:nvPr>
            <p:ph type="subTitle" idx="1"/>
          </p:nvPr>
        </p:nvSpPr>
        <p:spPr>
          <a:xfrm>
            <a:off x="889000" y="609600"/>
            <a:ext cx="4278000" cy="286000"/>
          </a:xfrm>
          <a:prstGeom prst="rect">
            <a:avLst/>
          </a:prstGeom>
        </p:spPr>
        <p:txBody>
          <a:bodyPr spcFirstLastPara="1" wrap="square" lIns="0" tIns="0" rIns="0" bIns="0" anchor="t" anchorCtr="0">
            <a:noAutofit/>
          </a:bodyPr>
          <a:lstStyle>
            <a:lvl1pPr lvl="0">
              <a:lnSpc>
                <a:spcPct val="99000"/>
              </a:lnSpc>
              <a:spcBef>
                <a:spcPts val="0"/>
              </a:spcBef>
              <a:spcAft>
                <a:spcPts val="0"/>
              </a:spcAft>
              <a:buClr>
                <a:schemeClr val="dk2"/>
              </a:buClr>
              <a:buSzPts val="2400"/>
              <a:buFont typeface="Montserrat"/>
              <a:buNone/>
              <a:defRPr sz="1600">
                <a:solidFill>
                  <a:schemeClr val="dk2"/>
                </a:solidFill>
                <a:latin typeface="Montserrat"/>
                <a:ea typeface="Montserrat"/>
                <a:cs typeface="Montserrat"/>
                <a:sym typeface="Montserrat"/>
              </a:defRPr>
            </a:lvl1pPr>
            <a:lvl2pPr lvl="1">
              <a:lnSpc>
                <a:spcPct val="99000"/>
              </a:lnSpc>
              <a:spcBef>
                <a:spcPts val="0"/>
              </a:spcBef>
              <a:spcAft>
                <a:spcPts val="0"/>
              </a:spcAft>
              <a:buClr>
                <a:schemeClr val="dk2"/>
              </a:buClr>
              <a:buSzPts val="1400"/>
              <a:buFont typeface="Montserrat"/>
              <a:buNone/>
              <a:defRPr>
                <a:solidFill>
                  <a:schemeClr val="dk2"/>
                </a:solidFill>
                <a:latin typeface="Montserrat"/>
                <a:ea typeface="Montserrat"/>
                <a:cs typeface="Montserrat"/>
                <a:sym typeface="Montserrat"/>
              </a:defRPr>
            </a:lvl2pPr>
            <a:lvl3pPr lvl="2">
              <a:lnSpc>
                <a:spcPct val="99000"/>
              </a:lnSpc>
              <a:spcBef>
                <a:spcPts val="0"/>
              </a:spcBef>
              <a:spcAft>
                <a:spcPts val="0"/>
              </a:spcAft>
              <a:buClr>
                <a:schemeClr val="dk2"/>
              </a:buClr>
              <a:buSzPts val="1400"/>
              <a:buFont typeface="Montserrat"/>
              <a:buNone/>
              <a:defRPr>
                <a:solidFill>
                  <a:schemeClr val="dk2"/>
                </a:solidFill>
                <a:latin typeface="Montserrat"/>
                <a:ea typeface="Montserrat"/>
                <a:cs typeface="Montserrat"/>
                <a:sym typeface="Montserrat"/>
              </a:defRPr>
            </a:lvl3pPr>
            <a:lvl4pPr lvl="3">
              <a:lnSpc>
                <a:spcPct val="99000"/>
              </a:lnSpc>
              <a:spcBef>
                <a:spcPts val="0"/>
              </a:spcBef>
              <a:spcAft>
                <a:spcPts val="0"/>
              </a:spcAft>
              <a:buClr>
                <a:schemeClr val="dk2"/>
              </a:buClr>
              <a:buSzPts val="1400"/>
              <a:buFont typeface="Montserrat"/>
              <a:buNone/>
              <a:defRPr>
                <a:solidFill>
                  <a:schemeClr val="dk2"/>
                </a:solidFill>
                <a:latin typeface="Montserrat"/>
                <a:ea typeface="Montserrat"/>
                <a:cs typeface="Montserrat"/>
                <a:sym typeface="Montserrat"/>
              </a:defRPr>
            </a:lvl4pPr>
            <a:lvl5pPr lvl="4">
              <a:lnSpc>
                <a:spcPct val="99000"/>
              </a:lnSpc>
              <a:spcBef>
                <a:spcPts val="0"/>
              </a:spcBef>
              <a:spcAft>
                <a:spcPts val="0"/>
              </a:spcAft>
              <a:buClr>
                <a:schemeClr val="dk2"/>
              </a:buClr>
              <a:buSzPts val="1400"/>
              <a:buFont typeface="Montserrat"/>
              <a:buNone/>
              <a:defRPr>
                <a:solidFill>
                  <a:schemeClr val="dk2"/>
                </a:solidFill>
                <a:latin typeface="Montserrat"/>
                <a:ea typeface="Montserrat"/>
                <a:cs typeface="Montserrat"/>
                <a:sym typeface="Montserrat"/>
              </a:defRPr>
            </a:lvl5pPr>
            <a:lvl6pPr lvl="5">
              <a:lnSpc>
                <a:spcPct val="99000"/>
              </a:lnSpc>
              <a:spcBef>
                <a:spcPts val="0"/>
              </a:spcBef>
              <a:spcAft>
                <a:spcPts val="0"/>
              </a:spcAft>
              <a:buClr>
                <a:schemeClr val="dk2"/>
              </a:buClr>
              <a:buSzPts val="1400"/>
              <a:buFont typeface="Montserrat"/>
              <a:buNone/>
              <a:defRPr>
                <a:solidFill>
                  <a:schemeClr val="dk2"/>
                </a:solidFill>
                <a:latin typeface="Montserrat"/>
                <a:ea typeface="Montserrat"/>
                <a:cs typeface="Montserrat"/>
                <a:sym typeface="Montserrat"/>
              </a:defRPr>
            </a:lvl6pPr>
            <a:lvl7pPr lvl="6">
              <a:lnSpc>
                <a:spcPct val="99000"/>
              </a:lnSpc>
              <a:spcBef>
                <a:spcPts val="0"/>
              </a:spcBef>
              <a:spcAft>
                <a:spcPts val="0"/>
              </a:spcAft>
              <a:buClr>
                <a:schemeClr val="dk2"/>
              </a:buClr>
              <a:buSzPts val="1400"/>
              <a:buFont typeface="Montserrat"/>
              <a:buNone/>
              <a:defRPr>
                <a:solidFill>
                  <a:schemeClr val="dk2"/>
                </a:solidFill>
                <a:latin typeface="Montserrat"/>
                <a:ea typeface="Montserrat"/>
                <a:cs typeface="Montserrat"/>
                <a:sym typeface="Montserrat"/>
              </a:defRPr>
            </a:lvl7pPr>
            <a:lvl8pPr lvl="7">
              <a:lnSpc>
                <a:spcPct val="99000"/>
              </a:lnSpc>
              <a:spcBef>
                <a:spcPts val="0"/>
              </a:spcBef>
              <a:spcAft>
                <a:spcPts val="0"/>
              </a:spcAft>
              <a:buClr>
                <a:schemeClr val="dk2"/>
              </a:buClr>
              <a:buSzPts val="1400"/>
              <a:buFont typeface="Montserrat"/>
              <a:buNone/>
              <a:defRPr>
                <a:solidFill>
                  <a:schemeClr val="dk2"/>
                </a:solidFill>
                <a:latin typeface="Montserrat"/>
                <a:ea typeface="Montserrat"/>
                <a:cs typeface="Montserrat"/>
                <a:sym typeface="Montserrat"/>
              </a:defRPr>
            </a:lvl8pPr>
            <a:lvl9pPr lvl="8">
              <a:lnSpc>
                <a:spcPct val="99000"/>
              </a:lnSpc>
              <a:spcBef>
                <a:spcPts val="0"/>
              </a:spcBef>
              <a:spcAft>
                <a:spcPts val="0"/>
              </a:spcAft>
              <a:buClr>
                <a:schemeClr val="dk2"/>
              </a:buClr>
              <a:buSzPts val="1400"/>
              <a:buFont typeface="Montserrat"/>
              <a:buNone/>
              <a:defRPr>
                <a:solidFill>
                  <a:schemeClr val="dk2"/>
                </a:solidFill>
                <a:latin typeface="Montserrat"/>
                <a:ea typeface="Montserrat"/>
                <a:cs typeface="Montserrat"/>
                <a:sym typeface="Montserrat"/>
              </a:defRPr>
            </a:lvl9pPr>
          </a:lstStyle>
          <a:p>
            <a:endParaRPr/>
          </a:p>
        </p:txBody>
      </p:sp>
      <p:sp>
        <p:nvSpPr>
          <p:cNvPr id="1322" name="Google Shape;1322;p177"/>
          <p:cNvSpPr txBox="1">
            <a:spLocks noGrp="1"/>
          </p:cNvSpPr>
          <p:nvPr>
            <p:ph type="title"/>
          </p:nvPr>
        </p:nvSpPr>
        <p:spPr>
          <a:xfrm>
            <a:off x="890016" y="1097280"/>
            <a:ext cx="5638800" cy="1115600"/>
          </a:xfrm>
          <a:prstGeom prst="rect">
            <a:avLst/>
          </a:prstGeom>
        </p:spPr>
        <p:txBody>
          <a:bodyPr spcFirstLastPara="1" wrap="square" lIns="0" tIns="0" rIns="0" bIns="0" anchor="t" anchorCtr="0">
            <a:noAutofit/>
          </a:bodyPr>
          <a:lstStyle>
            <a:lvl1pPr lvl="0">
              <a:lnSpc>
                <a:spcPct val="78000"/>
              </a:lnSpc>
              <a:spcBef>
                <a:spcPts val="0"/>
              </a:spcBef>
              <a:spcAft>
                <a:spcPts val="0"/>
              </a:spcAft>
              <a:buClr>
                <a:schemeClr val="dk1"/>
              </a:buClr>
              <a:buSzPts val="6000"/>
              <a:buNone/>
              <a:defRPr sz="4000">
                <a:solidFill>
                  <a:schemeClr val="dk1"/>
                </a:solidFill>
              </a:defRPr>
            </a:lvl1pPr>
            <a:lvl2pPr lvl="1">
              <a:lnSpc>
                <a:spcPct val="78000"/>
              </a:lnSpc>
              <a:spcBef>
                <a:spcPts val="0"/>
              </a:spcBef>
              <a:spcAft>
                <a:spcPts val="0"/>
              </a:spcAft>
              <a:buSzPts val="1400"/>
              <a:buFont typeface="Montserrat"/>
              <a:buNone/>
              <a:defRPr>
                <a:latin typeface="Montserrat"/>
                <a:ea typeface="Montserrat"/>
                <a:cs typeface="Montserrat"/>
                <a:sym typeface="Montserrat"/>
              </a:defRPr>
            </a:lvl2pPr>
            <a:lvl3pPr lvl="2">
              <a:lnSpc>
                <a:spcPct val="78000"/>
              </a:lnSpc>
              <a:spcBef>
                <a:spcPts val="0"/>
              </a:spcBef>
              <a:spcAft>
                <a:spcPts val="0"/>
              </a:spcAft>
              <a:buSzPts val="1400"/>
              <a:buFont typeface="Montserrat"/>
              <a:buNone/>
              <a:defRPr>
                <a:latin typeface="Montserrat"/>
                <a:ea typeface="Montserrat"/>
                <a:cs typeface="Montserrat"/>
                <a:sym typeface="Montserrat"/>
              </a:defRPr>
            </a:lvl3pPr>
            <a:lvl4pPr lvl="3">
              <a:lnSpc>
                <a:spcPct val="78000"/>
              </a:lnSpc>
              <a:spcBef>
                <a:spcPts val="0"/>
              </a:spcBef>
              <a:spcAft>
                <a:spcPts val="0"/>
              </a:spcAft>
              <a:buSzPts val="1400"/>
              <a:buFont typeface="Montserrat"/>
              <a:buNone/>
              <a:defRPr>
                <a:latin typeface="Montserrat"/>
                <a:ea typeface="Montserrat"/>
                <a:cs typeface="Montserrat"/>
                <a:sym typeface="Montserrat"/>
              </a:defRPr>
            </a:lvl4pPr>
            <a:lvl5pPr lvl="4">
              <a:lnSpc>
                <a:spcPct val="78000"/>
              </a:lnSpc>
              <a:spcBef>
                <a:spcPts val="0"/>
              </a:spcBef>
              <a:spcAft>
                <a:spcPts val="0"/>
              </a:spcAft>
              <a:buSzPts val="1400"/>
              <a:buFont typeface="Montserrat"/>
              <a:buNone/>
              <a:defRPr>
                <a:latin typeface="Montserrat"/>
                <a:ea typeface="Montserrat"/>
                <a:cs typeface="Montserrat"/>
                <a:sym typeface="Montserrat"/>
              </a:defRPr>
            </a:lvl5pPr>
            <a:lvl6pPr lvl="5">
              <a:lnSpc>
                <a:spcPct val="78000"/>
              </a:lnSpc>
              <a:spcBef>
                <a:spcPts val="0"/>
              </a:spcBef>
              <a:spcAft>
                <a:spcPts val="0"/>
              </a:spcAft>
              <a:buSzPts val="1400"/>
              <a:buFont typeface="Montserrat"/>
              <a:buNone/>
              <a:defRPr>
                <a:latin typeface="Montserrat"/>
                <a:ea typeface="Montserrat"/>
                <a:cs typeface="Montserrat"/>
                <a:sym typeface="Montserrat"/>
              </a:defRPr>
            </a:lvl6pPr>
            <a:lvl7pPr lvl="6">
              <a:lnSpc>
                <a:spcPct val="78000"/>
              </a:lnSpc>
              <a:spcBef>
                <a:spcPts val="0"/>
              </a:spcBef>
              <a:spcAft>
                <a:spcPts val="0"/>
              </a:spcAft>
              <a:buSzPts val="1400"/>
              <a:buFont typeface="Montserrat"/>
              <a:buNone/>
              <a:defRPr>
                <a:latin typeface="Montserrat"/>
                <a:ea typeface="Montserrat"/>
                <a:cs typeface="Montserrat"/>
                <a:sym typeface="Montserrat"/>
              </a:defRPr>
            </a:lvl7pPr>
            <a:lvl8pPr lvl="7">
              <a:lnSpc>
                <a:spcPct val="78000"/>
              </a:lnSpc>
              <a:spcBef>
                <a:spcPts val="0"/>
              </a:spcBef>
              <a:spcAft>
                <a:spcPts val="0"/>
              </a:spcAft>
              <a:buSzPts val="1400"/>
              <a:buFont typeface="Montserrat"/>
              <a:buNone/>
              <a:defRPr>
                <a:latin typeface="Montserrat"/>
                <a:ea typeface="Montserrat"/>
                <a:cs typeface="Montserrat"/>
                <a:sym typeface="Montserrat"/>
              </a:defRPr>
            </a:lvl8pPr>
            <a:lvl9pPr lvl="8">
              <a:lnSpc>
                <a:spcPct val="78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323" name="Google Shape;1323;p177"/>
          <p:cNvSpPr txBox="1">
            <a:spLocks noGrp="1"/>
          </p:cNvSpPr>
          <p:nvPr>
            <p:ph type="subTitle" idx="3"/>
          </p:nvPr>
        </p:nvSpPr>
        <p:spPr>
          <a:xfrm>
            <a:off x="1389888" y="2741168"/>
            <a:ext cx="4922400" cy="2860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1324" name="Google Shape;1324;p177"/>
          <p:cNvSpPr txBox="1">
            <a:spLocks noGrp="1"/>
          </p:cNvSpPr>
          <p:nvPr>
            <p:ph type="subTitle" idx="4"/>
          </p:nvPr>
        </p:nvSpPr>
        <p:spPr>
          <a:xfrm>
            <a:off x="1389888" y="3282857"/>
            <a:ext cx="4922400" cy="2860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1325" name="Google Shape;1325;p177"/>
          <p:cNvSpPr txBox="1">
            <a:spLocks noGrp="1"/>
          </p:cNvSpPr>
          <p:nvPr>
            <p:ph type="subTitle" idx="5"/>
          </p:nvPr>
        </p:nvSpPr>
        <p:spPr>
          <a:xfrm>
            <a:off x="1389888" y="3886107"/>
            <a:ext cx="4922400" cy="2860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1326" name="Google Shape;1326;p177"/>
          <p:cNvSpPr txBox="1">
            <a:spLocks noGrp="1"/>
          </p:cNvSpPr>
          <p:nvPr>
            <p:ph type="subTitle" idx="6"/>
          </p:nvPr>
        </p:nvSpPr>
        <p:spPr>
          <a:xfrm>
            <a:off x="1298448" y="4997450"/>
            <a:ext cx="5713200" cy="914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000"/>
              <a:buFont typeface="Inter"/>
              <a:buNone/>
              <a:defRPr sz="2000">
                <a:solidFill>
                  <a:schemeClr val="dk1"/>
                </a:solidFill>
                <a:latin typeface="Inter"/>
                <a:ea typeface="Inter"/>
                <a:cs typeface="Inter"/>
                <a:sym typeface="Inter"/>
              </a:defRPr>
            </a:lvl1pPr>
            <a:lvl2pPr lvl="1">
              <a:spcBef>
                <a:spcPts val="0"/>
              </a:spcBef>
              <a:spcAft>
                <a:spcPts val="0"/>
              </a:spcAft>
              <a:buClr>
                <a:srgbClr val="12314A"/>
              </a:buClr>
              <a:buSzPts val="3000"/>
              <a:buFont typeface="Inter"/>
              <a:buNone/>
              <a:defRPr sz="2000">
                <a:solidFill>
                  <a:srgbClr val="12314A"/>
                </a:solidFill>
                <a:latin typeface="Inter"/>
                <a:ea typeface="Inter"/>
                <a:cs typeface="Inter"/>
                <a:sym typeface="Inter"/>
              </a:defRPr>
            </a:lvl2pPr>
            <a:lvl3pPr lvl="2">
              <a:spcBef>
                <a:spcPts val="0"/>
              </a:spcBef>
              <a:spcAft>
                <a:spcPts val="0"/>
              </a:spcAft>
              <a:buClr>
                <a:srgbClr val="12314A"/>
              </a:buClr>
              <a:buSzPts val="3000"/>
              <a:buFont typeface="Inter"/>
              <a:buNone/>
              <a:defRPr sz="2000">
                <a:solidFill>
                  <a:srgbClr val="12314A"/>
                </a:solidFill>
                <a:latin typeface="Inter"/>
                <a:ea typeface="Inter"/>
                <a:cs typeface="Inter"/>
                <a:sym typeface="Inter"/>
              </a:defRPr>
            </a:lvl3pPr>
            <a:lvl4pPr lvl="3">
              <a:spcBef>
                <a:spcPts val="0"/>
              </a:spcBef>
              <a:spcAft>
                <a:spcPts val="0"/>
              </a:spcAft>
              <a:buClr>
                <a:srgbClr val="12314A"/>
              </a:buClr>
              <a:buSzPts val="3000"/>
              <a:buFont typeface="Inter"/>
              <a:buNone/>
              <a:defRPr sz="2000">
                <a:solidFill>
                  <a:srgbClr val="12314A"/>
                </a:solidFill>
                <a:latin typeface="Inter"/>
                <a:ea typeface="Inter"/>
                <a:cs typeface="Inter"/>
                <a:sym typeface="Inter"/>
              </a:defRPr>
            </a:lvl4pPr>
            <a:lvl5pPr lvl="4">
              <a:spcBef>
                <a:spcPts val="0"/>
              </a:spcBef>
              <a:spcAft>
                <a:spcPts val="0"/>
              </a:spcAft>
              <a:buClr>
                <a:srgbClr val="12314A"/>
              </a:buClr>
              <a:buSzPts val="3000"/>
              <a:buFont typeface="Inter"/>
              <a:buNone/>
              <a:defRPr sz="2000">
                <a:solidFill>
                  <a:srgbClr val="12314A"/>
                </a:solidFill>
                <a:latin typeface="Inter"/>
                <a:ea typeface="Inter"/>
                <a:cs typeface="Inter"/>
                <a:sym typeface="Inter"/>
              </a:defRPr>
            </a:lvl5pPr>
            <a:lvl6pPr lvl="5">
              <a:spcBef>
                <a:spcPts val="0"/>
              </a:spcBef>
              <a:spcAft>
                <a:spcPts val="0"/>
              </a:spcAft>
              <a:buClr>
                <a:srgbClr val="12314A"/>
              </a:buClr>
              <a:buSzPts val="3000"/>
              <a:buFont typeface="Inter"/>
              <a:buNone/>
              <a:defRPr sz="2000">
                <a:solidFill>
                  <a:srgbClr val="12314A"/>
                </a:solidFill>
                <a:latin typeface="Inter"/>
                <a:ea typeface="Inter"/>
                <a:cs typeface="Inter"/>
                <a:sym typeface="Inter"/>
              </a:defRPr>
            </a:lvl6pPr>
            <a:lvl7pPr lvl="6">
              <a:spcBef>
                <a:spcPts val="0"/>
              </a:spcBef>
              <a:spcAft>
                <a:spcPts val="0"/>
              </a:spcAft>
              <a:buClr>
                <a:srgbClr val="12314A"/>
              </a:buClr>
              <a:buSzPts val="3000"/>
              <a:buFont typeface="Inter"/>
              <a:buNone/>
              <a:defRPr sz="2000">
                <a:solidFill>
                  <a:srgbClr val="12314A"/>
                </a:solidFill>
                <a:latin typeface="Inter"/>
                <a:ea typeface="Inter"/>
                <a:cs typeface="Inter"/>
                <a:sym typeface="Inter"/>
              </a:defRPr>
            </a:lvl7pPr>
            <a:lvl8pPr lvl="7">
              <a:spcBef>
                <a:spcPts val="0"/>
              </a:spcBef>
              <a:spcAft>
                <a:spcPts val="0"/>
              </a:spcAft>
              <a:buClr>
                <a:srgbClr val="12314A"/>
              </a:buClr>
              <a:buSzPts val="3000"/>
              <a:buFont typeface="Inter"/>
              <a:buNone/>
              <a:defRPr sz="2000">
                <a:solidFill>
                  <a:srgbClr val="12314A"/>
                </a:solidFill>
                <a:latin typeface="Inter"/>
                <a:ea typeface="Inter"/>
                <a:cs typeface="Inter"/>
                <a:sym typeface="Inter"/>
              </a:defRPr>
            </a:lvl8pPr>
            <a:lvl9pPr lvl="8">
              <a:spcBef>
                <a:spcPts val="0"/>
              </a:spcBef>
              <a:spcAft>
                <a:spcPts val="0"/>
              </a:spcAft>
              <a:buClr>
                <a:srgbClr val="12314A"/>
              </a:buClr>
              <a:buSzPts val="3000"/>
              <a:buFont typeface="Inter"/>
              <a:buNone/>
              <a:defRPr sz="2000">
                <a:solidFill>
                  <a:srgbClr val="12314A"/>
                </a:solidFill>
                <a:latin typeface="Inter"/>
                <a:ea typeface="Inter"/>
                <a:cs typeface="Inter"/>
                <a:sym typeface="Inter"/>
              </a:defRPr>
            </a:lvl9pPr>
          </a:lstStyle>
          <a:p>
            <a:endParaRPr/>
          </a:p>
        </p:txBody>
      </p:sp>
      <p:pic>
        <p:nvPicPr>
          <p:cNvPr id="1327" name="Google Shape;1327;p177" descr="preencoded.png"/>
          <p:cNvPicPr preferRelativeResize="0"/>
          <p:nvPr/>
        </p:nvPicPr>
        <p:blipFill rotWithShape="1">
          <a:blip r:embed="rId7">
            <a:alphaModFix/>
          </a:blip>
          <a:srcRect/>
          <a:stretch/>
        </p:blipFill>
        <p:spPr>
          <a:xfrm>
            <a:off x="933450" y="2781300"/>
            <a:ext cx="165100" cy="165100"/>
          </a:xfrm>
          <a:prstGeom prst="rect">
            <a:avLst/>
          </a:prstGeom>
          <a:noFill/>
          <a:ln>
            <a:noFill/>
          </a:ln>
        </p:spPr>
      </p:pic>
      <p:pic>
        <p:nvPicPr>
          <p:cNvPr id="1328" name="Google Shape;1328;p177" descr="preencoded.png"/>
          <p:cNvPicPr preferRelativeResize="0"/>
          <p:nvPr/>
        </p:nvPicPr>
        <p:blipFill rotWithShape="1">
          <a:blip r:embed="rId7">
            <a:alphaModFix/>
          </a:blip>
          <a:srcRect/>
          <a:stretch/>
        </p:blipFill>
        <p:spPr>
          <a:xfrm>
            <a:off x="933450" y="3365500"/>
            <a:ext cx="165100" cy="165100"/>
          </a:xfrm>
          <a:prstGeom prst="rect">
            <a:avLst/>
          </a:prstGeom>
          <a:noFill/>
          <a:ln>
            <a:noFill/>
          </a:ln>
        </p:spPr>
      </p:pic>
      <p:pic>
        <p:nvPicPr>
          <p:cNvPr id="1329" name="Google Shape;1329;p177" descr="preencoded.png"/>
          <p:cNvPicPr preferRelativeResize="0"/>
          <p:nvPr/>
        </p:nvPicPr>
        <p:blipFill rotWithShape="1">
          <a:blip r:embed="rId7">
            <a:alphaModFix/>
          </a:blip>
          <a:srcRect/>
          <a:stretch/>
        </p:blipFill>
        <p:spPr>
          <a:xfrm>
            <a:off x="933450" y="3949700"/>
            <a:ext cx="165100" cy="165100"/>
          </a:xfrm>
          <a:prstGeom prst="rect">
            <a:avLst/>
          </a:prstGeom>
          <a:noFill/>
          <a:ln>
            <a:noFill/>
          </a:ln>
        </p:spPr>
      </p:pic>
    </p:spTree>
    <p:extLst>
      <p:ext uri="{BB962C8B-B14F-4D97-AF65-F5344CB8AC3E}">
        <p14:creationId xmlns:p14="http://schemas.microsoft.com/office/powerpoint/2010/main" val="264206531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Image Slide B">
  <p:cSld name="Image Slide B">
    <p:spTree>
      <p:nvGrpSpPr>
        <p:cNvPr id="1" name="Shape 1330"/>
        <p:cNvGrpSpPr/>
        <p:nvPr/>
      </p:nvGrpSpPr>
      <p:grpSpPr>
        <a:xfrm>
          <a:off x="0" y="0"/>
          <a:ext cx="0" cy="0"/>
          <a:chOff x="0" y="0"/>
          <a:chExt cx="0" cy="0"/>
        </a:xfrm>
      </p:grpSpPr>
      <p:pic>
        <p:nvPicPr>
          <p:cNvPr id="1331" name="Google Shape;1331;p178" descr="preencoded.png"/>
          <p:cNvPicPr preferRelativeResize="0"/>
          <p:nvPr/>
        </p:nvPicPr>
        <p:blipFill rotWithShape="1">
          <a:blip r:embed="rId2">
            <a:alphaModFix/>
          </a:blip>
          <a:srcRect/>
          <a:stretch/>
        </p:blipFill>
        <p:spPr>
          <a:xfrm>
            <a:off x="2570999" y="0"/>
            <a:ext cx="2082535" cy="6858000"/>
          </a:xfrm>
          <a:prstGeom prst="rect">
            <a:avLst/>
          </a:prstGeom>
          <a:noFill/>
          <a:ln>
            <a:noFill/>
          </a:ln>
        </p:spPr>
      </p:pic>
      <p:pic>
        <p:nvPicPr>
          <p:cNvPr id="1332" name="Google Shape;1332;p178" descr="preencoded.png"/>
          <p:cNvPicPr preferRelativeResize="0"/>
          <p:nvPr/>
        </p:nvPicPr>
        <p:blipFill rotWithShape="1">
          <a:blip r:embed="rId3">
            <a:alphaModFix/>
          </a:blip>
          <a:srcRect/>
          <a:stretch/>
        </p:blipFill>
        <p:spPr>
          <a:xfrm>
            <a:off x="1" y="0"/>
            <a:ext cx="4533795" cy="6858000"/>
          </a:xfrm>
          <a:prstGeom prst="rect">
            <a:avLst/>
          </a:prstGeom>
          <a:noFill/>
          <a:ln>
            <a:noFill/>
          </a:ln>
        </p:spPr>
      </p:pic>
      <p:pic>
        <p:nvPicPr>
          <p:cNvPr id="1333" name="Google Shape;1333;p178" descr="preencoded.png"/>
          <p:cNvPicPr preferRelativeResize="0"/>
          <p:nvPr/>
        </p:nvPicPr>
        <p:blipFill rotWithShape="1">
          <a:blip r:embed="rId4">
            <a:alphaModFix/>
          </a:blip>
          <a:srcRect/>
          <a:stretch/>
        </p:blipFill>
        <p:spPr>
          <a:xfrm>
            <a:off x="609600" y="609601"/>
            <a:ext cx="2032000" cy="206991"/>
          </a:xfrm>
          <a:prstGeom prst="rect">
            <a:avLst/>
          </a:prstGeom>
          <a:noFill/>
          <a:ln>
            <a:noFill/>
          </a:ln>
        </p:spPr>
      </p:pic>
      <p:pic>
        <p:nvPicPr>
          <p:cNvPr id="1334" name="Google Shape;1334;p178" descr="preencoded.png"/>
          <p:cNvPicPr preferRelativeResize="0"/>
          <p:nvPr/>
        </p:nvPicPr>
        <p:blipFill rotWithShape="1">
          <a:blip r:embed="rId5">
            <a:alphaModFix/>
          </a:blip>
          <a:srcRect/>
          <a:stretch/>
        </p:blipFill>
        <p:spPr>
          <a:xfrm>
            <a:off x="5124450" y="2755900"/>
            <a:ext cx="165100" cy="165100"/>
          </a:xfrm>
          <a:prstGeom prst="rect">
            <a:avLst/>
          </a:prstGeom>
          <a:noFill/>
          <a:ln>
            <a:noFill/>
          </a:ln>
        </p:spPr>
      </p:pic>
      <p:pic>
        <p:nvPicPr>
          <p:cNvPr id="1335" name="Google Shape;1335;p178" descr="preencoded.png"/>
          <p:cNvPicPr preferRelativeResize="0"/>
          <p:nvPr/>
        </p:nvPicPr>
        <p:blipFill rotWithShape="1">
          <a:blip r:embed="rId5">
            <a:alphaModFix/>
          </a:blip>
          <a:srcRect/>
          <a:stretch/>
        </p:blipFill>
        <p:spPr>
          <a:xfrm>
            <a:off x="5124450" y="3340100"/>
            <a:ext cx="165100" cy="165100"/>
          </a:xfrm>
          <a:prstGeom prst="rect">
            <a:avLst/>
          </a:prstGeom>
          <a:noFill/>
          <a:ln>
            <a:noFill/>
          </a:ln>
        </p:spPr>
      </p:pic>
      <p:pic>
        <p:nvPicPr>
          <p:cNvPr id="1336" name="Google Shape;1336;p178" descr="preencoded.png"/>
          <p:cNvPicPr preferRelativeResize="0"/>
          <p:nvPr/>
        </p:nvPicPr>
        <p:blipFill rotWithShape="1">
          <a:blip r:embed="rId5">
            <a:alphaModFix/>
          </a:blip>
          <a:srcRect/>
          <a:stretch/>
        </p:blipFill>
        <p:spPr>
          <a:xfrm>
            <a:off x="5124450" y="3924300"/>
            <a:ext cx="165100" cy="165100"/>
          </a:xfrm>
          <a:prstGeom prst="rect">
            <a:avLst/>
          </a:prstGeom>
          <a:noFill/>
          <a:ln>
            <a:noFill/>
          </a:ln>
        </p:spPr>
      </p:pic>
      <p:pic>
        <p:nvPicPr>
          <p:cNvPr id="1337" name="Google Shape;1337;p178" descr="preencoded.png"/>
          <p:cNvPicPr preferRelativeResize="0"/>
          <p:nvPr/>
        </p:nvPicPr>
        <p:blipFill rotWithShape="1">
          <a:blip r:embed="rId6">
            <a:alphaModFix/>
          </a:blip>
          <a:srcRect/>
          <a:stretch/>
        </p:blipFill>
        <p:spPr>
          <a:xfrm>
            <a:off x="5080000" y="4794250"/>
            <a:ext cx="6413500" cy="1320800"/>
          </a:xfrm>
          <a:prstGeom prst="rect">
            <a:avLst/>
          </a:prstGeom>
          <a:noFill/>
          <a:ln>
            <a:noFill/>
          </a:ln>
        </p:spPr>
      </p:pic>
      <p:pic>
        <p:nvPicPr>
          <p:cNvPr id="1338" name="Google Shape;1338;p178" descr="preencoded.png"/>
          <p:cNvPicPr preferRelativeResize="0"/>
          <p:nvPr/>
        </p:nvPicPr>
        <p:blipFill rotWithShape="1">
          <a:blip r:embed="rId7">
            <a:alphaModFix/>
          </a:blip>
          <a:srcRect/>
          <a:stretch/>
        </p:blipFill>
        <p:spPr>
          <a:xfrm>
            <a:off x="2868204" y="0"/>
            <a:ext cx="2617189" cy="6858000"/>
          </a:xfrm>
          <a:prstGeom prst="rect">
            <a:avLst/>
          </a:prstGeom>
          <a:noFill/>
          <a:ln>
            <a:noFill/>
          </a:ln>
        </p:spPr>
      </p:pic>
      <p:sp>
        <p:nvSpPr>
          <p:cNvPr id="1339" name="Google Shape;1339;p178"/>
          <p:cNvSpPr/>
          <p:nvPr/>
        </p:nvSpPr>
        <p:spPr>
          <a:xfrm>
            <a:off x="9671050"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b="0" i="0" u="none" strike="noStrike" cap="none">
                <a:solidFill>
                  <a:srgbClr val="C0C3B9"/>
                </a:solidFill>
                <a:latin typeface="Inter"/>
                <a:ea typeface="Inter"/>
                <a:cs typeface="Inter"/>
                <a:sym typeface="Inter"/>
              </a:rPr>
              <a:t>Copyright © 2024 SmartRecruiters, Inc. </a:t>
            </a:r>
            <a:endParaRPr sz="933" b="0" i="0" u="none" strike="noStrike" cap="none">
              <a:solidFill>
                <a:schemeClr val="dk1"/>
              </a:solidFill>
              <a:latin typeface="Calibri"/>
              <a:ea typeface="Calibri"/>
              <a:cs typeface="Calibri"/>
              <a:sym typeface="Calibri"/>
            </a:endParaRPr>
          </a:p>
        </p:txBody>
      </p:sp>
      <p:sp>
        <p:nvSpPr>
          <p:cNvPr id="1340" name="Google Shape;1340;p178"/>
          <p:cNvSpPr>
            <a:spLocks noGrp="1"/>
          </p:cNvSpPr>
          <p:nvPr>
            <p:ph type="pic" idx="2"/>
          </p:nvPr>
        </p:nvSpPr>
        <p:spPr>
          <a:xfrm>
            <a:off x="455750" y="1322833"/>
            <a:ext cx="3827200" cy="5728000"/>
          </a:xfrm>
          <a:prstGeom prst="roundRect">
            <a:avLst>
              <a:gd name="adj" fmla="val 4866"/>
            </a:avLst>
          </a:prstGeom>
          <a:noFill/>
          <a:ln>
            <a:noFill/>
          </a:ln>
        </p:spPr>
      </p:sp>
      <p:sp>
        <p:nvSpPr>
          <p:cNvPr id="1341" name="Google Shape;1341;p178"/>
          <p:cNvSpPr txBox="1">
            <a:spLocks noGrp="1"/>
          </p:cNvSpPr>
          <p:nvPr>
            <p:ph type="title"/>
          </p:nvPr>
        </p:nvSpPr>
        <p:spPr>
          <a:xfrm>
            <a:off x="5077968" y="609600"/>
            <a:ext cx="3744400" cy="286800"/>
          </a:xfrm>
          <a:prstGeom prst="rect">
            <a:avLst/>
          </a:prstGeom>
        </p:spPr>
        <p:txBody>
          <a:bodyPr spcFirstLastPara="1" wrap="square" lIns="0" tIns="0" rIns="0" bIns="0" anchor="t" anchorCtr="0">
            <a:noAutofit/>
          </a:bodyPr>
          <a:lstStyle>
            <a:lvl1pPr lvl="0">
              <a:lnSpc>
                <a:spcPct val="99000"/>
              </a:lnSpc>
              <a:spcBef>
                <a:spcPts val="0"/>
              </a:spcBef>
              <a:spcAft>
                <a:spcPts val="0"/>
              </a:spcAft>
              <a:buClr>
                <a:schemeClr val="dk2"/>
              </a:buClr>
              <a:buSzPts val="2400"/>
              <a:buNone/>
              <a:defRPr sz="1600">
                <a:solidFill>
                  <a:schemeClr val="dk2"/>
                </a:solidFill>
              </a:defRPr>
            </a:lvl1pPr>
            <a:lvl2pPr lvl="1">
              <a:lnSpc>
                <a:spcPct val="99000"/>
              </a:lnSpc>
              <a:spcBef>
                <a:spcPts val="0"/>
              </a:spcBef>
              <a:spcAft>
                <a:spcPts val="0"/>
              </a:spcAft>
              <a:buClr>
                <a:schemeClr val="dk2"/>
              </a:buClr>
              <a:buSzPts val="2400"/>
              <a:buNone/>
              <a:defRPr sz="1600">
                <a:solidFill>
                  <a:schemeClr val="dk2"/>
                </a:solidFill>
              </a:defRPr>
            </a:lvl2pPr>
            <a:lvl3pPr lvl="2">
              <a:lnSpc>
                <a:spcPct val="99000"/>
              </a:lnSpc>
              <a:spcBef>
                <a:spcPts val="0"/>
              </a:spcBef>
              <a:spcAft>
                <a:spcPts val="0"/>
              </a:spcAft>
              <a:buClr>
                <a:schemeClr val="dk2"/>
              </a:buClr>
              <a:buSzPts val="2400"/>
              <a:buNone/>
              <a:defRPr sz="1600">
                <a:solidFill>
                  <a:schemeClr val="dk2"/>
                </a:solidFill>
              </a:defRPr>
            </a:lvl3pPr>
            <a:lvl4pPr lvl="3">
              <a:lnSpc>
                <a:spcPct val="99000"/>
              </a:lnSpc>
              <a:spcBef>
                <a:spcPts val="0"/>
              </a:spcBef>
              <a:spcAft>
                <a:spcPts val="0"/>
              </a:spcAft>
              <a:buClr>
                <a:schemeClr val="dk2"/>
              </a:buClr>
              <a:buSzPts val="2400"/>
              <a:buNone/>
              <a:defRPr sz="1600">
                <a:solidFill>
                  <a:schemeClr val="dk2"/>
                </a:solidFill>
              </a:defRPr>
            </a:lvl4pPr>
            <a:lvl5pPr lvl="4">
              <a:lnSpc>
                <a:spcPct val="99000"/>
              </a:lnSpc>
              <a:spcBef>
                <a:spcPts val="0"/>
              </a:spcBef>
              <a:spcAft>
                <a:spcPts val="0"/>
              </a:spcAft>
              <a:buClr>
                <a:schemeClr val="dk2"/>
              </a:buClr>
              <a:buSzPts val="2400"/>
              <a:buNone/>
              <a:defRPr sz="1600">
                <a:solidFill>
                  <a:schemeClr val="dk2"/>
                </a:solidFill>
              </a:defRPr>
            </a:lvl5pPr>
            <a:lvl6pPr lvl="5">
              <a:lnSpc>
                <a:spcPct val="99000"/>
              </a:lnSpc>
              <a:spcBef>
                <a:spcPts val="0"/>
              </a:spcBef>
              <a:spcAft>
                <a:spcPts val="0"/>
              </a:spcAft>
              <a:buClr>
                <a:schemeClr val="dk2"/>
              </a:buClr>
              <a:buSzPts val="2400"/>
              <a:buNone/>
              <a:defRPr sz="1600">
                <a:solidFill>
                  <a:schemeClr val="dk2"/>
                </a:solidFill>
              </a:defRPr>
            </a:lvl6pPr>
            <a:lvl7pPr lvl="6">
              <a:lnSpc>
                <a:spcPct val="99000"/>
              </a:lnSpc>
              <a:spcBef>
                <a:spcPts val="0"/>
              </a:spcBef>
              <a:spcAft>
                <a:spcPts val="0"/>
              </a:spcAft>
              <a:buClr>
                <a:schemeClr val="dk2"/>
              </a:buClr>
              <a:buSzPts val="2400"/>
              <a:buNone/>
              <a:defRPr sz="1600">
                <a:solidFill>
                  <a:schemeClr val="dk2"/>
                </a:solidFill>
              </a:defRPr>
            </a:lvl7pPr>
            <a:lvl8pPr lvl="7">
              <a:lnSpc>
                <a:spcPct val="99000"/>
              </a:lnSpc>
              <a:spcBef>
                <a:spcPts val="0"/>
              </a:spcBef>
              <a:spcAft>
                <a:spcPts val="0"/>
              </a:spcAft>
              <a:buClr>
                <a:schemeClr val="dk2"/>
              </a:buClr>
              <a:buSzPts val="2400"/>
              <a:buNone/>
              <a:defRPr sz="1600">
                <a:solidFill>
                  <a:schemeClr val="dk2"/>
                </a:solidFill>
              </a:defRPr>
            </a:lvl8pPr>
            <a:lvl9pPr lvl="8">
              <a:lnSpc>
                <a:spcPct val="99000"/>
              </a:lnSpc>
              <a:spcBef>
                <a:spcPts val="0"/>
              </a:spcBef>
              <a:spcAft>
                <a:spcPts val="0"/>
              </a:spcAft>
              <a:buClr>
                <a:schemeClr val="dk2"/>
              </a:buClr>
              <a:buSzPts val="2400"/>
              <a:buNone/>
              <a:defRPr sz="1600">
                <a:solidFill>
                  <a:schemeClr val="dk2"/>
                </a:solidFill>
              </a:defRPr>
            </a:lvl9pPr>
          </a:lstStyle>
          <a:p>
            <a:endParaRPr/>
          </a:p>
        </p:txBody>
      </p:sp>
      <p:sp>
        <p:nvSpPr>
          <p:cNvPr id="1342" name="Google Shape;1342;p178"/>
          <p:cNvSpPr txBox="1">
            <a:spLocks noGrp="1"/>
          </p:cNvSpPr>
          <p:nvPr>
            <p:ph type="title" idx="3"/>
          </p:nvPr>
        </p:nvSpPr>
        <p:spPr>
          <a:xfrm>
            <a:off x="5077968" y="1097280"/>
            <a:ext cx="5320800" cy="1115600"/>
          </a:xfrm>
          <a:prstGeom prst="rect">
            <a:avLst/>
          </a:prstGeom>
        </p:spPr>
        <p:txBody>
          <a:bodyPr spcFirstLastPara="1" wrap="square" lIns="0" tIns="0" rIns="0" bIns="0" anchor="t" anchorCtr="0">
            <a:noAutofit/>
          </a:bodyPr>
          <a:lstStyle>
            <a:lvl1pPr lvl="0">
              <a:lnSpc>
                <a:spcPct val="78000"/>
              </a:lnSpc>
              <a:spcBef>
                <a:spcPts val="0"/>
              </a:spcBef>
              <a:spcAft>
                <a:spcPts val="0"/>
              </a:spcAft>
              <a:buClr>
                <a:schemeClr val="dk1"/>
              </a:buClr>
              <a:buSzPts val="6000"/>
              <a:buNone/>
              <a:defRPr sz="4000">
                <a:solidFill>
                  <a:schemeClr val="dk1"/>
                </a:solidFill>
              </a:defRPr>
            </a:lvl1pPr>
            <a:lvl2pPr lvl="1">
              <a:lnSpc>
                <a:spcPct val="78000"/>
              </a:lnSpc>
              <a:spcBef>
                <a:spcPts val="0"/>
              </a:spcBef>
              <a:spcAft>
                <a:spcPts val="0"/>
              </a:spcAft>
              <a:buClr>
                <a:schemeClr val="dk1"/>
              </a:buClr>
              <a:buSzPts val="6000"/>
              <a:buNone/>
              <a:defRPr sz="4000">
                <a:solidFill>
                  <a:schemeClr val="dk1"/>
                </a:solidFill>
              </a:defRPr>
            </a:lvl2pPr>
            <a:lvl3pPr lvl="2">
              <a:lnSpc>
                <a:spcPct val="78000"/>
              </a:lnSpc>
              <a:spcBef>
                <a:spcPts val="0"/>
              </a:spcBef>
              <a:spcAft>
                <a:spcPts val="0"/>
              </a:spcAft>
              <a:buClr>
                <a:schemeClr val="dk1"/>
              </a:buClr>
              <a:buSzPts val="6000"/>
              <a:buNone/>
              <a:defRPr sz="4000">
                <a:solidFill>
                  <a:schemeClr val="dk1"/>
                </a:solidFill>
              </a:defRPr>
            </a:lvl3pPr>
            <a:lvl4pPr lvl="3">
              <a:lnSpc>
                <a:spcPct val="78000"/>
              </a:lnSpc>
              <a:spcBef>
                <a:spcPts val="0"/>
              </a:spcBef>
              <a:spcAft>
                <a:spcPts val="0"/>
              </a:spcAft>
              <a:buClr>
                <a:schemeClr val="dk1"/>
              </a:buClr>
              <a:buSzPts val="6000"/>
              <a:buNone/>
              <a:defRPr sz="4000">
                <a:solidFill>
                  <a:schemeClr val="dk1"/>
                </a:solidFill>
              </a:defRPr>
            </a:lvl4pPr>
            <a:lvl5pPr lvl="4">
              <a:lnSpc>
                <a:spcPct val="78000"/>
              </a:lnSpc>
              <a:spcBef>
                <a:spcPts val="0"/>
              </a:spcBef>
              <a:spcAft>
                <a:spcPts val="0"/>
              </a:spcAft>
              <a:buClr>
                <a:schemeClr val="dk1"/>
              </a:buClr>
              <a:buSzPts val="6000"/>
              <a:buNone/>
              <a:defRPr sz="4000">
                <a:solidFill>
                  <a:schemeClr val="dk1"/>
                </a:solidFill>
              </a:defRPr>
            </a:lvl5pPr>
            <a:lvl6pPr lvl="5">
              <a:lnSpc>
                <a:spcPct val="78000"/>
              </a:lnSpc>
              <a:spcBef>
                <a:spcPts val="0"/>
              </a:spcBef>
              <a:spcAft>
                <a:spcPts val="0"/>
              </a:spcAft>
              <a:buClr>
                <a:schemeClr val="dk1"/>
              </a:buClr>
              <a:buSzPts val="6000"/>
              <a:buNone/>
              <a:defRPr sz="4000">
                <a:solidFill>
                  <a:schemeClr val="dk1"/>
                </a:solidFill>
              </a:defRPr>
            </a:lvl6pPr>
            <a:lvl7pPr lvl="6">
              <a:lnSpc>
                <a:spcPct val="78000"/>
              </a:lnSpc>
              <a:spcBef>
                <a:spcPts val="0"/>
              </a:spcBef>
              <a:spcAft>
                <a:spcPts val="0"/>
              </a:spcAft>
              <a:buClr>
                <a:schemeClr val="dk1"/>
              </a:buClr>
              <a:buSzPts val="6000"/>
              <a:buNone/>
              <a:defRPr sz="4000">
                <a:solidFill>
                  <a:schemeClr val="dk1"/>
                </a:solidFill>
              </a:defRPr>
            </a:lvl7pPr>
            <a:lvl8pPr lvl="7">
              <a:lnSpc>
                <a:spcPct val="78000"/>
              </a:lnSpc>
              <a:spcBef>
                <a:spcPts val="0"/>
              </a:spcBef>
              <a:spcAft>
                <a:spcPts val="0"/>
              </a:spcAft>
              <a:buClr>
                <a:schemeClr val="dk1"/>
              </a:buClr>
              <a:buSzPts val="6000"/>
              <a:buNone/>
              <a:defRPr sz="4000">
                <a:solidFill>
                  <a:schemeClr val="dk1"/>
                </a:solidFill>
              </a:defRPr>
            </a:lvl8pPr>
            <a:lvl9pPr lvl="8">
              <a:lnSpc>
                <a:spcPct val="78000"/>
              </a:lnSpc>
              <a:spcBef>
                <a:spcPts val="0"/>
              </a:spcBef>
              <a:spcAft>
                <a:spcPts val="0"/>
              </a:spcAft>
              <a:buClr>
                <a:schemeClr val="dk1"/>
              </a:buClr>
              <a:buSzPts val="6000"/>
              <a:buNone/>
              <a:defRPr sz="4000">
                <a:solidFill>
                  <a:schemeClr val="dk1"/>
                </a:solidFill>
              </a:defRPr>
            </a:lvl9pPr>
          </a:lstStyle>
          <a:p>
            <a:endParaRPr/>
          </a:p>
        </p:txBody>
      </p:sp>
      <p:sp>
        <p:nvSpPr>
          <p:cNvPr id="1343" name="Google Shape;1343;p178"/>
          <p:cNvSpPr txBox="1">
            <a:spLocks noGrp="1"/>
          </p:cNvSpPr>
          <p:nvPr>
            <p:ph type="title" idx="4"/>
          </p:nvPr>
        </p:nvSpPr>
        <p:spPr>
          <a:xfrm>
            <a:off x="5583936" y="2615184"/>
            <a:ext cx="5320800" cy="5680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600"/>
              <a:buNone/>
              <a:defRPr sz="2400">
                <a:solidFill>
                  <a:schemeClr val="dk1"/>
                </a:solidFill>
              </a:defRPr>
            </a:lvl1pPr>
            <a:lvl2pPr lvl="1">
              <a:spcBef>
                <a:spcPts val="0"/>
              </a:spcBef>
              <a:spcAft>
                <a:spcPts val="0"/>
              </a:spcAft>
              <a:buClr>
                <a:schemeClr val="dk1"/>
              </a:buClr>
              <a:buSzPts val="3600"/>
              <a:buNone/>
              <a:defRPr sz="2400">
                <a:solidFill>
                  <a:schemeClr val="dk1"/>
                </a:solidFill>
              </a:defRPr>
            </a:lvl2pPr>
            <a:lvl3pPr lvl="2">
              <a:spcBef>
                <a:spcPts val="0"/>
              </a:spcBef>
              <a:spcAft>
                <a:spcPts val="0"/>
              </a:spcAft>
              <a:buClr>
                <a:schemeClr val="dk1"/>
              </a:buClr>
              <a:buSzPts val="3600"/>
              <a:buNone/>
              <a:defRPr sz="2400">
                <a:solidFill>
                  <a:schemeClr val="dk1"/>
                </a:solidFill>
              </a:defRPr>
            </a:lvl3pPr>
            <a:lvl4pPr lvl="3">
              <a:spcBef>
                <a:spcPts val="0"/>
              </a:spcBef>
              <a:spcAft>
                <a:spcPts val="0"/>
              </a:spcAft>
              <a:buClr>
                <a:schemeClr val="dk1"/>
              </a:buClr>
              <a:buSzPts val="3600"/>
              <a:buNone/>
              <a:defRPr sz="2400">
                <a:solidFill>
                  <a:schemeClr val="dk1"/>
                </a:solidFill>
              </a:defRPr>
            </a:lvl4pPr>
            <a:lvl5pPr lvl="4">
              <a:spcBef>
                <a:spcPts val="0"/>
              </a:spcBef>
              <a:spcAft>
                <a:spcPts val="0"/>
              </a:spcAft>
              <a:buClr>
                <a:schemeClr val="dk1"/>
              </a:buClr>
              <a:buSzPts val="3600"/>
              <a:buNone/>
              <a:defRPr sz="2400">
                <a:solidFill>
                  <a:schemeClr val="dk1"/>
                </a:solidFill>
              </a:defRPr>
            </a:lvl5pPr>
            <a:lvl6pPr lvl="5">
              <a:spcBef>
                <a:spcPts val="0"/>
              </a:spcBef>
              <a:spcAft>
                <a:spcPts val="0"/>
              </a:spcAft>
              <a:buClr>
                <a:schemeClr val="dk1"/>
              </a:buClr>
              <a:buSzPts val="3600"/>
              <a:buNone/>
              <a:defRPr sz="2400">
                <a:solidFill>
                  <a:schemeClr val="dk1"/>
                </a:solidFill>
              </a:defRPr>
            </a:lvl6pPr>
            <a:lvl7pPr lvl="6">
              <a:spcBef>
                <a:spcPts val="0"/>
              </a:spcBef>
              <a:spcAft>
                <a:spcPts val="0"/>
              </a:spcAft>
              <a:buClr>
                <a:schemeClr val="dk1"/>
              </a:buClr>
              <a:buSzPts val="3600"/>
              <a:buNone/>
              <a:defRPr sz="2400">
                <a:solidFill>
                  <a:schemeClr val="dk1"/>
                </a:solidFill>
              </a:defRPr>
            </a:lvl7pPr>
            <a:lvl8pPr lvl="7">
              <a:spcBef>
                <a:spcPts val="0"/>
              </a:spcBef>
              <a:spcAft>
                <a:spcPts val="0"/>
              </a:spcAft>
              <a:buClr>
                <a:schemeClr val="dk1"/>
              </a:buClr>
              <a:buSzPts val="3600"/>
              <a:buNone/>
              <a:defRPr sz="2400">
                <a:solidFill>
                  <a:schemeClr val="dk1"/>
                </a:solidFill>
              </a:defRPr>
            </a:lvl8pPr>
            <a:lvl9pPr lvl="8">
              <a:spcBef>
                <a:spcPts val="0"/>
              </a:spcBef>
              <a:spcAft>
                <a:spcPts val="0"/>
              </a:spcAft>
              <a:buClr>
                <a:schemeClr val="dk1"/>
              </a:buClr>
              <a:buSzPts val="3600"/>
              <a:buNone/>
              <a:defRPr sz="2400">
                <a:solidFill>
                  <a:schemeClr val="dk1"/>
                </a:solidFill>
              </a:defRPr>
            </a:lvl9pPr>
          </a:lstStyle>
          <a:p>
            <a:endParaRPr/>
          </a:p>
        </p:txBody>
      </p:sp>
      <p:sp>
        <p:nvSpPr>
          <p:cNvPr id="1344" name="Google Shape;1344;p178"/>
          <p:cNvSpPr txBox="1">
            <a:spLocks noGrp="1"/>
          </p:cNvSpPr>
          <p:nvPr>
            <p:ph type="title" idx="5"/>
          </p:nvPr>
        </p:nvSpPr>
        <p:spPr>
          <a:xfrm>
            <a:off x="5583936" y="3088354"/>
            <a:ext cx="5320800" cy="5680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600"/>
              <a:buNone/>
              <a:defRPr sz="2400">
                <a:solidFill>
                  <a:schemeClr val="dk1"/>
                </a:solidFill>
              </a:defRPr>
            </a:lvl1pPr>
            <a:lvl2pPr lvl="1">
              <a:spcBef>
                <a:spcPts val="0"/>
              </a:spcBef>
              <a:spcAft>
                <a:spcPts val="0"/>
              </a:spcAft>
              <a:buClr>
                <a:schemeClr val="dk1"/>
              </a:buClr>
              <a:buSzPts val="3600"/>
              <a:buNone/>
              <a:defRPr sz="2400">
                <a:solidFill>
                  <a:schemeClr val="dk1"/>
                </a:solidFill>
              </a:defRPr>
            </a:lvl2pPr>
            <a:lvl3pPr lvl="2">
              <a:spcBef>
                <a:spcPts val="0"/>
              </a:spcBef>
              <a:spcAft>
                <a:spcPts val="0"/>
              </a:spcAft>
              <a:buClr>
                <a:schemeClr val="dk1"/>
              </a:buClr>
              <a:buSzPts val="3600"/>
              <a:buNone/>
              <a:defRPr sz="2400">
                <a:solidFill>
                  <a:schemeClr val="dk1"/>
                </a:solidFill>
              </a:defRPr>
            </a:lvl3pPr>
            <a:lvl4pPr lvl="3">
              <a:spcBef>
                <a:spcPts val="0"/>
              </a:spcBef>
              <a:spcAft>
                <a:spcPts val="0"/>
              </a:spcAft>
              <a:buClr>
                <a:schemeClr val="dk1"/>
              </a:buClr>
              <a:buSzPts val="3600"/>
              <a:buNone/>
              <a:defRPr sz="2400">
                <a:solidFill>
                  <a:schemeClr val="dk1"/>
                </a:solidFill>
              </a:defRPr>
            </a:lvl4pPr>
            <a:lvl5pPr lvl="4">
              <a:spcBef>
                <a:spcPts val="0"/>
              </a:spcBef>
              <a:spcAft>
                <a:spcPts val="0"/>
              </a:spcAft>
              <a:buClr>
                <a:schemeClr val="dk1"/>
              </a:buClr>
              <a:buSzPts val="3600"/>
              <a:buNone/>
              <a:defRPr sz="2400">
                <a:solidFill>
                  <a:schemeClr val="dk1"/>
                </a:solidFill>
              </a:defRPr>
            </a:lvl5pPr>
            <a:lvl6pPr lvl="5">
              <a:spcBef>
                <a:spcPts val="0"/>
              </a:spcBef>
              <a:spcAft>
                <a:spcPts val="0"/>
              </a:spcAft>
              <a:buClr>
                <a:schemeClr val="dk1"/>
              </a:buClr>
              <a:buSzPts val="3600"/>
              <a:buNone/>
              <a:defRPr sz="2400">
                <a:solidFill>
                  <a:schemeClr val="dk1"/>
                </a:solidFill>
              </a:defRPr>
            </a:lvl6pPr>
            <a:lvl7pPr lvl="6">
              <a:spcBef>
                <a:spcPts val="0"/>
              </a:spcBef>
              <a:spcAft>
                <a:spcPts val="0"/>
              </a:spcAft>
              <a:buClr>
                <a:schemeClr val="dk1"/>
              </a:buClr>
              <a:buSzPts val="3600"/>
              <a:buNone/>
              <a:defRPr sz="2400">
                <a:solidFill>
                  <a:schemeClr val="dk1"/>
                </a:solidFill>
              </a:defRPr>
            </a:lvl7pPr>
            <a:lvl8pPr lvl="7">
              <a:spcBef>
                <a:spcPts val="0"/>
              </a:spcBef>
              <a:spcAft>
                <a:spcPts val="0"/>
              </a:spcAft>
              <a:buClr>
                <a:schemeClr val="dk1"/>
              </a:buClr>
              <a:buSzPts val="3600"/>
              <a:buNone/>
              <a:defRPr sz="2400">
                <a:solidFill>
                  <a:schemeClr val="dk1"/>
                </a:solidFill>
              </a:defRPr>
            </a:lvl8pPr>
            <a:lvl9pPr lvl="8">
              <a:spcBef>
                <a:spcPts val="0"/>
              </a:spcBef>
              <a:spcAft>
                <a:spcPts val="0"/>
              </a:spcAft>
              <a:buClr>
                <a:schemeClr val="dk1"/>
              </a:buClr>
              <a:buSzPts val="3600"/>
              <a:buNone/>
              <a:defRPr sz="2400">
                <a:solidFill>
                  <a:schemeClr val="dk1"/>
                </a:solidFill>
              </a:defRPr>
            </a:lvl9pPr>
          </a:lstStyle>
          <a:p>
            <a:endParaRPr/>
          </a:p>
        </p:txBody>
      </p:sp>
      <p:sp>
        <p:nvSpPr>
          <p:cNvPr id="1345" name="Google Shape;1345;p178"/>
          <p:cNvSpPr txBox="1">
            <a:spLocks noGrp="1"/>
          </p:cNvSpPr>
          <p:nvPr>
            <p:ph type="title" idx="6"/>
          </p:nvPr>
        </p:nvSpPr>
        <p:spPr>
          <a:xfrm>
            <a:off x="5583936" y="3653400"/>
            <a:ext cx="5320800" cy="5680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600"/>
              <a:buNone/>
              <a:defRPr sz="2400">
                <a:solidFill>
                  <a:schemeClr val="dk1"/>
                </a:solidFill>
              </a:defRPr>
            </a:lvl1pPr>
            <a:lvl2pPr lvl="1">
              <a:spcBef>
                <a:spcPts val="0"/>
              </a:spcBef>
              <a:spcAft>
                <a:spcPts val="0"/>
              </a:spcAft>
              <a:buClr>
                <a:schemeClr val="dk1"/>
              </a:buClr>
              <a:buSzPts val="3600"/>
              <a:buNone/>
              <a:defRPr sz="2400">
                <a:solidFill>
                  <a:schemeClr val="dk1"/>
                </a:solidFill>
              </a:defRPr>
            </a:lvl2pPr>
            <a:lvl3pPr lvl="2">
              <a:spcBef>
                <a:spcPts val="0"/>
              </a:spcBef>
              <a:spcAft>
                <a:spcPts val="0"/>
              </a:spcAft>
              <a:buClr>
                <a:schemeClr val="dk1"/>
              </a:buClr>
              <a:buSzPts val="3600"/>
              <a:buNone/>
              <a:defRPr sz="2400">
                <a:solidFill>
                  <a:schemeClr val="dk1"/>
                </a:solidFill>
              </a:defRPr>
            </a:lvl3pPr>
            <a:lvl4pPr lvl="3">
              <a:spcBef>
                <a:spcPts val="0"/>
              </a:spcBef>
              <a:spcAft>
                <a:spcPts val="0"/>
              </a:spcAft>
              <a:buClr>
                <a:schemeClr val="dk1"/>
              </a:buClr>
              <a:buSzPts val="3600"/>
              <a:buNone/>
              <a:defRPr sz="2400">
                <a:solidFill>
                  <a:schemeClr val="dk1"/>
                </a:solidFill>
              </a:defRPr>
            </a:lvl4pPr>
            <a:lvl5pPr lvl="4">
              <a:spcBef>
                <a:spcPts val="0"/>
              </a:spcBef>
              <a:spcAft>
                <a:spcPts val="0"/>
              </a:spcAft>
              <a:buClr>
                <a:schemeClr val="dk1"/>
              </a:buClr>
              <a:buSzPts val="3600"/>
              <a:buNone/>
              <a:defRPr sz="2400">
                <a:solidFill>
                  <a:schemeClr val="dk1"/>
                </a:solidFill>
              </a:defRPr>
            </a:lvl5pPr>
            <a:lvl6pPr lvl="5">
              <a:spcBef>
                <a:spcPts val="0"/>
              </a:spcBef>
              <a:spcAft>
                <a:spcPts val="0"/>
              </a:spcAft>
              <a:buClr>
                <a:schemeClr val="dk1"/>
              </a:buClr>
              <a:buSzPts val="3600"/>
              <a:buNone/>
              <a:defRPr sz="2400">
                <a:solidFill>
                  <a:schemeClr val="dk1"/>
                </a:solidFill>
              </a:defRPr>
            </a:lvl6pPr>
            <a:lvl7pPr lvl="6">
              <a:spcBef>
                <a:spcPts val="0"/>
              </a:spcBef>
              <a:spcAft>
                <a:spcPts val="0"/>
              </a:spcAft>
              <a:buClr>
                <a:schemeClr val="dk1"/>
              </a:buClr>
              <a:buSzPts val="3600"/>
              <a:buNone/>
              <a:defRPr sz="2400">
                <a:solidFill>
                  <a:schemeClr val="dk1"/>
                </a:solidFill>
              </a:defRPr>
            </a:lvl7pPr>
            <a:lvl8pPr lvl="7">
              <a:spcBef>
                <a:spcPts val="0"/>
              </a:spcBef>
              <a:spcAft>
                <a:spcPts val="0"/>
              </a:spcAft>
              <a:buClr>
                <a:schemeClr val="dk1"/>
              </a:buClr>
              <a:buSzPts val="3600"/>
              <a:buNone/>
              <a:defRPr sz="2400">
                <a:solidFill>
                  <a:schemeClr val="dk1"/>
                </a:solidFill>
              </a:defRPr>
            </a:lvl8pPr>
            <a:lvl9pPr lvl="8">
              <a:spcBef>
                <a:spcPts val="0"/>
              </a:spcBef>
              <a:spcAft>
                <a:spcPts val="0"/>
              </a:spcAft>
              <a:buClr>
                <a:schemeClr val="dk1"/>
              </a:buClr>
              <a:buSzPts val="3600"/>
              <a:buNone/>
              <a:defRPr sz="2400">
                <a:solidFill>
                  <a:schemeClr val="dk1"/>
                </a:solidFill>
              </a:defRPr>
            </a:lvl9pPr>
          </a:lstStyle>
          <a:p>
            <a:endParaRPr/>
          </a:p>
        </p:txBody>
      </p:sp>
      <p:sp>
        <p:nvSpPr>
          <p:cNvPr id="1346" name="Google Shape;1346;p178"/>
          <p:cNvSpPr txBox="1">
            <a:spLocks noGrp="1"/>
          </p:cNvSpPr>
          <p:nvPr>
            <p:ph type="title" idx="7"/>
          </p:nvPr>
        </p:nvSpPr>
        <p:spPr>
          <a:xfrm>
            <a:off x="5486400" y="4998715"/>
            <a:ext cx="5732000" cy="914400"/>
          </a:xfrm>
          <a:prstGeom prst="rect">
            <a:avLst/>
          </a:prstGeom>
        </p:spPr>
        <p:txBody>
          <a:bodyPr spcFirstLastPara="1" wrap="square" lIns="0" tIns="0" rIns="0" bIns="0" anchor="t" anchorCtr="0">
            <a:noAutofit/>
          </a:bodyPr>
          <a:lstStyle>
            <a:lvl1pPr lvl="0">
              <a:spcBef>
                <a:spcPts val="0"/>
              </a:spcBef>
              <a:spcAft>
                <a:spcPts val="0"/>
              </a:spcAft>
              <a:buClr>
                <a:schemeClr val="accent5"/>
              </a:buClr>
              <a:buSzPts val="3000"/>
              <a:buNone/>
              <a:defRPr sz="2000">
                <a:solidFill>
                  <a:schemeClr val="accent5"/>
                </a:solidFill>
              </a:defRPr>
            </a:lvl1pPr>
            <a:lvl2pPr lvl="1">
              <a:spcBef>
                <a:spcPts val="0"/>
              </a:spcBef>
              <a:spcAft>
                <a:spcPts val="0"/>
              </a:spcAft>
              <a:buClr>
                <a:schemeClr val="accent5"/>
              </a:buClr>
              <a:buSzPts val="3000"/>
              <a:buNone/>
              <a:defRPr sz="2000">
                <a:solidFill>
                  <a:schemeClr val="accent5"/>
                </a:solidFill>
              </a:defRPr>
            </a:lvl2pPr>
            <a:lvl3pPr lvl="2">
              <a:spcBef>
                <a:spcPts val="0"/>
              </a:spcBef>
              <a:spcAft>
                <a:spcPts val="0"/>
              </a:spcAft>
              <a:buClr>
                <a:schemeClr val="accent5"/>
              </a:buClr>
              <a:buSzPts val="3000"/>
              <a:buNone/>
              <a:defRPr sz="2000">
                <a:solidFill>
                  <a:schemeClr val="accent5"/>
                </a:solidFill>
              </a:defRPr>
            </a:lvl3pPr>
            <a:lvl4pPr lvl="3">
              <a:spcBef>
                <a:spcPts val="0"/>
              </a:spcBef>
              <a:spcAft>
                <a:spcPts val="0"/>
              </a:spcAft>
              <a:buClr>
                <a:schemeClr val="accent5"/>
              </a:buClr>
              <a:buSzPts val="3000"/>
              <a:buNone/>
              <a:defRPr sz="2000">
                <a:solidFill>
                  <a:schemeClr val="accent5"/>
                </a:solidFill>
              </a:defRPr>
            </a:lvl4pPr>
            <a:lvl5pPr lvl="4">
              <a:spcBef>
                <a:spcPts val="0"/>
              </a:spcBef>
              <a:spcAft>
                <a:spcPts val="0"/>
              </a:spcAft>
              <a:buClr>
                <a:schemeClr val="accent5"/>
              </a:buClr>
              <a:buSzPts val="3000"/>
              <a:buNone/>
              <a:defRPr sz="2000">
                <a:solidFill>
                  <a:schemeClr val="accent5"/>
                </a:solidFill>
              </a:defRPr>
            </a:lvl5pPr>
            <a:lvl6pPr lvl="5">
              <a:spcBef>
                <a:spcPts val="0"/>
              </a:spcBef>
              <a:spcAft>
                <a:spcPts val="0"/>
              </a:spcAft>
              <a:buClr>
                <a:schemeClr val="accent5"/>
              </a:buClr>
              <a:buSzPts val="3000"/>
              <a:buNone/>
              <a:defRPr sz="2000">
                <a:solidFill>
                  <a:schemeClr val="accent5"/>
                </a:solidFill>
              </a:defRPr>
            </a:lvl6pPr>
            <a:lvl7pPr lvl="6">
              <a:spcBef>
                <a:spcPts val="0"/>
              </a:spcBef>
              <a:spcAft>
                <a:spcPts val="0"/>
              </a:spcAft>
              <a:buClr>
                <a:schemeClr val="accent5"/>
              </a:buClr>
              <a:buSzPts val="3000"/>
              <a:buNone/>
              <a:defRPr sz="2000">
                <a:solidFill>
                  <a:schemeClr val="accent5"/>
                </a:solidFill>
              </a:defRPr>
            </a:lvl7pPr>
            <a:lvl8pPr lvl="7">
              <a:spcBef>
                <a:spcPts val="0"/>
              </a:spcBef>
              <a:spcAft>
                <a:spcPts val="0"/>
              </a:spcAft>
              <a:buClr>
                <a:schemeClr val="accent5"/>
              </a:buClr>
              <a:buSzPts val="3000"/>
              <a:buNone/>
              <a:defRPr sz="2000">
                <a:solidFill>
                  <a:schemeClr val="accent5"/>
                </a:solidFill>
              </a:defRPr>
            </a:lvl8pPr>
            <a:lvl9pPr lvl="8">
              <a:spcBef>
                <a:spcPts val="0"/>
              </a:spcBef>
              <a:spcAft>
                <a:spcPts val="0"/>
              </a:spcAft>
              <a:buClr>
                <a:schemeClr val="accent5"/>
              </a:buClr>
              <a:buSzPts val="3000"/>
              <a:buNone/>
              <a:defRPr sz="2000">
                <a:solidFill>
                  <a:schemeClr val="accent5"/>
                </a:solidFill>
              </a:defRPr>
            </a:lvl9pPr>
          </a:lstStyle>
          <a:p>
            <a:endParaRPr/>
          </a:p>
        </p:txBody>
      </p:sp>
    </p:spTree>
    <p:extLst>
      <p:ext uri="{BB962C8B-B14F-4D97-AF65-F5344CB8AC3E}">
        <p14:creationId xmlns:p14="http://schemas.microsoft.com/office/powerpoint/2010/main" val="338095134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Image Slide C">
  <p:cSld name="Image Slide C">
    <p:bg>
      <p:bgPr>
        <a:solidFill>
          <a:srgbClr val="10845D"/>
        </a:solidFill>
        <a:effectLst/>
      </p:bgPr>
    </p:bg>
    <p:spTree>
      <p:nvGrpSpPr>
        <p:cNvPr id="1" name="Shape 1347"/>
        <p:cNvGrpSpPr/>
        <p:nvPr/>
      </p:nvGrpSpPr>
      <p:grpSpPr>
        <a:xfrm>
          <a:off x="0" y="0"/>
          <a:ext cx="0" cy="0"/>
          <a:chOff x="0" y="0"/>
          <a:chExt cx="0" cy="0"/>
        </a:xfrm>
      </p:grpSpPr>
      <p:pic>
        <p:nvPicPr>
          <p:cNvPr id="1348" name="Google Shape;1348;p179" descr="preencoded.png"/>
          <p:cNvPicPr preferRelativeResize="0"/>
          <p:nvPr/>
        </p:nvPicPr>
        <p:blipFill rotWithShape="1">
          <a:blip r:embed="rId2">
            <a:alphaModFix/>
          </a:blip>
          <a:srcRect/>
          <a:stretch/>
        </p:blipFill>
        <p:spPr>
          <a:xfrm>
            <a:off x="0" y="857250"/>
            <a:ext cx="12192005" cy="2285021"/>
          </a:xfrm>
          <a:prstGeom prst="rect">
            <a:avLst/>
          </a:prstGeom>
          <a:noFill/>
          <a:ln>
            <a:noFill/>
          </a:ln>
        </p:spPr>
      </p:pic>
      <p:pic>
        <p:nvPicPr>
          <p:cNvPr id="1349" name="Google Shape;1349;p179" descr="preencoded.png"/>
          <p:cNvPicPr preferRelativeResize="0"/>
          <p:nvPr/>
        </p:nvPicPr>
        <p:blipFill rotWithShape="1">
          <a:blip r:embed="rId3">
            <a:alphaModFix/>
          </a:blip>
          <a:srcRect/>
          <a:stretch/>
        </p:blipFill>
        <p:spPr>
          <a:xfrm>
            <a:off x="1" y="1832143"/>
            <a:ext cx="12191999" cy="5025858"/>
          </a:xfrm>
          <a:prstGeom prst="rect">
            <a:avLst/>
          </a:prstGeom>
          <a:noFill/>
          <a:ln>
            <a:noFill/>
          </a:ln>
        </p:spPr>
      </p:pic>
      <p:sp>
        <p:nvSpPr>
          <p:cNvPr id="1350" name="Google Shape;1350;p179"/>
          <p:cNvSpPr/>
          <p:nvPr/>
        </p:nvSpPr>
        <p:spPr>
          <a:xfrm>
            <a:off x="9671050"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8EE8AA"/>
              </a:buClr>
              <a:buSzPts val="1400"/>
              <a:buFont typeface="Inter"/>
              <a:buNone/>
            </a:pPr>
            <a:r>
              <a:rPr lang="en" sz="933" i="0" u="none" strike="noStrike" cap="none">
                <a:solidFill>
                  <a:srgbClr val="8EE8AA"/>
                </a:solidFill>
                <a:latin typeface="Inter"/>
                <a:ea typeface="Inter"/>
                <a:cs typeface="Inter"/>
                <a:sym typeface="Inter"/>
              </a:rPr>
              <a:t>Copyright © 2024 SmartRecruiters, Inc. </a:t>
            </a:r>
            <a:endParaRPr sz="933" i="0" u="none" strike="noStrike" cap="none">
              <a:solidFill>
                <a:schemeClr val="dk1"/>
              </a:solidFill>
              <a:latin typeface="Inter"/>
              <a:ea typeface="Inter"/>
              <a:cs typeface="Inter"/>
              <a:sym typeface="Inter"/>
            </a:endParaRPr>
          </a:p>
        </p:txBody>
      </p:sp>
      <p:sp>
        <p:nvSpPr>
          <p:cNvPr id="1351" name="Google Shape;1351;p179"/>
          <p:cNvSpPr>
            <a:spLocks noGrp="1"/>
          </p:cNvSpPr>
          <p:nvPr>
            <p:ph type="pic" idx="2"/>
          </p:nvPr>
        </p:nvSpPr>
        <p:spPr>
          <a:xfrm>
            <a:off x="753833" y="1186100"/>
            <a:ext cx="7224400" cy="5154800"/>
          </a:xfrm>
          <a:prstGeom prst="roundRect">
            <a:avLst>
              <a:gd name="adj" fmla="val 3275"/>
            </a:avLst>
          </a:prstGeom>
          <a:noFill/>
          <a:ln>
            <a:noFill/>
          </a:ln>
        </p:spPr>
      </p:sp>
      <p:sp>
        <p:nvSpPr>
          <p:cNvPr id="1352" name="Google Shape;1352;p179"/>
          <p:cNvSpPr txBox="1">
            <a:spLocks noGrp="1"/>
          </p:cNvSpPr>
          <p:nvPr>
            <p:ph type="title"/>
          </p:nvPr>
        </p:nvSpPr>
        <p:spPr>
          <a:xfrm>
            <a:off x="1955500" y="350421"/>
            <a:ext cx="8281200" cy="731600"/>
          </a:xfrm>
          <a:prstGeom prst="rect">
            <a:avLst/>
          </a:prstGeom>
        </p:spPr>
        <p:txBody>
          <a:bodyPr spcFirstLastPara="1" wrap="square" lIns="91450" tIns="91450" rIns="91450" bIns="91450" anchor="t" anchorCtr="0">
            <a:noAutofit/>
          </a:bodyPr>
          <a:lstStyle>
            <a:lvl1pPr lvl="0" algn="ctr">
              <a:spcBef>
                <a:spcPts val="0"/>
              </a:spcBef>
              <a:spcAft>
                <a:spcPts val="0"/>
              </a:spcAft>
              <a:buClr>
                <a:schemeClr val="accent3"/>
              </a:buClr>
              <a:buSzPts val="6000"/>
              <a:buFont typeface="Montserrat"/>
              <a:buNone/>
              <a:defRPr sz="4000">
                <a:solidFill>
                  <a:schemeClr val="accent3"/>
                </a:solidFill>
                <a:latin typeface="Montserrat"/>
                <a:ea typeface="Montserrat"/>
                <a:cs typeface="Montserrat"/>
                <a:sym typeface="Montserrat"/>
              </a:defRPr>
            </a:lvl1pPr>
            <a:lvl2pPr lvl="1" algn="ctr">
              <a:spcBef>
                <a:spcPts val="0"/>
              </a:spcBef>
              <a:spcAft>
                <a:spcPts val="0"/>
              </a:spcAft>
              <a:buSzPts val="1400"/>
              <a:buFont typeface="Montserrat"/>
              <a:buNone/>
              <a:defRPr>
                <a:latin typeface="Montserrat"/>
                <a:ea typeface="Montserrat"/>
                <a:cs typeface="Montserrat"/>
                <a:sym typeface="Montserrat"/>
              </a:defRPr>
            </a:lvl2pPr>
            <a:lvl3pPr lvl="2" algn="ctr">
              <a:spcBef>
                <a:spcPts val="0"/>
              </a:spcBef>
              <a:spcAft>
                <a:spcPts val="0"/>
              </a:spcAft>
              <a:buSzPts val="1400"/>
              <a:buFont typeface="Montserrat"/>
              <a:buNone/>
              <a:defRPr>
                <a:latin typeface="Montserrat"/>
                <a:ea typeface="Montserrat"/>
                <a:cs typeface="Montserrat"/>
                <a:sym typeface="Montserrat"/>
              </a:defRPr>
            </a:lvl3pPr>
            <a:lvl4pPr lvl="3" algn="ctr">
              <a:spcBef>
                <a:spcPts val="0"/>
              </a:spcBef>
              <a:spcAft>
                <a:spcPts val="0"/>
              </a:spcAft>
              <a:buSzPts val="1400"/>
              <a:buFont typeface="Montserrat"/>
              <a:buNone/>
              <a:defRPr>
                <a:latin typeface="Montserrat"/>
                <a:ea typeface="Montserrat"/>
                <a:cs typeface="Montserrat"/>
                <a:sym typeface="Montserrat"/>
              </a:defRPr>
            </a:lvl4pPr>
            <a:lvl5pPr lvl="4" algn="ctr">
              <a:spcBef>
                <a:spcPts val="0"/>
              </a:spcBef>
              <a:spcAft>
                <a:spcPts val="0"/>
              </a:spcAft>
              <a:buSzPts val="1400"/>
              <a:buFont typeface="Montserrat"/>
              <a:buNone/>
              <a:defRPr>
                <a:latin typeface="Montserrat"/>
                <a:ea typeface="Montserrat"/>
                <a:cs typeface="Montserrat"/>
                <a:sym typeface="Montserrat"/>
              </a:defRPr>
            </a:lvl5pPr>
            <a:lvl6pPr lvl="5" algn="ctr">
              <a:spcBef>
                <a:spcPts val="0"/>
              </a:spcBef>
              <a:spcAft>
                <a:spcPts val="0"/>
              </a:spcAft>
              <a:buSzPts val="1400"/>
              <a:buFont typeface="Montserrat"/>
              <a:buNone/>
              <a:defRPr>
                <a:latin typeface="Montserrat"/>
                <a:ea typeface="Montserrat"/>
                <a:cs typeface="Montserrat"/>
                <a:sym typeface="Montserrat"/>
              </a:defRPr>
            </a:lvl6pPr>
            <a:lvl7pPr lvl="6" algn="ctr">
              <a:spcBef>
                <a:spcPts val="0"/>
              </a:spcBef>
              <a:spcAft>
                <a:spcPts val="0"/>
              </a:spcAft>
              <a:buSzPts val="1400"/>
              <a:buFont typeface="Montserrat"/>
              <a:buNone/>
              <a:defRPr>
                <a:latin typeface="Montserrat"/>
                <a:ea typeface="Montserrat"/>
                <a:cs typeface="Montserrat"/>
                <a:sym typeface="Montserrat"/>
              </a:defRPr>
            </a:lvl7pPr>
            <a:lvl8pPr lvl="7" algn="ctr">
              <a:spcBef>
                <a:spcPts val="0"/>
              </a:spcBef>
              <a:spcAft>
                <a:spcPts val="0"/>
              </a:spcAft>
              <a:buSzPts val="1400"/>
              <a:buFont typeface="Montserrat"/>
              <a:buNone/>
              <a:defRPr>
                <a:latin typeface="Montserrat"/>
                <a:ea typeface="Montserrat"/>
                <a:cs typeface="Montserrat"/>
                <a:sym typeface="Montserrat"/>
              </a:defRPr>
            </a:lvl8pPr>
            <a:lvl9pPr lvl="8" algn="ctr">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353" name="Google Shape;1353;p179"/>
          <p:cNvSpPr txBox="1">
            <a:spLocks noGrp="1"/>
          </p:cNvSpPr>
          <p:nvPr>
            <p:ph type="title" idx="3"/>
          </p:nvPr>
        </p:nvSpPr>
        <p:spPr>
          <a:xfrm>
            <a:off x="8747767" y="2883400"/>
            <a:ext cx="3139600" cy="7108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3600"/>
              <a:buFont typeface="Inter"/>
              <a:buNone/>
              <a:defRPr sz="2400" b="0" i="0">
                <a:solidFill>
                  <a:schemeClr val="lt1"/>
                </a:solidFill>
                <a:latin typeface="Inter"/>
                <a:ea typeface="Inter"/>
                <a:cs typeface="Inter"/>
                <a:sym typeface="Inter"/>
              </a:defRPr>
            </a:lvl1pPr>
            <a:lvl2pPr lvl="1">
              <a:spcBef>
                <a:spcPts val="0"/>
              </a:spcBef>
              <a:spcAft>
                <a:spcPts val="0"/>
              </a:spcAft>
              <a:buClr>
                <a:schemeClr val="lt1"/>
              </a:buClr>
              <a:buSzPts val="1400"/>
              <a:buFont typeface="Inter"/>
              <a:buNone/>
              <a:defRPr b="0">
                <a:solidFill>
                  <a:schemeClr val="lt1"/>
                </a:solidFill>
                <a:latin typeface="Inter"/>
                <a:ea typeface="Inter"/>
                <a:cs typeface="Inter"/>
                <a:sym typeface="Inter"/>
              </a:defRPr>
            </a:lvl2pPr>
            <a:lvl3pPr lvl="2">
              <a:spcBef>
                <a:spcPts val="0"/>
              </a:spcBef>
              <a:spcAft>
                <a:spcPts val="0"/>
              </a:spcAft>
              <a:buClr>
                <a:schemeClr val="lt1"/>
              </a:buClr>
              <a:buSzPts val="1400"/>
              <a:buFont typeface="Inter"/>
              <a:buNone/>
              <a:defRPr b="0">
                <a:solidFill>
                  <a:schemeClr val="lt1"/>
                </a:solidFill>
                <a:latin typeface="Inter"/>
                <a:ea typeface="Inter"/>
                <a:cs typeface="Inter"/>
                <a:sym typeface="Inter"/>
              </a:defRPr>
            </a:lvl3pPr>
            <a:lvl4pPr lvl="3">
              <a:spcBef>
                <a:spcPts val="0"/>
              </a:spcBef>
              <a:spcAft>
                <a:spcPts val="0"/>
              </a:spcAft>
              <a:buClr>
                <a:schemeClr val="lt1"/>
              </a:buClr>
              <a:buSzPts val="1400"/>
              <a:buFont typeface="Inter"/>
              <a:buNone/>
              <a:defRPr b="0">
                <a:solidFill>
                  <a:schemeClr val="lt1"/>
                </a:solidFill>
                <a:latin typeface="Inter"/>
                <a:ea typeface="Inter"/>
                <a:cs typeface="Inter"/>
                <a:sym typeface="Inter"/>
              </a:defRPr>
            </a:lvl4pPr>
            <a:lvl5pPr lvl="4">
              <a:spcBef>
                <a:spcPts val="0"/>
              </a:spcBef>
              <a:spcAft>
                <a:spcPts val="0"/>
              </a:spcAft>
              <a:buClr>
                <a:schemeClr val="lt1"/>
              </a:buClr>
              <a:buSzPts val="1400"/>
              <a:buFont typeface="Inter"/>
              <a:buNone/>
              <a:defRPr b="0">
                <a:solidFill>
                  <a:schemeClr val="lt1"/>
                </a:solidFill>
                <a:latin typeface="Inter"/>
                <a:ea typeface="Inter"/>
                <a:cs typeface="Inter"/>
                <a:sym typeface="Inter"/>
              </a:defRPr>
            </a:lvl5pPr>
            <a:lvl6pPr lvl="5">
              <a:spcBef>
                <a:spcPts val="0"/>
              </a:spcBef>
              <a:spcAft>
                <a:spcPts val="0"/>
              </a:spcAft>
              <a:buClr>
                <a:schemeClr val="lt1"/>
              </a:buClr>
              <a:buSzPts val="1400"/>
              <a:buFont typeface="Inter"/>
              <a:buNone/>
              <a:defRPr b="0">
                <a:solidFill>
                  <a:schemeClr val="lt1"/>
                </a:solidFill>
                <a:latin typeface="Inter"/>
                <a:ea typeface="Inter"/>
                <a:cs typeface="Inter"/>
                <a:sym typeface="Inter"/>
              </a:defRPr>
            </a:lvl6pPr>
            <a:lvl7pPr lvl="6">
              <a:spcBef>
                <a:spcPts val="0"/>
              </a:spcBef>
              <a:spcAft>
                <a:spcPts val="0"/>
              </a:spcAft>
              <a:buClr>
                <a:schemeClr val="lt1"/>
              </a:buClr>
              <a:buSzPts val="1400"/>
              <a:buFont typeface="Inter"/>
              <a:buNone/>
              <a:defRPr b="0">
                <a:solidFill>
                  <a:schemeClr val="lt1"/>
                </a:solidFill>
                <a:latin typeface="Inter"/>
                <a:ea typeface="Inter"/>
                <a:cs typeface="Inter"/>
                <a:sym typeface="Inter"/>
              </a:defRPr>
            </a:lvl7pPr>
            <a:lvl8pPr lvl="7">
              <a:spcBef>
                <a:spcPts val="0"/>
              </a:spcBef>
              <a:spcAft>
                <a:spcPts val="0"/>
              </a:spcAft>
              <a:buClr>
                <a:schemeClr val="lt1"/>
              </a:buClr>
              <a:buSzPts val="1400"/>
              <a:buFont typeface="Inter"/>
              <a:buNone/>
              <a:defRPr b="0">
                <a:solidFill>
                  <a:schemeClr val="lt1"/>
                </a:solidFill>
                <a:latin typeface="Inter"/>
                <a:ea typeface="Inter"/>
                <a:cs typeface="Inter"/>
                <a:sym typeface="Inter"/>
              </a:defRPr>
            </a:lvl8pPr>
            <a:lvl9pPr lvl="8">
              <a:spcBef>
                <a:spcPts val="0"/>
              </a:spcBef>
              <a:spcAft>
                <a:spcPts val="0"/>
              </a:spcAft>
              <a:buClr>
                <a:schemeClr val="lt1"/>
              </a:buClr>
              <a:buSzPts val="1400"/>
              <a:buFont typeface="Inter"/>
              <a:buNone/>
              <a:defRPr b="0">
                <a:solidFill>
                  <a:schemeClr val="lt1"/>
                </a:solidFill>
                <a:latin typeface="Inter"/>
                <a:ea typeface="Inter"/>
                <a:cs typeface="Inter"/>
                <a:sym typeface="Inter"/>
              </a:defRPr>
            </a:lvl9pPr>
          </a:lstStyle>
          <a:p>
            <a:endParaRPr/>
          </a:p>
        </p:txBody>
      </p:sp>
      <p:sp>
        <p:nvSpPr>
          <p:cNvPr id="1354" name="Google Shape;1354;p179"/>
          <p:cNvSpPr txBox="1">
            <a:spLocks noGrp="1"/>
          </p:cNvSpPr>
          <p:nvPr>
            <p:ph type="title" idx="4"/>
          </p:nvPr>
        </p:nvSpPr>
        <p:spPr>
          <a:xfrm>
            <a:off x="8747767" y="3970217"/>
            <a:ext cx="3139600" cy="7108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3600"/>
              <a:buFont typeface="Inter"/>
              <a:buNone/>
              <a:defRPr sz="2400" b="0" i="0">
                <a:solidFill>
                  <a:schemeClr val="lt1"/>
                </a:solidFill>
                <a:latin typeface="Inter"/>
                <a:ea typeface="Inter"/>
                <a:cs typeface="Inter"/>
                <a:sym typeface="Inter"/>
              </a:defRPr>
            </a:lvl1pPr>
            <a:lvl2pPr lvl="1">
              <a:spcBef>
                <a:spcPts val="0"/>
              </a:spcBef>
              <a:spcAft>
                <a:spcPts val="0"/>
              </a:spcAft>
              <a:buClr>
                <a:schemeClr val="lt1"/>
              </a:buClr>
              <a:buSzPts val="1400"/>
              <a:buFont typeface="Inter"/>
              <a:buNone/>
              <a:defRPr b="0">
                <a:solidFill>
                  <a:schemeClr val="lt1"/>
                </a:solidFill>
                <a:latin typeface="Inter"/>
                <a:ea typeface="Inter"/>
                <a:cs typeface="Inter"/>
                <a:sym typeface="Inter"/>
              </a:defRPr>
            </a:lvl2pPr>
            <a:lvl3pPr lvl="2">
              <a:spcBef>
                <a:spcPts val="0"/>
              </a:spcBef>
              <a:spcAft>
                <a:spcPts val="0"/>
              </a:spcAft>
              <a:buClr>
                <a:schemeClr val="lt1"/>
              </a:buClr>
              <a:buSzPts val="1400"/>
              <a:buFont typeface="Inter"/>
              <a:buNone/>
              <a:defRPr b="0">
                <a:solidFill>
                  <a:schemeClr val="lt1"/>
                </a:solidFill>
                <a:latin typeface="Inter"/>
                <a:ea typeface="Inter"/>
                <a:cs typeface="Inter"/>
                <a:sym typeface="Inter"/>
              </a:defRPr>
            </a:lvl3pPr>
            <a:lvl4pPr lvl="3">
              <a:spcBef>
                <a:spcPts val="0"/>
              </a:spcBef>
              <a:spcAft>
                <a:spcPts val="0"/>
              </a:spcAft>
              <a:buClr>
                <a:schemeClr val="lt1"/>
              </a:buClr>
              <a:buSzPts val="1400"/>
              <a:buFont typeface="Inter"/>
              <a:buNone/>
              <a:defRPr b="0">
                <a:solidFill>
                  <a:schemeClr val="lt1"/>
                </a:solidFill>
                <a:latin typeface="Inter"/>
                <a:ea typeface="Inter"/>
                <a:cs typeface="Inter"/>
                <a:sym typeface="Inter"/>
              </a:defRPr>
            </a:lvl4pPr>
            <a:lvl5pPr lvl="4">
              <a:spcBef>
                <a:spcPts val="0"/>
              </a:spcBef>
              <a:spcAft>
                <a:spcPts val="0"/>
              </a:spcAft>
              <a:buClr>
                <a:schemeClr val="lt1"/>
              </a:buClr>
              <a:buSzPts val="1400"/>
              <a:buFont typeface="Inter"/>
              <a:buNone/>
              <a:defRPr b="0">
                <a:solidFill>
                  <a:schemeClr val="lt1"/>
                </a:solidFill>
                <a:latin typeface="Inter"/>
                <a:ea typeface="Inter"/>
                <a:cs typeface="Inter"/>
                <a:sym typeface="Inter"/>
              </a:defRPr>
            </a:lvl5pPr>
            <a:lvl6pPr lvl="5">
              <a:spcBef>
                <a:spcPts val="0"/>
              </a:spcBef>
              <a:spcAft>
                <a:spcPts val="0"/>
              </a:spcAft>
              <a:buClr>
                <a:schemeClr val="lt1"/>
              </a:buClr>
              <a:buSzPts val="1400"/>
              <a:buFont typeface="Inter"/>
              <a:buNone/>
              <a:defRPr b="0">
                <a:solidFill>
                  <a:schemeClr val="lt1"/>
                </a:solidFill>
                <a:latin typeface="Inter"/>
                <a:ea typeface="Inter"/>
                <a:cs typeface="Inter"/>
                <a:sym typeface="Inter"/>
              </a:defRPr>
            </a:lvl6pPr>
            <a:lvl7pPr lvl="6">
              <a:spcBef>
                <a:spcPts val="0"/>
              </a:spcBef>
              <a:spcAft>
                <a:spcPts val="0"/>
              </a:spcAft>
              <a:buClr>
                <a:schemeClr val="lt1"/>
              </a:buClr>
              <a:buSzPts val="1400"/>
              <a:buFont typeface="Inter"/>
              <a:buNone/>
              <a:defRPr b="0">
                <a:solidFill>
                  <a:schemeClr val="lt1"/>
                </a:solidFill>
                <a:latin typeface="Inter"/>
                <a:ea typeface="Inter"/>
                <a:cs typeface="Inter"/>
                <a:sym typeface="Inter"/>
              </a:defRPr>
            </a:lvl7pPr>
            <a:lvl8pPr lvl="7">
              <a:spcBef>
                <a:spcPts val="0"/>
              </a:spcBef>
              <a:spcAft>
                <a:spcPts val="0"/>
              </a:spcAft>
              <a:buClr>
                <a:schemeClr val="lt1"/>
              </a:buClr>
              <a:buSzPts val="1400"/>
              <a:buFont typeface="Inter"/>
              <a:buNone/>
              <a:defRPr b="0">
                <a:solidFill>
                  <a:schemeClr val="lt1"/>
                </a:solidFill>
                <a:latin typeface="Inter"/>
                <a:ea typeface="Inter"/>
                <a:cs typeface="Inter"/>
                <a:sym typeface="Inter"/>
              </a:defRPr>
            </a:lvl8pPr>
            <a:lvl9pPr lvl="8">
              <a:spcBef>
                <a:spcPts val="0"/>
              </a:spcBef>
              <a:spcAft>
                <a:spcPts val="0"/>
              </a:spcAft>
              <a:buClr>
                <a:schemeClr val="lt1"/>
              </a:buClr>
              <a:buSzPts val="1400"/>
              <a:buFont typeface="Inter"/>
              <a:buNone/>
              <a:defRPr b="0">
                <a:solidFill>
                  <a:schemeClr val="lt1"/>
                </a:solidFill>
                <a:latin typeface="Inter"/>
                <a:ea typeface="Inter"/>
                <a:cs typeface="Inter"/>
                <a:sym typeface="Inter"/>
              </a:defRPr>
            </a:lvl9pPr>
          </a:lstStyle>
          <a:p>
            <a:endParaRPr/>
          </a:p>
        </p:txBody>
      </p:sp>
      <p:sp>
        <p:nvSpPr>
          <p:cNvPr id="1355" name="Google Shape;1355;p179"/>
          <p:cNvSpPr txBox="1">
            <a:spLocks noGrp="1"/>
          </p:cNvSpPr>
          <p:nvPr>
            <p:ph type="title" idx="5"/>
          </p:nvPr>
        </p:nvSpPr>
        <p:spPr>
          <a:xfrm>
            <a:off x="8747767" y="4630617"/>
            <a:ext cx="2786000" cy="7108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3600"/>
              <a:buFont typeface="Inter"/>
              <a:buNone/>
              <a:defRPr sz="2400" b="0" i="0">
                <a:solidFill>
                  <a:schemeClr val="lt1"/>
                </a:solidFill>
                <a:latin typeface="Inter"/>
                <a:ea typeface="Inter"/>
                <a:cs typeface="Inter"/>
                <a:sym typeface="Inter"/>
              </a:defRPr>
            </a:lvl1pPr>
            <a:lvl2pPr lvl="1">
              <a:spcBef>
                <a:spcPts val="0"/>
              </a:spcBef>
              <a:spcAft>
                <a:spcPts val="0"/>
              </a:spcAft>
              <a:buClr>
                <a:schemeClr val="lt1"/>
              </a:buClr>
              <a:buSzPts val="1400"/>
              <a:buFont typeface="Inter"/>
              <a:buNone/>
              <a:defRPr b="0">
                <a:solidFill>
                  <a:schemeClr val="lt1"/>
                </a:solidFill>
                <a:latin typeface="Inter"/>
                <a:ea typeface="Inter"/>
                <a:cs typeface="Inter"/>
                <a:sym typeface="Inter"/>
              </a:defRPr>
            </a:lvl2pPr>
            <a:lvl3pPr lvl="2">
              <a:spcBef>
                <a:spcPts val="0"/>
              </a:spcBef>
              <a:spcAft>
                <a:spcPts val="0"/>
              </a:spcAft>
              <a:buClr>
                <a:schemeClr val="lt1"/>
              </a:buClr>
              <a:buSzPts val="1400"/>
              <a:buFont typeface="Inter"/>
              <a:buNone/>
              <a:defRPr b="0">
                <a:solidFill>
                  <a:schemeClr val="lt1"/>
                </a:solidFill>
                <a:latin typeface="Inter"/>
                <a:ea typeface="Inter"/>
                <a:cs typeface="Inter"/>
                <a:sym typeface="Inter"/>
              </a:defRPr>
            </a:lvl3pPr>
            <a:lvl4pPr lvl="3">
              <a:spcBef>
                <a:spcPts val="0"/>
              </a:spcBef>
              <a:spcAft>
                <a:spcPts val="0"/>
              </a:spcAft>
              <a:buClr>
                <a:schemeClr val="lt1"/>
              </a:buClr>
              <a:buSzPts val="1400"/>
              <a:buFont typeface="Inter"/>
              <a:buNone/>
              <a:defRPr b="0">
                <a:solidFill>
                  <a:schemeClr val="lt1"/>
                </a:solidFill>
                <a:latin typeface="Inter"/>
                <a:ea typeface="Inter"/>
                <a:cs typeface="Inter"/>
                <a:sym typeface="Inter"/>
              </a:defRPr>
            </a:lvl4pPr>
            <a:lvl5pPr lvl="4">
              <a:spcBef>
                <a:spcPts val="0"/>
              </a:spcBef>
              <a:spcAft>
                <a:spcPts val="0"/>
              </a:spcAft>
              <a:buClr>
                <a:schemeClr val="lt1"/>
              </a:buClr>
              <a:buSzPts val="1400"/>
              <a:buFont typeface="Inter"/>
              <a:buNone/>
              <a:defRPr b="0">
                <a:solidFill>
                  <a:schemeClr val="lt1"/>
                </a:solidFill>
                <a:latin typeface="Inter"/>
                <a:ea typeface="Inter"/>
                <a:cs typeface="Inter"/>
                <a:sym typeface="Inter"/>
              </a:defRPr>
            </a:lvl5pPr>
            <a:lvl6pPr lvl="5">
              <a:spcBef>
                <a:spcPts val="0"/>
              </a:spcBef>
              <a:spcAft>
                <a:spcPts val="0"/>
              </a:spcAft>
              <a:buClr>
                <a:schemeClr val="lt1"/>
              </a:buClr>
              <a:buSzPts val="1400"/>
              <a:buFont typeface="Inter"/>
              <a:buNone/>
              <a:defRPr b="0">
                <a:solidFill>
                  <a:schemeClr val="lt1"/>
                </a:solidFill>
                <a:latin typeface="Inter"/>
                <a:ea typeface="Inter"/>
                <a:cs typeface="Inter"/>
                <a:sym typeface="Inter"/>
              </a:defRPr>
            </a:lvl6pPr>
            <a:lvl7pPr lvl="6">
              <a:spcBef>
                <a:spcPts val="0"/>
              </a:spcBef>
              <a:spcAft>
                <a:spcPts val="0"/>
              </a:spcAft>
              <a:buClr>
                <a:schemeClr val="lt1"/>
              </a:buClr>
              <a:buSzPts val="1400"/>
              <a:buFont typeface="Inter"/>
              <a:buNone/>
              <a:defRPr b="0">
                <a:solidFill>
                  <a:schemeClr val="lt1"/>
                </a:solidFill>
                <a:latin typeface="Inter"/>
                <a:ea typeface="Inter"/>
                <a:cs typeface="Inter"/>
                <a:sym typeface="Inter"/>
              </a:defRPr>
            </a:lvl7pPr>
            <a:lvl8pPr lvl="7">
              <a:spcBef>
                <a:spcPts val="0"/>
              </a:spcBef>
              <a:spcAft>
                <a:spcPts val="0"/>
              </a:spcAft>
              <a:buClr>
                <a:schemeClr val="lt1"/>
              </a:buClr>
              <a:buSzPts val="1400"/>
              <a:buFont typeface="Inter"/>
              <a:buNone/>
              <a:defRPr b="0">
                <a:solidFill>
                  <a:schemeClr val="lt1"/>
                </a:solidFill>
                <a:latin typeface="Inter"/>
                <a:ea typeface="Inter"/>
                <a:cs typeface="Inter"/>
                <a:sym typeface="Inter"/>
              </a:defRPr>
            </a:lvl8pPr>
            <a:lvl9pPr lvl="8">
              <a:spcBef>
                <a:spcPts val="0"/>
              </a:spcBef>
              <a:spcAft>
                <a:spcPts val="0"/>
              </a:spcAft>
              <a:buClr>
                <a:schemeClr val="lt1"/>
              </a:buClr>
              <a:buSzPts val="1400"/>
              <a:buFont typeface="Inter"/>
              <a:buNone/>
              <a:defRPr b="0">
                <a:solidFill>
                  <a:schemeClr val="lt1"/>
                </a:solidFill>
                <a:latin typeface="Inter"/>
                <a:ea typeface="Inter"/>
                <a:cs typeface="Inter"/>
                <a:sym typeface="Inter"/>
              </a:defRPr>
            </a:lvl9pPr>
          </a:lstStyle>
          <a:p>
            <a:endParaRPr/>
          </a:p>
        </p:txBody>
      </p:sp>
      <p:sp>
        <p:nvSpPr>
          <p:cNvPr id="1356" name="Google Shape;1356;p179"/>
          <p:cNvSpPr txBox="1">
            <a:spLocks noGrp="1"/>
          </p:cNvSpPr>
          <p:nvPr>
            <p:ph type="title" idx="6"/>
          </p:nvPr>
        </p:nvSpPr>
        <p:spPr>
          <a:xfrm>
            <a:off x="1911100" y="298704"/>
            <a:ext cx="8370000" cy="560800"/>
          </a:xfrm>
          <a:prstGeom prst="rect">
            <a:avLst/>
          </a:prstGeom>
        </p:spPr>
        <p:txBody>
          <a:bodyPr spcFirstLastPara="1" wrap="square" lIns="0" tIns="0" rIns="0" bIns="0" anchor="t" anchorCtr="0">
            <a:noAutofit/>
          </a:bodyPr>
          <a:lstStyle>
            <a:lvl1pPr lvl="0" algn="ctr">
              <a:spcBef>
                <a:spcPts val="0"/>
              </a:spcBef>
              <a:spcAft>
                <a:spcPts val="0"/>
              </a:spcAft>
              <a:buClr>
                <a:schemeClr val="accent5"/>
              </a:buClr>
              <a:buSzPts val="6000"/>
              <a:buNone/>
              <a:defRPr sz="4000">
                <a:solidFill>
                  <a:schemeClr val="accent5"/>
                </a:solidFill>
              </a:defRPr>
            </a:lvl1pPr>
            <a:lvl2pPr lvl="1">
              <a:spcBef>
                <a:spcPts val="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a:endParaRPr/>
          </a:p>
        </p:txBody>
      </p:sp>
      <p:pic>
        <p:nvPicPr>
          <p:cNvPr id="1357" name="Google Shape;1357;p179" descr="preencoded.png"/>
          <p:cNvPicPr preferRelativeResize="0"/>
          <p:nvPr/>
        </p:nvPicPr>
        <p:blipFill rotWithShape="1">
          <a:blip r:embed="rId4">
            <a:alphaModFix/>
          </a:blip>
          <a:srcRect/>
          <a:stretch/>
        </p:blipFill>
        <p:spPr>
          <a:xfrm>
            <a:off x="8382000" y="3009900"/>
            <a:ext cx="165100" cy="165100"/>
          </a:xfrm>
          <a:prstGeom prst="rect">
            <a:avLst/>
          </a:prstGeom>
          <a:noFill/>
          <a:ln>
            <a:noFill/>
          </a:ln>
        </p:spPr>
      </p:pic>
      <p:pic>
        <p:nvPicPr>
          <p:cNvPr id="1358" name="Google Shape;1358;p179" descr="preencoded.png"/>
          <p:cNvPicPr preferRelativeResize="0"/>
          <p:nvPr/>
        </p:nvPicPr>
        <p:blipFill rotWithShape="1">
          <a:blip r:embed="rId4">
            <a:alphaModFix/>
          </a:blip>
          <a:srcRect/>
          <a:stretch/>
        </p:blipFill>
        <p:spPr>
          <a:xfrm>
            <a:off x="8382000" y="4025900"/>
            <a:ext cx="165100" cy="165100"/>
          </a:xfrm>
          <a:prstGeom prst="rect">
            <a:avLst/>
          </a:prstGeom>
          <a:noFill/>
          <a:ln>
            <a:noFill/>
          </a:ln>
        </p:spPr>
      </p:pic>
      <p:pic>
        <p:nvPicPr>
          <p:cNvPr id="1359" name="Google Shape;1359;p179" descr="preencoded.png"/>
          <p:cNvPicPr preferRelativeResize="0"/>
          <p:nvPr/>
        </p:nvPicPr>
        <p:blipFill rotWithShape="1">
          <a:blip r:embed="rId4">
            <a:alphaModFix/>
          </a:blip>
          <a:srcRect/>
          <a:stretch/>
        </p:blipFill>
        <p:spPr>
          <a:xfrm>
            <a:off x="8382000" y="4718050"/>
            <a:ext cx="165100" cy="165100"/>
          </a:xfrm>
          <a:prstGeom prst="rect">
            <a:avLst/>
          </a:prstGeom>
          <a:noFill/>
          <a:ln>
            <a:noFill/>
          </a:ln>
        </p:spPr>
      </p:pic>
    </p:spTree>
    <p:extLst>
      <p:ext uri="{BB962C8B-B14F-4D97-AF65-F5344CB8AC3E}">
        <p14:creationId xmlns:p14="http://schemas.microsoft.com/office/powerpoint/2010/main" val="267038391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Closing Slide">
  <p:cSld name="Closing Slide">
    <p:bg>
      <p:bgPr>
        <a:solidFill>
          <a:srgbClr val="0F2333"/>
        </a:solidFill>
        <a:effectLst/>
      </p:bgPr>
    </p:bg>
    <p:spTree>
      <p:nvGrpSpPr>
        <p:cNvPr id="1" name="Shape 1360"/>
        <p:cNvGrpSpPr/>
        <p:nvPr/>
      </p:nvGrpSpPr>
      <p:grpSpPr>
        <a:xfrm>
          <a:off x="0" y="0"/>
          <a:ext cx="0" cy="0"/>
          <a:chOff x="0" y="0"/>
          <a:chExt cx="0" cy="0"/>
        </a:xfrm>
      </p:grpSpPr>
      <p:pic>
        <p:nvPicPr>
          <p:cNvPr id="1361" name="Google Shape;1361;p180" descr="preencoded.png"/>
          <p:cNvPicPr preferRelativeResize="0"/>
          <p:nvPr/>
        </p:nvPicPr>
        <p:blipFill rotWithShape="1">
          <a:blip r:embed="rId2">
            <a:alphaModFix/>
          </a:blip>
          <a:srcRect/>
          <a:stretch/>
        </p:blipFill>
        <p:spPr>
          <a:xfrm>
            <a:off x="0" y="4914900"/>
            <a:ext cx="12192005" cy="1943101"/>
          </a:xfrm>
          <a:prstGeom prst="rect">
            <a:avLst/>
          </a:prstGeom>
          <a:noFill/>
          <a:ln>
            <a:noFill/>
          </a:ln>
        </p:spPr>
      </p:pic>
      <p:pic>
        <p:nvPicPr>
          <p:cNvPr id="1362" name="Google Shape;1362;p180" descr="preencoded.png"/>
          <p:cNvPicPr preferRelativeResize="0"/>
          <p:nvPr/>
        </p:nvPicPr>
        <p:blipFill rotWithShape="1">
          <a:blip r:embed="rId3">
            <a:alphaModFix/>
          </a:blip>
          <a:srcRect/>
          <a:stretch/>
        </p:blipFill>
        <p:spPr>
          <a:xfrm>
            <a:off x="0" y="5358867"/>
            <a:ext cx="12192007" cy="1499134"/>
          </a:xfrm>
          <a:prstGeom prst="rect">
            <a:avLst/>
          </a:prstGeom>
          <a:noFill/>
          <a:ln>
            <a:noFill/>
          </a:ln>
        </p:spPr>
      </p:pic>
      <p:pic>
        <p:nvPicPr>
          <p:cNvPr id="1363" name="Google Shape;1363;p180" descr="preencoded.png"/>
          <p:cNvPicPr preferRelativeResize="0"/>
          <p:nvPr/>
        </p:nvPicPr>
        <p:blipFill rotWithShape="1">
          <a:blip r:embed="rId4">
            <a:alphaModFix/>
          </a:blip>
          <a:srcRect/>
          <a:stretch/>
        </p:blipFill>
        <p:spPr>
          <a:xfrm>
            <a:off x="0" y="5231098"/>
            <a:ext cx="12192005" cy="1414079"/>
          </a:xfrm>
          <a:prstGeom prst="rect">
            <a:avLst/>
          </a:prstGeom>
          <a:noFill/>
          <a:ln>
            <a:noFill/>
          </a:ln>
        </p:spPr>
      </p:pic>
      <p:pic>
        <p:nvPicPr>
          <p:cNvPr id="1364" name="Google Shape;1364;p180" descr="preencoded.png"/>
          <p:cNvPicPr preferRelativeResize="0"/>
          <p:nvPr/>
        </p:nvPicPr>
        <p:blipFill rotWithShape="1">
          <a:blip r:embed="rId5">
            <a:alphaModFix/>
          </a:blip>
          <a:srcRect/>
          <a:stretch/>
        </p:blipFill>
        <p:spPr>
          <a:xfrm>
            <a:off x="1" y="5067300"/>
            <a:ext cx="12192007" cy="1766158"/>
          </a:xfrm>
          <a:prstGeom prst="rect">
            <a:avLst/>
          </a:prstGeom>
          <a:noFill/>
          <a:ln>
            <a:noFill/>
          </a:ln>
        </p:spPr>
      </p:pic>
      <p:pic>
        <p:nvPicPr>
          <p:cNvPr id="1365" name="Google Shape;1365;p180" descr="preencoded.png"/>
          <p:cNvPicPr preferRelativeResize="0"/>
          <p:nvPr/>
        </p:nvPicPr>
        <p:blipFill rotWithShape="1">
          <a:blip r:embed="rId6">
            <a:alphaModFix/>
          </a:blip>
          <a:srcRect/>
          <a:stretch/>
        </p:blipFill>
        <p:spPr>
          <a:xfrm>
            <a:off x="5080000" y="1981201"/>
            <a:ext cx="2032000" cy="206995"/>
          </a:xfrm>
          <a:prstGeom prst="rect">
            <a:avLst/>
          </a:prstGeom>
          <a:noFill/>
          <a:ln>
            <a:noFill/>
          </a:ln>
        </p:spPr>
      </p:pic>
      <p:sp>
        <p:nvSpPr>
          <p:cNvPr id="1366" name="Google Shape;1366;p180"/>
          <p:cNvSpPr/>
          <p:nvPr/>
        </p:nvSpPr>
        <p:spPr>
          <a:xfrm>
            <a:off x="9671050"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8EE8AA"/>
              </a:buClr>
              <a:buSzPts val="1400"/>
              <a:buFont typeface="Inter"/>
              <a:buNone/>
            </a:pPr>
            <a:r>
              <a:rPr lang="en" sz="933" i="0" u="none" strike="noStrike" cap="none">
                <a:solidFill>
                  <a:srgbClr val="8EE8AA"/>
                </a:solidFill>
                <a:latin typeface="Inter"/>
                <a:ea typeface="Inter"/>
                <a:cs typeface="Inter"/>
                <a:sym typeface="Inter"/>
              </a:rPr>
              <a:t>Copyright © 2024 SmartRecruiters, Inc. </a:t>
            </a:r>
            <a:endParaRPr sz="933" i="0" u="none" strike="noStrike" cap="none">
              <a:solidFill>
                <a:schemeClr val="dk1"/>
              </a:solidFill>
              <a:latin typeface="Inter"/>
              <a:ea typeface="Inter"/>
              <a:cs typeface="Inter"/>
              <a:sym typeface="Inter"/>
            </a:endParaRPr>
          </a:p>
        </p:txBody>
      </p:sp>
      <p:sp>
        <p:nvSpPr>
          <p:cNvPr id="1367" name="Google Shape;1367;p180"/>
          <p:cNvSpPr txBox="1">
            <a:spLocks noGrp="1"/>
          </p:cNvSpPr>
          <p:nvPr>
            <p:ph type="title"/>
          </p:nvPr>
        </p:nvSpPr>
        <p:spPr>
          <a:xfrm>
            <a:off x="-3006600" y="2462784"/>
            <a:ext cx="18205200" cy="1341200"/>
          </a:xfrm>
          <a:prstGeom prst="rect">
            <a:avLst/>
          </a:prstGeom>
        </p:spPr>
        <p:txBody>
          <a:bodyPr spcFirstLastPara="1" wrap="square" lIns="0" tIns="0" rIns="0" bIns="0" anchor="t" anchorCtr="0">
            <a:noAutofit/>
          </a:bodyPr>
          <a:lstStyle>
            <a:lvl1pPr lvl="0" algn="ctr">
              <a:lnSpc>
                <a:spcPct val="78000"/>
              </a:lnSpc>
              <a:spcBef>
                <a:spcPts val="0"/>
              </a:spcBef>
              <a:spcAft>
                <a:spcPts val="0"/>
              </a:spcAft>
              <a:buClr>
                <a:schemeClr val="lt1"/>
              </a:buClr>
              <a:buSzPts val="14400"/>
              <a:buFont typeface="Montserrat SemiBold"/>
              <a:buNone/>
              <a:defRPr sz="9600">
                <a:solidFill>
                  <a:schemeClr val="lt1"/>
                </a:solidFill>
                <a:latin typeface="Montserrat SemiBold"/>
                <a:ea typeface="Montserrat SemiBold"/>
                <a:cs typeface="Montserrat SemiBold"/>
                <a:sym typeface="Montserrat SemiBold"/>
              </a:defRPr>
            </a:lvl1pPr>
            <a:lvl2pPr lvl="1" algn="ctr">
              <a:lnSpc>
                <a:spcPct val="78000"/>
              </a:lnSpc>
              <a:spcBef>
                <a:spcPts val="0"/>
              </a:spcBef>
              <a:spcAft>
                <a:spcPts val="0"/>
              </a:spcAft>
              <a:buClr>
                <a:srgbClr val="FCFCF8"/>
              </a:buClr>
              <a:buSzPts val="14400"/>
              <a:buFont typeface="Montserrat"/>
              <a:buNone/>
              <a:defRPr sz="9600">
                <a:solidFill>
                  <a:srgbClr val="FCFCF8"/>
                </a:solidFill>
                <a:latin typeface="Montserrat"/>
                <a:ea typeface="Montserrat"/>
                <a:cs typeface="Montserrat"/>
                <a:sym typeface="Montserrat"/>
              </a:defRPr>
            </a:lvl2pPr>
            <a:lvl3pPr lvl="2" algn="ctr">
              <a:lnSpc>
                <a:spcPct val="78000"/>
              </a:lnSpc>
              <a:spcBef>
                <a:spcPts val="0"/>
              </a:spcBef>
              <a:spcAft>
                <a:spcPts val="0"/>
              </a:spcAft>
              <a:buClr>
                <a:srgbClr val="FCFCF8"/>
              </a:buClr>
              <a:buSzPts val="14400"/>
              <a:buFont typeface="Montserrat"/>
              <a:buNone/>
              <a:defRPr sz="9600">
                <a:solidFill>
                  <a:srgbClr val="FCFCF8"/>
                </a:solidFill>
                <a:latin typeface="Montserrat"/>
                <a:ea typeface="Montserrat"/>
                <a:cs typeface="Montserrat"/>
                <a:sym typeface="Montserrat"/>
              </a:defRPr>
            </a:lvl3pPr>
            <a:lvl4pPr lvl="3" algn="ctr">
              <a:lnSpc>
                <a:spcPct val="78000"/>
              </a:lnSpc>
              <a:spcBef>
                <a:spcPts val="0"/>
              </a:spcBef>
              <a:spcAft>
                <a:spcPts val="0"/>
              </a:spcAft>
              <a:buClr>
                <a:srgbClr val="FCFCF8"/>
              </a:buClr>
              <a:buSzPts val="14400"/>
              <a:buFont typeface="Montserrat"/>
              <a:buNone/>
              <a:defRPr sz="9600">
                <a:solidFill>
                  <a:srgbClr val="FCFCF8"/>
                </a:solidFill>
                <a:latin typeface="Montserrat"/>
                <a:ea typeface="Montserrat"/>
                <a:cs typeface="Montserrat"/>
                <a:sym typeface="Montserrat"/>
              </a:defRPr>
            </a:lvl4pPr>
            <a:lvl5pPr lvl="4" algn="ctr">
              <a:lnSpc>
                <a:spcPct val="78000"/>
              </a:lnSpc>
              <a:spcBef>
                <a:spcPts val="0"/>
              </a:spcBef>
              <a:spcAft>
                <a:spcPts val="0"/>
              </a:spcAft>
              <a:buClr>
                <a:srgbClr val="FCFCF8"/>
              </a:buClr>
              <a:buSzPts val="14400"/>
              <a:buFont typeface="Montserrat"/>
              <a:buNone/>
              <a:defRPr sz="9600">
                <a:solidFill>
                  <a:srgbClr val="FCFCF8"/>
                </a:solidFill>
                <a:latin typeface="Montserrat"/>
                <a:ea typeface="Montserrat"/>
                <a:cs typeface="Montserrat"/>
                <a:sym typeface="Montserrat"/>
              </a:defRPr>
            </a:lvl5pPr>
            <a:lvl6pPr lvl="5" algn="ctr">
              <a:lnSpc>
                <a:spcPct val="78000"/>
              </a:lnSpc>
              <a:spcBef>
                <a:spcPts val="0"/>
              </a:spcBef>
              <a:spcAft>
                <a:spcPts val="0"/>
              </a:spcAft>
              <a:buClr>
                <a:srgbClr val="FCFCF8"/>
              </a:buClr>
              <a:buSzPts val="14400"/>
              <a:buFont typeface="Montserrat"/>
              <a:buNone/>
              <a:defRPr sz="9600">
                <a:solidFill>
                  <a:srgbClr val="FCFCF8"/>
                </a:solidFill>
                <a:latin typeface="Montserrat"/>
                <a:ea typeface="Montserrat"/>
                <a:cs typeface="Montserrat"/>
                <a:sym typeface="Montserrat"/>
              </a:defRPr>
            </a:lvl6pPr>
            <a:lvl7pPr lvl="6" algn="ctr">
              <a:lnSpc>
                <a:spcPct val="78000"/>
              </a:lnSpc>
              <a:spcBef>
                <a:spcPts val="0"/>
              </a:spcBef>
              <a:spcAft>
                <a:spcPts val="0"/>
              </a:spcAft>
              <a:buClr>
                <a:srgbClr val="FCFCF8"/>
              </a:buClr>
              <a:buSzPts val="14400"/>
              <a:buFont typeface="Montserrat"/>
              <a:buNone/>
              <a:defRPr sz="9600">
                <a:solidFill>
                  <a:srgbClr val="FCFCF8"/>
                </a:solidFill>
                <a:latin typeface="Montserrat"/>
                <a:ea typeface="Montserrat"/>
                <a:cs typeface="Montserrat"/>
                <a:sym typeface="Montserrat"/>
              </a:defRPr>
            </a:lvl7pPr>
            <a:lvl8pPr lvl="7" algn="ctr">
              <a:lnSpc>
                <a:spcPct val="78000"/>
              </a:lnSpc>
              <a:spcBef>
                <a:spcPts val="0"/>
              </a:spcBef>
              <a:spcAft>
                <a:spcPts val="0"/>
              </a:spcAft>
              <a:buClr>
                <a:srgbClr val="FCFCF8"/>
              </a:buClr>
              <a:buSzPts val="14400"/>
              <a:buFont typeface="Montserrat"/>
              <a:buNone/>
              <a:defRPr sz="9600">
                <a:solidFill>
                  <a:srgbClr val="FCFCF8"/>
                </a:solidFill>
                <a:latin typeface="Montserrat"/>
                <a:ea typeface="Montserrat"/>
                <a:cs typeface="Montserrat"/>
                <a:sym typeface="Montserrat"/>
              </a:defRPr>
            </a:lvl8pPr>
            <a:lvl9pPr lvl="8" algn="ctr">
              <a:lnSpc>
                <a:spcPct val="78000"/>
              </a:lnSpc>
              <a:spcBef>
                <a:spcPts val="0"/>
              </a:spcBef>
              <a:spcAft>
                <a:spcPts val="0"/>
              </a:spcAft>
              <a:buClr>
                <a:srgbClr val="FCFCF8"/>
              </a:buClr>
              <a:buSzPts val="14400"/>
              <a:buFont typeface="Montserrat"/>
              <a:buNone/>
              <a:defRPr sz="9600">
                <a:solidFill>
                  <a:srgbClr val="FCFCF8"/>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4013590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33" b="0" i="0">
                <a:solidFill>
                  <a:schemeClr val="bg1"/>
                </a:solidFill>
                <a:latin typeface="Roboto"/>
                <a:cs typeface="Roboto"/>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3/16/2026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152460930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Wildcard A">
  <p:cSld name="Wildcard A">
    <p:spTree>
      <p:nvGrpSpPr>
        <p:cNvPr id="1" name="Shape 1368"/>
        <p:cNvGrpSpPr/>
        <p:nvPr/>
      </p:nvGrpSpPr>
      <p:grpSpPr>
        <a:xfrm>
          <a:off x="0" y="0"/>
          <a:ext cx="0" cy="0"/>
          <a:chOff x="0" y="0"/>
          <a:chExt cx="0" cy="0"/>
        </a:xfrm>
      </p:grpSpPr>
      <p:pic>
        <p:nvPicPr>
          <p:cNvPr id="1369" name="Google Shape;1369;p181" descr="preencoded.png"/>
          <p:cNvPicPr preferRelativeResize="0"/>
          <p:nvPr/>
        </p:nvPicPr>
        <p:blipFill rotWithShape="1">
          <a:blip r:embed="rId2">
            <a:alphaModFix/>
          </a:blip>
          <a:srcRect/>
          <a:stretch/>
        </p:blipFill>
        <p:spPr>
          <a:xfrm>
            <a:off x="0" y="0"/>
            <a:ext cx="12192007" cy="909256"/>
          </a:xfrm>
          <a:prstGeom prst="rect">
            <a:avLst/>
          </a:prstGeom>
          <a:noFill/>
          <a:ln>
            <a:noFill/>
          </a:ln>
        </p:spPr>
      </p:pic>
      <p:pic>
        <p:nvPicPr>
          <p:cNvPr id="1370" name="Google Shape;1370;p181" descr="preencoded.png"/>
          <p:cNvPicPr preferRelativeResize="0"/>
          <p:nvPr/>
        </p:nvPicPr>
        <p:blipFill rotWithShape="1">
          <a:blip r:embed="rId3">
            <a:alphaModFix/>
          </a:blip>
          <a:srcRect/>
          <a:stretch/>
        </p:blipFill>
        <p:spPr>
          <a:xfrm>
            <a:off x="0" y="6045200"/>
            <a:ext cx="12192005" cy="812800"/>
          </a:xfrm>
          <a:prstGeom prst="rect">
            <a:avLst/>
          </a:prstGeom>
          <a:noFill/>
          <a:ln>
            <a:noFill/>
          </a:ln>
        </p:spPr>
      </p:pic>
      <p:pic>
        <p:nvPicPr>
          <p:cNvPr id="1371" name="Google Shape;1371;p181" descr="preencoded.png"/>
          <p:cNvPicPr preferRelativeResize="0"/>
          <p:nvPr/>
        </p:nvPicPr>
        <p:blipFill rotWithShape="1">
          <a:blip r:embed="rId4">
            <a:alphaModFix/>
          </a:blip>
          <a:srcRect/>
          <a:stretch/>
        </p:blipFill>
        <p:spPr>
          <a:xfrm>
            <a:off x="9347200" y="406400"/>
            <a:ext cx="2032000" cy="206995"/>
          </a:xfrm>
          <a:prstGeom prst="rect">
            <a:avLst/>
          </a:prstGeom>
          <a:noFill/>
          <a:ln>
            <a:noFill/>
          </a:ln>
        </p:spPr>
      </p:pic>
      <p:pic>
        <p:nvPicPr>
          <p:cNvPr id="1372" name="Google Shape;1372;p181" descr="preencoded.png"/>
          <p:cNvPicPr preferRelativeResize="0"/>
          <p:nvPr/>
        </p:nvPicPr>
        <p:blipFill rotWithShape="1">
          <a:blip r:embed="rId5">
            <a:alphaModFix/>
          </a:blip>
          <a:srcRect/>
          <a:stretch/>
        </p:blipFill>
        <p:spPr>
          <a:xfrm>
            <a:off x="1" y="0"/>
            <a:ext cx="12192007" cy="1409738"/>
          </a:xfrm>
          <a:prstGeom prst="rect">
            <a:avLst/>
          </a:prstGeom>
          <a:noFill/>
          <a:ln>
            <a:noFill/>
          </a:ln>
        </p:spPr>
      </p:pic>
      <p:pic>
        <p:nvPicPr>
          <p:cNvPr id="1373" name="Google Shape;1373;p181" descr="preencoded.png"/>
          <p:cNvPicPr preferRelativeResize="0"/>
          <p:nvPr/>
        </p:nvPicPr>
        <p:blipFill rotWithShape="1">
          <a:blip r:embed="rId6">
            <a:alphaModFix/>
          </a:blip>
          <a:srcRect/>
          <a:stretch/>
        </p:blipFill>
        <p:spPr>
          <a:xfrm>
            <a:off x="0" y="0"/>
            <a:ext cx="12192004" cy="981273"/>
          </a:xfrm>
          <a:prstGeom prst="rect">
            <a:avLst/>
          </a:prstGeom>
          <a:noFill/>
          <a:ln>
            <a:noFill/>
          </a:ln>
        </p:spPr>
      </p:pic>
      <p:sp>
        <p:nvSpPr>
          <p:cNvPr id="1374" name="Google Shape;1374;p181"/>
          <p:cNvSpPr/>
          <p:nvPr/>
        </p:nvSpPr>
        <p:spPr>
          <a:xfrm>
            <a:off x="9671050"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8EE8AA"/>
              </a:buClr>
              <a:buSzPts val="1400"/>
              <a:buFont typeface="Inter"/>
              <a:buNone/>
            </a:pPr>
            <a:r>
              <a:rPr lang="en" sz="933" i="0" u="none" strike="noStrike" cap="none">
                <a:solidFill>
                  <a:srgbClr val="8EE8AA"/>
                </a:solidFill>
                <a:latin typeface="Inter"/>
                <a:ea typeface="Inter"/>
                <a:cs typeface="Inter"/>
                <a:sym typeface="Inter"/>
              </a:rPr>
              <a:t>Copyright © 2024 SmartRecruiters, Inc. </a:t>
            </a:r>
            <a:endParaRPr sz="933" i="0" u="none" strike="noStrike" cap="none">
              <a:solidFill>
                <a:schemeClr val="dk1"/>
              </a:solidFill>
              <a:latin typeface="Inter"/>
              <a:ea typeface="Inter"/>
              <a:cs typeface="Inter"/>
              <a:sym typeface="Inter"/>
            </a:endParaRPr>
          </a:p>
        </p:txBody>
      </p:sp>
    </p:spTree>
    <p:extLst>
      <p:ext uri="{BB962C8B-B14F-4D97-AF65-F5344CB8AC3E}">
        <p14:creationId xmlns:p14="http://schemas.microsoft.com/office/powerpoint/2010/main" val="1475699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Wildcard B">
  <p:cSld name="Wildcard B">
    <p:bg>
      <p:bgPr>
        <a:solidFill>
          <a:srgbClr val="036D59"/>
        </a:solidFill>
        <a:effectLst/>
      </p:bgPr>
    </p:bg>
    <p:spTree>
      <p:nvGrpSpPr>
        <p:cNvPr id="1" name="Shape 1375"/>
        <p:cNvGrpSpPr/>
        <p:nvPr/>
      </p:nvGrpSpPr>
      <p:grpSpPr>
        <a:xfrm>
          <a:off x="0" y="0"/>
          <a:ext cx="0" cy="0"/>
          <a:chOff x="0" y="0"/>
          <a:chExt cx="0" cy="0"/>
        </a:xfrm>
      </p:grpSpPr>
      <p:pic>
        <p:nvPicPr>
          <p:cNvPr id="1376" name="Google Shape;1376;p182" descr="preencoded.png"/>
          <p:cNvPicPr preferRelativeResize="0"/>
          <p:nvPr/>
        </p:nvPicPr>
        <p:blipFill rotWithShape="1">
          <a:blip r:embed="rId2">
            <a:alphaModFix/>
          </a:blip>
          <a:srcRect/>
          <a:stretch/>
        </p:blipFill>
        <p:spPr>
          <a:xfrm>
            <a:off x="9347200" y="406401"/>
            <a:ext cx="2032000" cy="206991"/>
          </a:xfrm>
          <a:prstGeom prst="rect">
            <a:avLst/>
          </a:prstGeom>
          <a:noFill/>
          <a:ln>
            <a:noFill/>
          </a:ln>
        </p:spPr>
      </p:pic>
      <p:pic>
        <p:nvPicPr>
          <p:cNvPr id="1377" name="Google Shape;1377;p182" descr="preencoded.png"/>
          <p:cNvPicPr preferRelativeResize="0"/>
          <p:nvPr/>
        </p:nvPicPr>
        <p:blipFill rotWithShape="1">
          <a:blip r:embed="rId3">
            <a:alphaModFix/>
          </a:blip>
          <a:srcRect/>
          <a:stretch/>
        </p:blipFill>
        <p:spPr>
          <a:xfrm>
            <a:off x="0" y="3378200"/>
            <a:ext cx="12192005" cy="3479800"/>
          </a:xfrm>
          <a:prstGeom prst="rect">
            <a:avLst/>
          </a:prstGeom>
          <a:noFill/>
          <a:ln>
            <a:noFill/>
          </a:ln>
        </p:spPr>
      </p:pic>
      <p:pic>
        <p:nvPicPr>
          <p:cNvPr id="1378" name="Google Shape;1378;p182" descr="preencoded.png"/>
          <p:cNvPicPr preferRelativeResize="0"/>
          <p:nvPr/>
        </p:nvPicPr>
        <p:blipFill rotWithShape="1">
          <a:blip r:embed="rId4">
            <a:alphaModFix/>
          </a:blip>
          <a:srcRect/>
          <a:stretch/>
        </p:blipFill>
        <p:spPr>
          <a:xfrm>
            <a:off x="0" y="3613151"/>
            <a:ext cx="12192002" cy="3244851"/>
          </a:xfrm>
          <a:prstGeom prst="rect">
            <a:avLst/>
          </a:prstGeom>
          <a:noFill/>
          <a:ln>
            <a:noFill/>
          </a:ln>
        </p:spPr>
      </p:pic>
      <p:pic>
        <p:nvPicPr>
          <p:cNvPr id="1379" name="Google Shape;1379;p182" descr="preencoded.png"/>
          <p:cNvPicPr preferRelativeResize="0"/>
          <p:nvPr/>
        </p:nvPicPr>
        <p:blipFill rotWithShape="1">
          <a:blip r:embed="rId5">
            <a:alphaModFix/>
          </a:blip>
          <a:srcRect/>
          <a:stretch/>
        </p:blipFill>
        <p:spPr>
          <a:xfrm>
            <a:off x="0" y="4535388"/>
            <a:ext cx="12192002" cy="2322613"/>
          </a:xfrm>
          <a:prstGeom prst="rect">
            <a:avLst/>
          </a:prstGeom>
          <a:noFill/>
          <a:ln>
            <a:noFill/>
          </a:ln>
        </p:spPr>
      </p:pic>
      <p:sp>
        <p:nvSpPr>
          <p:cNvPr id="1380" name="Google Shape;1380;p182"/>
          <p:cNvSpPr/>
          <p:nvPr/>
        </p:nvSpPr>
        <p:spPr>
          <a:xfrm>
            <a:off x="9671050"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32A964"/>
              </a:buClr>
              <a:buSzPts val="1400"/>
              <a:buFont typeface="Inter"/>
              <a:buNone/>
            </a:pPr>
            <a:r>
              <a:rPr lang="en" sz="933" b="0" i="0" u="none" strike="noStrike" cap="none">
                <a:solidFill>
                  <a:srgbClr val="32A964"/>
                </a:solidFill>
                <a:latin typeface="Inter"/>
                <a:ea typeface="Inter"/>
                <a:cs typeface="Inter"/>
                <a:sym typeface="Inter"/>
              </a:rPr>
              <a:t>Copyright © 2024 SmartRecruiters, Inc. </a:t>
            </a:r>
            <a:endParaRPr sz="933"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944277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381"/>
        <p:cNvGrpSpPr/>
        <p:nvPr/>
      </p:nvGrpSpPr>
      <p:grpSpPr>
        <a:xfrm>
          <a:off x="0" y="0"/>
          <a:ext cx="0" cy="0"/>
          <a:chOff x="0" y="0"/>
          <a:chExt cx="0" cy="0"/>
        </a:xfrm>
      </p:grpSpPr>
      <p:sp>
        <p:nvSpPr>
          <p:cNvPr id="1382" name="Google Shape;1382;p183"/>
          <p:cNvSpPr txBox="1">
            <a:spLocks noGrp="1"/>
          </p:cNvSpPr>
          <p:nvPr>
            <p:ph type="ctrTitle"/>
          </p:nvPr>
        </p:nvSpPr>
        <p:spPr>
          <a:xfrm>
            <a:off x="415611" y="992767"/>
            <a:ext cx="11360800" cy="2736800"/>
          </a:xfrm>
          <a:prstGeom prst="rect">
            <a:avLst/>
          </a:prstGeom>
        </p:spPr>
        <p:txBody>
          <a:bodyPr spcFirstLastPara="1" wrap="square" lIns="91450" tIns="91450" rIns="91450" bIns="91450" anchor="b" anchorCtr="0">
            <a:noAutofit/>
          </a:bodyPr>
          <a:lstStyle>
            <a:lvl1pPr lvl="0" algn="ctr">
              <a:spcBef>
                <a:spcPts val="0"/>
              </a:spcBef>
              <a:spcAft>
                <a:spcPts val="0"/>
              </a:spcAft>
              <a:buSzPts val="10400"/>
              <a:buNone/>
              <a:defRPr sz="6934"/>
            </a:lvl1pPr>
            <a:lvl2pPr lvl="1" algn="ctr">
              <a:spcBef>
                <a:spcPts val="0"/>
              </a:spcBef>
              <a:spcAft>
                <a:spcPts val="0"/>
              </a:spcAft>
              <a:buSzPts val="10400"/>
              <a:buNone/>
              <a:defRPr sz="6934"/>
            </a:lvl2pPr>
            <a:lvl3pPr lvl="2" algn="ctr">
              <a:spcBef>
                <a:spcPts val="0"/>
              </a:spcBef>
              <a:spcAft>
                <a:spcPts val="0"/>
              </a:spcAft>
              <a:buSzPts val="10400"/>
              <a:buNone/>
              <a:defRPr sz="6934"/>
            </a:lvl3pPr>
            <a:lvl4pPr lvl="3" algn="ctr">
              <a:spcBef>
                <a:spcPts val="0"/>
              </a:spcBef>
              <a:spcAft>
                <a:spcPts val="0"/>
              </a:spcAft>
              <a:buSzPts val="10400"/>
              <a:buNone/>
              <a:defRPr sz="6934"/>
            </a:lvl4pPr>
            <a:lvl5pPr lvl="4" algn="ctr">
              <a:spcBef>
                <a:spcPts val="0"/>
              </a:spcBef>
              <a:spcAft>
                <a:spcPts val="0"/>
              </a:spcAft>
              <a:buSzPts val="10400"/>
              <a:buNone/>
              <a:defRPr sz="6934"/>
            </a:lvl5pPr>
            <a:lvl6pPr lvl="5" algn="ctr">
              <a:spcBef>
                <a:spcPts val="0"/>
              </a:spcBef>
              <a:spcAft>
                <a:spcPts val="0"/>
              </a:spcAft>
              <a:buSzPts val="10400"/>
              <a:buNone/>
              <a:defRPr sz="6934"/>
            </a:lvl6pPr>
            <a:lvl7pPr lvl="6" algn="ctr">
              <a:spcBef>
                <a:spcPts val="0"/>
              </a:spcBef>
              <a:spcAft>
                <a:spcPts val="0"/>
              </a:spcAft>
              <a:buSzPts val="10400"/>
              <a:buNone/>
              <a:defRPr sz="6934"/>
            </a:lvl7pPr>
            <a:lvl8pPr lvl="7" algn="ctr">
              <a:spcBef>
                <a:spcPts val="0"/>
              </a:spcBef>
              <a:spcAft>
                <a:spcPts val="0"/>
              </a:spcAft>
              <a:buSzPts val="10400"/>
              <a:buNone/>
              <a:defRPr sz="6934"/>
            </a:lvl8pPr>
            <a:lvl9pPr lvl="8" algn="ctr">
              <a:spcBef>
                <a:spcPts val="0"/>
              </a:spcBef>
              <a:spcAft>
                <a:spcPts val="0"/>
              </a:spcAft>
              <a:buSzPts val="10400"/>
              <a:buNone/>
              <a:defRPr sz="6934"/>
            </a:lvl9pPr>
          </a:lstStyle>
          <a:p>
            <a:endParaRPr/>
          </a:p>
        </p:txBody>
      </p:sp>
      <p:sp>
        <p:nvSpPr>
          <p:cNvPr id="1383" name="Google Shape;1383;p183"/>
          <p:cNvSpPr txBox="1">
            <a:spLocks noGrp="1"/>
          </p:cNvSpPr>
          <p:nvPr>
            <p:ph type="subTitle" idx="1"/>
          </p:nvPr>
        </p:nvSpPr>
        <p:spPr>
          <a:xfrm>
            <a:off x="415600" y="3778833"/>
            <a:ext cx="11360800" cy="1056800"/>
          </a:xfrm>
          <a:prstGeom prst="rect">
            <a:avLst/>
          </a:prstGeom>
        </p:spPr>
        <p:txBody>
          <a:bodyPr spcFirstLastPara="1" wrap="square" lIns="91450" tIns="91450" rIns="91450" bIns="91450" anchor="t" anchorCtr="0">
            <a:noAutofit/>
          </a:bodyPr>
          <a:lstStyle>
            <a:lvl1pPr lvl="0" algn="ctr">
              <a:lnSpc>
                <a:spcPct val="100000"/>
              </a:lnSpc>
              <a:spcBef>
                <a:spcPts val="0"/>
              </a:spcBef>
              <a:spcAft>
                <a:spcPts val="0"/>
              </a:spcAft>
              <a:buSzPts val="5600"/>
              <a:buNone/>
              <a:defRPr sz="3734"/>
            </a:lvl1pPr>
            <a:lvl2pPr lvl="1" algn="ctr">
              <a:lnSpc>
                <a:spcPct val="100000"/>
              </a:lnSpc>
              <a:spcBef>
                <a:spcPts val="0"/>
              </a:spcBef>
              <a:spcAft>
                <a:spcPts val="0"/>
              </a:spcAft>
              <a:buSzPts val="5600"/>
              <a:buNone/>
              <a:defRPr sz="3734"/>
            </a:lvl2pPr>
            <a:lvl3pPr lvl="2" algn="ctr">
              <a:lnSpc>
                <a:spcPct val="100000"/>
              </a:lnSpc>
              <a:spcBef>
                <a:spcPts val="0"/>
              </a:spcBef>
              <a:spcAft>
                <a:spcPts val="0"/>
              </a:spcAft>
              <a:buSzPts val="5600"/>
              <a:buNone/>
              <a:defRPr sz="3734"/>
            </a:lvl3pPr>
            <a:lvl4pPr lvl="3" algn="ctr">
              <a:lnSpc>
                <a:spcPct val="100000"/>
              </a:lnSpc>
              <a:spcBef>
                <a:spcPts val="0"/>
              </a:spcBef>
              <a:spcAft>
                <a:spcPts val="0"/>
              </a:spcAft>
              <a:buSzPts val="5600"/>
              <a:buNone/>
              <a:defRPr sz="3734"/>
            </a:lvl4pPr>
            <a:lvl5pPr lvl="4" algn="ctr">
              <a:lnSpc>
                <a:spcPct val="100000"/>
              </a:lnSpc>
              <a:spcBef>
                <a:spcPts val="0"/>
              </a:spcBef>
              <a:spcAft>
                <a:spcPts val="0"/>
              </a:spcAft>
              <a:buSzPts val="5600"/>
              <a:buNone/>
              <a:defRPr sz="3734"/>
            </a:lvl5pPr>
            <a:lvl6pPr lvl="5" algn="ctr">
              <a:lnSpc>
                <a:spcPct val="100000"/>
              </a:lnSpc>
              <a:spcBef>
                <a:spcPts val="0"/>
              </a:spcBef>
              <a:spcAft>
                <a:spcPts val="0"/>
              </a:spcAft>
              <a:buSzPts val="5600"/>
              <a:buNone/>
              <a:defRPr sz="3734"/>
            </a:lvl6pPr>
            <a:lvl7pPr lvl="6" algn="ctr">
              <a:lnSpc>
                <a:spcPct val="100000"/>
              </a:lnSpc>
              <a:spcBef>
                <a:spcPts val="0"/>
              </a:spcBef>
              <a:spcAft>
                <a:spcPts val="0"/>
              </a:spcAft>
              <a:buSzPts val="5600"/>
              <a:buNone/>
              <a:defRPr sz="3734"/>
            </a:lvl7pPr>
            <a:lvl8pPr lvl="7" algn="ctr">
              <a:lnSpc>
                <a:spcPct val="100000"/>
              </a:lnSpc>
              <a:spcBef>
                <a:spcPts val="0"/>
              </a:spcBef>
              <a:spcAft>
                <a:spcPts val="0"/>
              </a:spcAft>
              <a:buSzPts val="5600"/>
              <a:buNone/>
              <a:defRPr sz="3734"/>
            </a:lvl8pPr>
            <a:lvl9pPr lvl="8" algn="ctr">
              <a:lnSpc>
                <a:spcPct val="100000"/>
              </a:lnSpc>
              <a:spcBef>
                <a:spcPts val="0"/>
              </a:spcBef>
              <a:spcAft>
                <a:spcPts val="0"/>
              </a:spcAft>
              <a:buSzPts val="5600"/>
              <a:buNone/>
              <a:defRPr sz="3734"/>
            </a:lvl9pPr>
          </a:lstStyle>
          <a:p>
            <a:endParaRPr/>
          </a:p>
        </p:txBody>
      </p:sp>
      <p:sp>
        <p:nvSpPr>
          <p:cNvPr id="1384" name="Google Shape;1384;p183"/>
          <p:cNvSpPr txBox="1">
            <a:spLocks noGrp="1"/>
          </p:cNvSpPr>
          <p:nvPr>
            <p:ph type="sldNum" idx="12"/>
          </p:nvPr>
        </p:nvSpPr>
        <p:spPr>
          <a:xfrm>
            <a:off x="11296611" y="6217623"/>
            <a:ext cx="731600" cy="524800"/>
          </a:xfrm>
          <a:prstGeom prst="rect">
            <a:avLst/>
          </a:prstGeom>
          <a:noFill/>
          <a:ln>
            <a:noFill/>
          </a:ln>
        </p:spPr>
        <p:txBody>
          <a:bodyPr spcFirstLastPara="1" wrap="square" lIns="182850" tIns="182850" rIns="182850" bIns="182850" anchor="ctr" anchorCtr="0">
            <a:noAutofit/>
          </a:bodyPr>
          <a:lstStyle>
            <a:lvl1pPr lvl="0">
              <a:buNone/>
              <a:defRPr sz="1867"/>
            </a:lvl1pPr>
            <a:lvl2pPr lvl="1">
              <a:buNone/>
              <a:defRPr sz="1867"/>
            </a:lvl2pPr>
            <a:lvl3pPr lvl="2">
              <a:buNone/>
              <a:defRPr sz="1867"/>
            </a:lvl3pPr>
            <a:lvl4pPr lvl="3">
              <a:buNone/>
              <a:defRPr sz="1867"/>
            </a:lvl4pPr>
            <a:lvl5pPr lvl="4">
              <a:buNone/>
              <a:defRPr sz="1867"/>
            </a:lvl5pPr>
            <a:lvl6pPr lvl="5">
              <a:buNone/>
              <a:defRPr sz="1867"/>
            </a:lvl6pPr>
            <a:lvl7pPr lvl="6">
              <a:buNone/>
              <a:defRPr sz="1867"/>
            </a:lvl7pPr>
            <a:lvl8pPr lvl="7">
              <a:buNone/>
              <a:defRPr sz="1867"/>
            </a:lvl8pPr>
            <a:lvl9pPr lvl="8">
              <a:buNone/>
              <a:defRPr sz="1867"/>
            </a:lvl9pPr>
          </a:lstStyle>
          <a:p>
            <a:fld id="{00000000-1234-1234-1234-123412341234}" type="slidenum">
              <a:rPr lang="de-DE" smtClean="0"/>
              <a:pPr/>
              <a:t>‹Nr.›</a:t>
            </a:fld>
            <a:endParaRPr lang="de-DE"/>
          </a:p>
        </p:txBody>
      </p:sp>
    </p:spTree>
    <p:extLst>
      <p:ext uri="{BB962C8B-B14F-4D97-AF65-F5344CB8AC3E}">
        <p14:creationId xmlns:p14="http://schemas.microsoft.com/office/powerpoint/2010/main" val="24607022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DEFAULT 1">
  <p:cSld name="DEFAULT 1">
    <p:bg>
      <p:bgPr>
        <a:solidFill>
          <a:schemeClr val="lt1"/>
        </a:solidFill>
        <a:effectLst/>
      </p:bgPr>
    </p:bg>
    <p:spTree>
      <p:nvGrpSpPr>
        <p:cNvPr id="1" name="Shape 1385"/>
        <p:cNvGrpSpPr/>
        <p:nvPr/>
      </p:nvGrpSpPr>
      <p:grpSpPr>
        <a:xfrm>
          <a:off x="0" y="0"/>
          <a:ext cx="0" cy="0"/>
          <a:chOff x="0" y="0"/>
          <a:chExt cx="0" cy="0"/>
        </a:xfrm>
      </p:grpSpPr>
    </p:spTree>
    <p:extLst>
      <p:ext uri="{BB962C8B-B14F-4D97-AF65-F5344CB8AC3E}">
        <p14:creationId xmlns:p14="http://schemas.microsoft.com/office/powerpoint/2010/main" val="409853940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386"/>
        <p:cNvGrpSpPr/>
        <p:nvPr/>
      </p:nvGrpSpPr>
      <p:grpSpPr>
        <a:xfrm>
          <a:off x="0" y="0"/>
          <a:ext cx="0" cy="0"/>
          <a:chOff x="0" y="0"/>
          <a:chExt cx="0" cy="0"/>
        </a:xfrm>
      </p:grpSpPr>
      <p:sp>
        <p:nvSpPr>
          <p:cNvPr id="1387" name="Google Shape;1387;p185"/>
          <p:cNvSpPr txBox="1">
            <a:spLocks noGrp="1"/>
          </p:cNvSpPr>
          <p:nvPr>
            <p:ph type="title"/>
          </p:nvPr>
        </p:nvSpPr>
        <p:spPr>
          <a:xfrm>
            <a:off x="838200" y="365125"/>
            <a:ext cx="10515600" cy="1325600"/>
          </a:xfrm>
          <a:prstGeom prst="rect">
            <a:avLst/>
          </a:prstGeom>
          <a:noFill/>
          <a:ln>
            <a:noFill/>
          </a:ln>
        </p:spPr>
        <p:txBody>
          <a:bodyPr spcFirstLastPara="1" wrap="square" lIns="137150" tIns="68550" rIns="137150" bIns="68550" anchor="ctr" anchorCtr="0">
            <a:normAutofit/>
          </a:bodyPr>
          <a:lstStyle>
            <a:lvl1pPr lvl="0" algn="l">
              <a:lnSpc>
                <a:spcPct val="100000"/>
              </a:lnSpc>
              <a:spcBef>
                <a:spcPts val="0"/>
              </a:spcBef>
              <a:spcAft>
                <a:spcPts val="0"/>
              </a:spcAft>
              <a:buClr>
                <a:schemeClr val="dk2"/>
              </a:buClr>
              <a:buSzPts val="2800"/>
              <a:buNone/>
              <a:defRPr/>
            </a:lvl1pPr>
            <a:lvl2pPr lvl="1" algn="l">
              <a:lnSpc>
                <a:spcPct val="100000"/>
              </a:lnSpc>
              <a:spcBef>
                <a:spcPts val="0"/>
              </a:spcBef>
              <a:spcAft>
                <a:spcPts val="0"/>
              </a:spcAft>
              <a:buSzPts val="2200"/>
              <a:buNone/>
              <a:defRPr/>
            </a:lvl2pPr>
            <a:lvl3pPr lvl="2" algn="l">
              <a:lnSpc>
                <a:spcPct val="100000"/>
              </a:lnSpc>
              <a:spcBef>
                <a:spcPts val="0"/>
              </a:spcBef>
              <a:spcAft>
                <a:spcPts val="0"/>
              </a:spcAft>
              <a:buSzPts val="2200"/>
              <a:buNone/>
              <a:defRPr/>
            </a:lvl3pPr>
            <a:lvl4pPr lvl="3" algn="l">
              <a:lnSpc>
                <a:spcPct val="100000"/>
              </a:lnSpc>
              <a:spcBef>
                <a:spcPts val="0"/>
              </a:spcBef>
              <a:spcAft>
                <a:spcPts val="0"/>
              </a:spcAft>
              <a:buSzPts val="2200"/>
              <a:buNone/>
              <a:defRPr/>
            </a:lvl4pPr>
            <a:lvl5pPr lvl="4" algn="l">
              <a:lnSpc>
                <a:spcPct val="100000"/>
              </a:lnSpc>
              <a:spcBef>
                <a:spcPts val="0"/>
              </a:spcBef>
              <a:spcAft>
                <a:spcPts val="0"/>
              </a:spcAft>
              <a:buSzPts val="2200"/>
              <a:buNone/>
              <a:defRPr/>
            </a:lvl5pPr>
            <a:lvl6pPr lvl="5" algn="l">
              <a:lnSpc>
                <a:spcPct val="100000"/>
              </a:lnSpc>
              <a:spcBef>
                <a:spcPts val="0"/>
              </a:spcBef>
              <a:spcAft>
                <a:spcPts val="0"/>
              </a:spcAft>
              <a:buSzPts val="2200"/>
              <a:buNone/>
              <a:defRPr/>
            </a:lvl6pPr>
            <a:lvl7pPr lvl="6" algn="l">
              <a:lnSpc>
                <a:spcPct val="100000"/>
              </a:lnSpc>
              <a:spcBef>
                <a:spcPts val="0"/>
              </a:spcBef>
              <a:spcAft>
                <a:spcPts val="0"/>
              </a:spcAft>
              <a:buSzPts val="2200"/>
              <a:buNone/>
              <a:defRPr/>
            </a:lvl7pPr>
            <a:lvl8pPr lvl="7" algn="l">
              <a:lnSpc>
                <a:spcPct val="100000"/>
              </a:lnSpc>
              <a:spcBef>
                <a:spcPts val="0"/>
              </a:spcBef>
              <a:spcAft>
                <a:spcPts val="0"/>
              </a:spcAft>
              <a:buSzPts val="2200"/>
              <a:buNone/>
              <a:defRPr/>
            </a:lvl8pPr>
            <a:lvl9pPr lvl="8" algn="l">
              <a:lnSpc>
                <a:spcPct val="100000"/>
              </a:lnSpc>
              <a:spcBef>
                <a:spcPts val="0"/>
              </a:spcBef>
              <a:spcAft>
                <a:spcPts val="0"/>
              </a:spcAft>
              <a:buSzPts val="2200"/>
              <a:buNone/>
              <a:defRPr/>
            </a:lvl9pPr>
          </a:lstStyle>
          <a:p>
            <a:endParaRPr/>
          </a:p>
        </p:txBody>
      </p:sp>
      <p:sp>
        <p:nvSpPr>
          <p:cNvPr id="1388" name="Google Shape;1388;p185"/>
          <p:cNvSpPr txBox="1">
            <a:spLocks noGrp="1"/>
          </p:cNvSpPr>
          <p:nvPr>
            <p:ph type="body" idx="1"/>
          </p:nvPr>
        </p:nvSpPr>
        <p:spPr>
          <a:xfrm>
            <a:off x="838200" y="1825625"/>
            <a:ext cx="5181600" cy="4351200"/>
          </a:xfrm>
          <a:prstGeom prst="rect">
            <a:avLst/>
          </a:prstGeom>
          <a:noFill/>
          <a:ln>
            <a:noFill/>
          </a:ln>
        </p:spPr>
        <p:txBody>
          <a:bodyPr spcFirstLastPara="1" wrap="square" lIns="137150" tIns="68550" rIns="137150" bIns="68550" anchor="t" anchorCtr="0">
            <a:normAutofit/>
          </a:bodyPr>
          <a:lstStyle>
            <a:lvl1pPr marL="304815" lvl="0" indent="-270947" algn="l">
              <a:lnSpc>
                <a:spcPct val="125000"/>
              </a:lnSpc>
              <a:spcBef>
                <a:spcPts val="0"/>
              </a:spcBef>
              <a:spcAft>
                <a:spcPts val="0"/>
              </a:spcAft>
              <a:buSzPts val="2800"/>
              <a:buChar char="•"/>
              <a:defRPr/>
            </a:lvl1pPr>
            <a:lvl2pPr marL="609630" lvl="1" indent="-270947" algn="l">
              <a:lnSpc>
                <a:spcPct val="125000"/>
              </a:lnSpc>
              <a:spcBef>
                <a:spcPts val="667"/>
              </a:spcBef>
              <a:spcAft>
                <a:spcPts val="0"/>
              </a:spcAft>
              <a:buSzPts val="2800"/>
              <a:buChar char="•"/>
              <a:defRPr/>
            </a:lvl2pPr>
            <a:lvl3pPr marL="914446" lvl="2" indent="-270947" algn="l">
              <a:lnSpc>
                <a:spcPct val="125000"/>
              </a:lnSpc>
              <a:spcBef>
                <a:spcPts val="667"/>
              </a:spcBef>
              <a:spcAft>
                <a:spcPts val="0"/>
              </a:spcAft>
              <a:buSzPts val="2800"/>
              <a:buChar char="•"/>
              <a:defRPr/>
            </a:lvl3pPr>
            <a:lvl4pPr marL="1219261" lvl="3" indent="-270947" algn="l">
              <a:lnSpc>
                <a:spcPct val="125000"/>
              </a:lnSpc>
              <a:spcBef>
                <a:spcPts val="667"/>
              </a:spcBef>
              <a:spcAft>
                <a:spcPts val="0"/>
              </a:spcAft>
              <a:buSzPts val="2800"/>
              <a:buChar char="•"/>
              <a:defRPr/>
            </a:lvl4pPr>
            <a:lvl5pPr marL="1524076" lvl="4" indent="-270947" algn="l">
              <a:lnSpc>
                <a:spcPct val="125000"/>
              </a:lnSpc>
              <a:spcBef>
                <a:spcPts val="667"/>
              </a:spcBef>
              <a:spcAft>
                <a:spcPts val="0"/>
              </a:spcAft>
              <a:buSzPts val="2800"/>
              <a:buChar char="•"/>
              <a:defRPr/>
            </a:lvl5pPr>
            <a:lvl6pPr marL="1828891" lvl="5" indent="-270947" algn="l">
              <a:lnSpc>
                <a:spcPct val="90000"/>
              </a:lnSpc>
              <a:spcBef>
                <a:spcPts val="667"/>
              </a:spcBef>
              <a:spcAft>
                <a:spcPts val="0"/>
              </a:spcAft>
              <a:buClr>
                <a:schemeClr val="dk1"/>
              </a:buClr>
              <a:buSzPts val="2800"/>
              <a:buChar char="•"/>
              <a:defRPr/>
            </a:lvl6pPr>
            <a:lvl7pPr marL="2133707" lvl="6" indent="-270947" algn="l">
              <a:lnSpc>
                <a:spcPct val="90000"/>
              </a:lnSpc>
              <a:spcBef>
                <a:spcPts val="533"/>
              </a:spcBef>
              <a:spcAft>
                <a:spcPts val="0"/>
              </a:spcAft>
              <a:buClr>
                <a:schemeClr val="dk1"/>
              </a:buClr>
              <a:buSzPts val="2800"/>
              <a:buChar char="•"/>
              <a:defRPr/>
            </a:lvl7pPr>
            <a:lvl8pPr marL="2438522" lvl="7" indent="-270947" algn="l">
              <a:lnSpc>
                <a:spcPct val="90000"/>
              </a:lnSpc>
              <a:spcBef>
                <a:spcPts val="533"/>
              </a:spcBef>
              <a:spcAft>
                <a:spcPts val="0"/>
              </a:spcAft>
              <a:buClr>
                <a:schemeClr val="dk1"/>
              </a:buClr>
              <a:buSzPts val="2800"/>
              <a:buChar char="•"/>
              <a:defRPr/>
            </a:lvl8pPr>
            <a:lvl9pPr marL="2743337" lvl="8" indent="-270947" algn="l">
              <a:lnSpc>
                <a:spcPct val="90000"/>
              </a:lnSpc>
              <a:spcBef>
                <a:spcPts val="533"/>
              </a:spcBef>
              <a:spcAft>
                <a:spcPts val="0"/>
              </a:spcAft>
              <a:buClr>
                <a:schemeClr val="dk1"/>
              </a:buClr>
              <a:buSzPts val="2800"/>
              <a:buChar char="•"/>
              <a:defRPr/>
            </a:lvl9pPr>
          </a:lstStyle>
          <a:p>
            <a:endParaRPr/>
          </a:p>
        </p:txBody>
      </p:sp>
      <p:sp>
        <p:nvSpPr>
          <p:cNvPr id="1389" name="Google Shape;1389;p185"/>
          <p:cNvSpPr txBox="1">
            <a:spLocks noGrp="1"/>
          </p:cNvSpPr>
          <p:nvPr>
            <p:ph type="body" idx="2"/>
          </p:nvPr>
        </p:nvSpPr>
        <p:spPr>
          <a:xfrm>
            <a:off x="6172200" y="1825625"/>
            <a:ext cx="5181600" cy="4351200"/>
          </a:xfrm>
          <a:prstGeom prst="rect">
            <a:avLst/>
          </a:prstGeom>
          <a:noFill/>
          <a:ln>
            <a:noFill/>
          </a:ln>
        </p:spPr>
        <p:txBody>
          <a:bodyPr spcFirstLastPara="1" wrap="square" lIns="137150" tIns="68550" rIns="137150" bIns="68550" anchor="t" anchorCtr="0">
            <a:normAutofit/>
          </a:bodyPr>
          <a:lstStyle>
            <a:lvl1pPr marL="304815" lvl="0" indent="-270947" algn="l">
              <a:lnSpc>
                <a:spcPct val="125000"/>
              </a:lnSpc>
              <a:spcBef>
                <a:spcPts val="0"/>
              </a:spcBef>
              <a:spcAft>
                <a:spcPts val="0"/>
              </a:spcAft>
              <a:buSzPts val="2800"/>
              <a:buChar char="•"/>
              <a:defRPr/>
            </a:lvl1pPr>
            <a:lvl2pPr marL="609630" lvl="1" indent="-270947" algn="l">
              <a:lnSpc>
                <a:spcPct val="125000"/>
              </a:lnSpc>
              <a:spcBef>
                <a:spcPts val="667"/>
              </a:spcBef>
              <a:spcAft>
                <a:spcPts val="0"/>
              </a:spcAft>
              <a:buSzPts val="2800"/>
              <a:buChar char="•"/>
              <a:defRPr/>
            </a:lvl2pPr>
            <a:lvl3pPr marL="914446" lvl="2" indent="-270947" algn="l">
              <a:lnSpc>
                <a:spcPct val="125000"/>
              </a:lnSpc>
              <a:spcBef>
                <a:spcPts val="667"/>
              </a:spcBef>
              <a:spcAft>
                <a:spcPts val="0"/>
              </a:spcAft>
              <a:buSzPts val="2800"/>
              <a:buChar char="•"/>
              <a:defRPr/>
            </a:lvl3pPr>
            <a:lvl4pPr marL="1219261" lvl="3" indent="-270947" algn="l">
              <a:lnSpc>
                <a:spcPct val="125000"/>
              </a:lnSpc>
              <a:spcBef>
                <a:spcPts val="667"/>
              </a:spcBef>
              <a:spcAft>
                <a:spcPts val="0"/>
              </a:spcAft>
              <a:buSzPts val="2800"/>
              <a:buChar char="•"/>
              <a:defRPr/>
            </a:lvl4pPr>
            <a:lvl5pPr marL="1524076" lvl="4" indent="-270947" algn="l">
              <a:lnSpc>
                <a:spcPct val="125000"/>
              </a:lnSpc>
              <a:spcBef>
                <a:spcPts val="667"/>
              </a:spcBef>
              <a:spcAft>
                <a:spcPts val="0"/>
              </a:spcAft>
              <a:buSzPts val="2800"/>
              <a:buChar char="•"/>
              <a:defRPr/>
            </a:lvl5pPr>
            <a:lvl6pPr marL="1828891" lvl="5" indent="-270947" algn="l">
              <a:lnSpc>
                <a:spcPct val="90000"/>
              </a:lnSpc>
              <a:spcBef>
                <a:spcPts val="667"/>
              </a:spcBef>
              <a:spcAft>
                <a:spcPts val="0"/>
              </a:spcAft>
              <a:buClr>
                <a:schemeClr val="dk1"/>
              </a:buClr>
              <a:buSzPts val="2800"/>
              <a:buChar char="•"/>
              <a:defRPr/>
            </a:lvl6pPr>
            <a:lvl7pPr marL="2133707" lvl="6" indent="-270947" algn="l">
              <a:lnSpc>
                <a:spcPct val="90000"/>
              </a:lnSpc>
              <a:spcBef>
                <a:spcPts val="533"/>
              </a:spcBef>
              <a:spcAft>
                <a:spcPts val="0"/>
              </a:spcAft>
              <a:buClr>
                <a:schemeClr val="dk1"/>
              </a:buClr>
              <a:buSzPts val="2800"/>
              <a:buChar char="•"/>
              <a:defRPr/>
            </a:lvl7pPr>
            <a:lvl8pPr marL="2438522" lvl="7" indent="-270947" algn="l">
              <a:lnSpc>
                <a:spcPct val="90000"/>
              </a:lnSpc>
              <a:spcBef>
                <a:spcPts val="533"/>
              </a:spcBef>
              <a:spcAft>
                <a:spcPts val="0"/>
              </a:spcAft>
              <a:buClr>
                <a:schemeClr val="dk1"/>
              </a:buClr>
              <a:buSzPts val="2800"/>
              <a:buChar char="•"/>
              <a:defRPr/>
            </a:lvl8pPr>
            <a:lvl9pPr marL="2743337" lvl="8" indent="-270947" algn="l">
              <a:lnSpc>
                <a:spcPct val="90000"/>
              </a:lnSpc>
              <a:spcBef>
                <a:spcPts val="533"/>
              </a:spcBef>
              <a:spcAft>
                <a:spcPts val="0"/>
              </a:spcAft>
              <a:buClr>
                <a:schemeClr val="dk1"/>
              </a:buClr>
              <a:buSzPts val="2800"/>
              <a:buChar char="•"/>
              <a:defRPr/>
            </a:lvl9pPr>
          </a:lstStyle>
          <a:p>
            <a:endParaRPr/>
          </a:p>
        </p:txBody>
      </p:sp>
      <p:sp>
        <p:nvSpPr>
          <p:cNvPr id="1390" name="Google Shape;1390;p185"/>
          <p:cNvSpPr txBox="1">
            <a:spLocks noGrp="1"/>
          </p:cNvSpPr>
          <p:nvPr>
            <p:ph type="dt" idx="10"/>
          </p:nvPr>
        </p:nvSpPr>
        <p:spPr>
          <a:xfrm>
            <a:off x="838200" y="6356350"/>
            <a:ext cx="2743200" cy="365200"/>
          </a:xfrm>
          <a:prstGeom prst="rect">
            <a:avLst/>
          </a:prstGeom>
          <a:noFill/>
          <a:ln>
            <a:noFill/>
          </a:ln>
        </p:spPr>
        <p:txBody>
          <a:bodyPr spcFirstLastPara="1" wrap="square" lIns="137150" tIns="68550" rIns="137150" bIns="68550" anchor="ctr" anchorCtr="0">
            <a:noAutofit/>
          </a:bodyPr>
          <a:lstStyle>
            <a:lvl1pPr lvl="0" algn="l">
              <a:lnSpc>
                <a:spcPct val="100000"/>
              </a:lnSpc>
              <a:spcBef>
                <a:spcPts val="0"/>
              </a:spcBef>
              <a:spcAft>
                <a:spcPts val="0"/>
              </a:spcAft>
              <a:buSzPts val="2200"/>
              <a:buNone/>
              <a:defRPr sz="933"/>
            </a:lvl1pPr>
            <a:lvl2pPr lvl="1" algn="l">
              <a:lnSpc>
                <a:spcPct val="100000"/>
              </a:lnSpc>
              <a:spcBef>
                <a:spcPts val="0"/>
              </a:spcBef>
              <a:spcAft>
                <a:spcPts val="0"/>
              </a:spcAft>
              <a:buSzPts val="2200"/>
              <a:buNone/>
              <a:defRPr sz="933"/>
            </a:lvl2pPr>
            <a:lvl3pPr lvl="2" algn="l">
              <a:lnSpc>
                <a:spcPct val="100000"/>
              </a:lnSpc>
              <a:spcBef>
                <a:spcPts val="0"/>
              </a:spcBef>
              <a:spcAft>
                <a:spcPts val="0"/>
              </a:spcAft>
              <a:buSzPts val="2200"/>
              <a:buNone/>
              <a:defRPr sz="933"/>
            </a:lvl3pPr>
            <a:lvl4pPr lvl="3" algn="l">
              <a:lnSpc>
                <a:spcPct val="100000"/>
              </a:lnSpc>
              <a:spcBef>
                <a:spcPts val="0"/>
              </a:spcBef>
              <a:spcAft>
                <a:spcPts val="0"/>
              </a:spcAft>
              <a:buSzPts val="2200"/>
              <a:buNone/>
              <a:defRPr sz="933"/>
            </a:lvl4pPr>
            <a:lvl5pPr lvl="4" algn="l">
              <a:lnSpc>
                <a:spcPct val="100000"/>
              </a:lnSpc>
              <a:spcBef>
                <a:spcPts val="0"/>
              </a:spcBef>
              <a:spcAft>
                <a:spcPts val="0"/>
              </a:spcAft>
              <a:buSzPts val="2200"/>
              <a:buNone/>
              <a:defRPr sz="933"/>
            </a:lvl5pPr>
            <a:lvl6pPr lvl="5" algn="l">
              <a:lnSpc>
                <a:spcPct val="100000"/>
              </a:lnSpc>
              <a:spcBef>
                <a:spcPts val="0"/>
              </a:spcBef>
              <a:spcAft>
                <a:spcPts val="0"/>
              </a:spcAft>
              <a:buSzPts val="2200"/>
              <a:buNone/>
              <a:defRPr sz="933"/>
            </a:lvl6pPr>
            <a:lvl7pPr lvl="6" algn="l">
              <a:lnSpc>
                <a:spcPct val="100000"/>
              </a:lnSpc>
              <a:spcBef>
                <a:spcPts val="0"/>
              </a:spcBef>
              <a:spcAft>
                <a:spcPts val="0"/>
              </a:spcAft>
              <a:buSzPts val="2200"/>
              <a:buNone/>
              <a:defRPr sz="933"/>
            </a:lvl7pPr>
            <a:lvl8pPr lvl="7" algn="l">
              <a:lnSpc>
                <a:spcPct val="100000"/>
              </a:lnSpc>
              <a:spcBef>
                <a:spcPts val="0"/>
              </a:spcBef>
              <a:spcAft>
                <a:spcPts val="0"/>
              </a:spcAft>
              <a:buSzPts val="2200"/>
              <a:buNone/>
              <a:defRPr sz="933"/>
            </a:lvl8pPr>
            <a:lvl9pPr lvl="8" algn="l">
              <a:lnSpc>
                <a:spcPct val="100000"/>
              </a:lnSpc>
              <a:spcBef>
                <a:spcPts val="0"/>
              </a:spcBef>
              <a:spcAft>
                <a:spcPts val="0"/>
              </a:spcAft>
              <a:buSzPts val="2200"/>
              <a:buNone/>
              <a:defRPr sz="933"/>
            </a:lvl9pPr>
          </a:lstStyle>
          <a:p>
            <a:endParaRPr/>
          </a:p>
        </p:txBody>
      </p:sp>
      <p:sp>
        <p:nvSpPr>
          <p:cNvPr id="1391" name="Google Shape;1391;p185"/>
          <p:cNvSpPr txBox="1">
            <a:spLocks noGrp="1"/>
          </p:cNvSpPr>
          <p:nvPr>
            <p:ph type="ftr" idx="11"/>
          </p:nvPr>
        </p:nvSpPr>
        <p:spPr>
          <a:xfrm>
            <a:off x="4038600" y="6356350"/>
            <a:ext cx="4114800" cy="365200"/>
          </a:xfrm>
          <a:prstGeom prst="rect">
            <a:avLst/>
          </a:prstGeom>
          <a:noFill/>
          <a:ln>
            <a:noFill/>
          </a:ln>
        </p:spPr>
        <p:txBody>
          <a:bodyPr spcFirstLastPara="1" wrap="square" lIns="137150" tIns="68550" rIns="137150" bIns="68550" anchor="ctr" anchorCtr="0">
            <a:noAutofit/>
          </a:bodyPr>
          <a:lstStyle>
            <a:lvl1pPr lvl="0" algn="ctr">
              <a:lnSpc>
                <a:spcPct val="100000"/>
              </a:lnSpc>
              <a:spcBef>
                <a:spcPts val="0"/>
              </a:spcBef>
              <a:spcAft>
                <a:spcPts val="0"/>
              </a:spcAft>
              <a:buSzPts val="2200"/>
              <a:buNone/>
              <a:defRPr sz="933"/>
            </a:lvl1pPr>
            <a:lvl2pPr lvl="1" algn="l">
              <a:lnSpc>
                <a:spcPct val="100000"/>
              </a:lnSpc>
              <a:spcBef>
                <a:spcPts val="0"/>
              </a:spcBef>
              <a:spcAft>
                <a:spcPts val="0"/>
              </a:spcAft>
              <a:buSzPts val="2200"/>
              <a:buNone/>
              <a:defRPr sz="933"/>
            </a:lvl2pPr>
            <a:lvl3pPr lvl="2" algn="l">
              <a:lnSpc>
                <a:spcPct val="100000"/>
              </a:lnSpc>
              <a:spcBef>
                <a:spcPts val="0"/>
              </a:spcBef>
              <a:spcAft>
                <a:spcPts val="0"/>
              </a:spcAft>
              <a:buSzPts val="2200"/>
              <a:buNone/>
              <a:defRPr sz="933"/>
            </a:lvl3pPr>
            <a:lvl4pPr lvl="3" algn="l">
              <a:lnSpc>
                <a:spcPct val="100000"/>
              </a:lnSpc>
              <a:spcBef>
                <a:spcPts val="0"/>
              </a:spcBef>
              <a:spcAft>
                <a:spcPts val="0"/>
              </a:spcAft>
              <a:buSzPts val="2200"/>
              <a:buNone/>
              <a:defRPr sz="933"/>
            </a:lvl4pPr>
            <a:lvl5pPr lvl="4" algn="l">
              <a:lnSpc>
                <a:spcPct val="100000"/>
              </a:lnSpc>
              <a:spcBef>
                <a:spcPts val="0"/>
              </a:spcBef>
              <a:spcAft>
                <a:spcPts val="0"/>
              </a:spcAft>
              <a:buSzPts val="2200"/>
              <a:buNone/>
              <a:defRPr sz="933"/>
            </a:lvl5pPr>
            <a:lvl6pPr lvl="5" algn="l">
              <a:lnSpc>
                <a:spcPct val="100000"/>
              </a:lnSpc>
              <a:spcBef>
                <a:spcPts val="0"/>
              </a:spcBef>
              <a:spcAft>
                <a:spcPts val="0"/>
              </a:spcAft>
              <a:buSzPts val="2200"/>
              <a:buNone/>
              <a:defRPr sz="933"/>
            </a:lvl6pPr>
            <a:lvl7pPr lvl="6" algn="l">
              <a:lnSpc>
                <a:spcPct val="100000"/>
              </a:lnSpc>
              <a:spcBef>
                <a:spcPts val="0"/>
              </a:spcBef>
              <a:spcAft>
                <a:spcPts val="0"/>
              </a:spcAft>
              <a:buSzPts val="2200"/>
              <a:buNone/>
              <a:defRPr sz="933"/>
            </a:lvl7pPr>
            <a:lvl8pPr lvl="7" algn="l">
              <a:lnSpc>
                <a:spcPct val="100000"/>
              </a:lnSpc>
              <a:spcBef>
                <a:spcPts val="0"/>
              </a:spcBef>
              <a:spcAft>
                <a:spcPts val="0"/>
              </a:spcAft>
              <a:buSzPts val="2200"/>
              <a:buNone/>
              <a:defRPr sz="933"/>
            </a:lvl8pPr>
            <a:lvl9pPr lvl="8" algn="l">
              <a:lnSpc>
                <a:spcPct val="100000"/>
              </a:lnSpc>
              <a:spcBef>
                <a:spcPts val="0"/>
              </a:spcBef>
              <a:spcAft>
                <a:spcPts val="0"/>
              </a:spcAft>
              <a:buSzPts val="2200"/>
              <a:buNone/>
              <a:defRPr sz="933"/>
            </a:lvl9pPr>
          </a:lstStyle>
          <a:p>
            <a:endParaRPr/>
          </a:p>
        </p:txBody>
      </p:sp>
      <p:sp>
        <p:nvSpPr>
          <p:cNvPr id="1392" name="Google Shape;1392;p185"/>
          <p:cNvSpPr txBox="1">
            <a:spLocks noGrp="1"/>
          </p:cNvSpPr>
          <p:nvPr>
            <p:ph type="sldNum" idx="12"/>
          </p:nvPr>
        </p:nvSpPr>
        <p:spPr>
          <a:xfrm>
            <a:off x="8610600" y="6356350"/>
            <a:ext cx="2743200" cy="365200"/>
          </a:xfrm>
          <a:prstGeom prst="rect">
            <a:avLst/>
          </a:prstGeom>
          <a:noFill/>
          <a:ln>
            <a:noFill/>
          </a:ln>
        </p:spPr>
        <p:txBody>
          <a:bodyPr spcFirstLastPara="1" wrap="square" lIns="137150" tIns="68550" rIns="137150" bIns="68550" anchor="ctr" anchorCtr="0">
            <a:noAutofit/>
          </a:bodyPr>
          <a:lstStyle>
            <a:lvl1pPr marL="0" marR="0" lvl="0"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1pPr>
            <a:lvl2pPr marL="0" marR="0" lvl="1"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2pPr>
            <a:lvl3pPr marL="0" marR="0" lvl="2"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3pPr>
            <a:lvl4pPr marL="0" marR="0" lvl="3"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4pPr>
            <a:lvl5pPr marL="0" marR="0" lvl="4"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5pPr>
            <a:lvl6pPr marL="0" marR="0" lvl="5"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6pPr>
            <a:lvl7pPr marL="0" marR="0" lvl="6"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7pPr>
            <a:lvl8pPr marL="0" marR="0" lvl="7"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8pPr>
            <a:lvl9pPr marL="0" marR="0" lvl="8"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9pPr>
          </a:lstStyle>
          <a:p>
            <a:fld id="{00000000-1234-1234-1234-123412341234}" type="slidenum">
              <a:rPr lang="de-DE" smtClean="0"/>
              <a:pPr/>
              <a:t>‹Nr.›</a:t>
            </a:fld>
            <a:endParaRPr lang="de-DE"/>
          </a:p>
        </p:txBody>
      </p:sp>
    </p:spTree>
    <p:extLst>
      <p:ext uri="{BB962C8B-B14F-4D97-AF65-F5344CB8AC3E}">
        <p14:creationId xmlns:p14="http://schemas.microsoft.com/office/powerpoint/2010/main" val="394008019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SR - Theme 01">
  <p:cSld name="SR - Theme 01">
    <p:bg>
      <p:bgPr>
        <a:solidFill>
          <a:schemeClr val="lt1"/>
        </a:solidFill>
        <a:effectLst/>
      </p:bgPr>
    </p:bg>
    <p:spTree>
      <p:nvGrpSpPr>
        <p:cNvPr id="1" name="Shape 1393"/>
        <p:cNvGrpSpPr/>
        <p:nvPr/>
      </p:nvGrpSpPr>
      <p:grpSpPr>
        <a:xfrm>
          <a:off x="0" y="0"/>
          <a:ext cx="0" cy="0"/>
          <a:chOff x="0" y="0"/>
          <a:chExt cx="0" cy="0"/>
        </a:xfrm>
      </p:grpSpPr>
    </p:spTree>
    <p:extLst>
      <p:ext uri="{BB962C8B-B14F-4D97-AF65-F5344CB8AC3E}">
        <p14:creationId xmlns:p14="http://schemas.microsoft.com/office/powerpoint/2010/main" val="11250203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1394"/>
        <p:cNvGrpSpPr/>
        <p:nvPr/>
      </p:nvGrpSpPr>
      <p:grpSpPr>
        <a:xfrm>
          <a:off x="0" y="0"/>
          <a:ext cx="0" cy="0"/>
          <a:chOff x="0" y="0"/>
          <a:chExt cx="0" cy="0"/>
        </a:xfrm>
      </p:grpSpPr>
    </p:spTree>
    <p:extLst>
      <p:ext uri="{BB962C8B-B14F-4D97-AF65-F5344CB8AC3E}">
        <p14:creationId xmlns:p14="http://schemas.microsoft.com/office/powerpoint/2010/main" val="46149016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SmartRecruiters - Brand Template (0)">
  <p:cSld name="SmartRecruiters - Brand Template (0)">
    <p:bg>
      <p:bgPr>
        <a:solidFill>
          <a:srgbClr val="FCFCF8"/>
        </a:solidFill>
        <a:effectLst/>
      </p:bgPr>
    </p:bg>
    <p:spTree>
      <p:nvGrpSpPr>
        <p:cNvPr id="1" name="Shape 659"/>
        <p:cNvGrpSpPr/>
        <p:nvPr/>
      </p:nvGrpSpPr>
      <p:grpSpPr>
        <a:xfrm>
          <a:off x="0" y="0"/>
          <a:ext cx="0" cy="0"/>
          <a:chOff x="0" y="0"/>
          <a:chExt cx="0" cy="0"/>
        </a:xfrm>
      </p:grpSpPr>
      <p:sp>
        <p:nvSpPr>
          <p:cNvPr id="660" name="Google Shape;660;p128"/>
          <p:cNvSpPr txBox="1">
            <a:spLocks noGrp="1"/>
          </p:cNvSpPr>
          <p:nvPr>
            <p:ph type="title"/>
          </p:nvPr>
        </p:nvSpPr>
        <p:spPr>
          <a:xfrm>
            <a:off x="1352017" y="931917"/>
            <a:ext cx="4638400" cy="385600"/>
          </a:xfrm>
          <a:prstGeom prst="rect">
            <a:avLst/>
          </a:prstGeom>
        </p:spPr>
        <p:txBody>
          <a:bodyPr spcFirstLastPara="1" wrap="square" lIns="91450" tIns="91450" rIns="91450" bIns="91450" anchor="t" anchorCtr="0">
            <a:noAutofit/>
          </a:bodyPr>
          <a:lstStyle>
            <a:lvl1pPr lvl="0">
              <a:spcBef>
                <a:spcPts val="0"/>
              </a:spcBef>
              <a:spcAft>
                <a:spcPts val="0"/>
              </a:spcAft>
              <a:buSzPts val="1400"/>
              <a:buFont typeface="Montserrat"/>
              <a:buNone/>
              <a:defRPr>
                <a:latin typeface="Montserrat"/>
                <a:ea typeface="Montserrat"/>
                <a:cs typeface="Montserrat"/>
                <a:sym typeface="Montserrat"/>
              </a:defRPr>
            </a:lvl1pPr>
            <a:lvl2pPr lvl="1">
              <a:spcBef>
                <a:spcPts val="0"/>
              </a:spcBef>
              <a:spcAft>
                <a:spcPts val="0"/>
              </a:spcAft>
              <a:buSzPts val="1400"/>
              <a:buFont typeface="Montserrat"/>
              <a:buNone/>
              <a:defRPr>
                <a:latin typeface="Montserrat"/>
                <a:ea typeface="Montserrat"/>
                <a:cs typeface="Montserrat"/>
                <a:sym typeface="Montserrat"/>
              </a:defRPr>
            </a:lvl2pPr>
            <a:lvl3pPr lvl="2">
              <a:spcBef>
                <a:spcPts val="0"/>
              </a:spcBef>
              <a:spcAft>
                <a:spcPts val="0"/>
              </a:spcAft>
              <a:buSzPts val="1400"/>
              <a:buFont typeface="Montserrat"/>
              <a:buNone/>
              <a:defRPr>
                <a:latin typeface="Montserrat"/>
                <a:ea typeface="Montserrat"/>
                <a:cs typeface="Montserrat"/>
                <a:sym typeface="Montserrat"/>
              </a:defRPr>
            </a:lvl3pPr>
            <a:lvl4pPr lvl="3">
              <a:spcBef>
                <a:spcPts val="0"/>
              </a:spcBef>
              <a:spcAft>
                <a:spcPts val="0"/>
              </a:spcAft>
              <a:buSzPts val="1400"/>
              <a:buFont typeface="Montserrat"/>
              <a:buNone/>
              <a:defRPr>
                <a:latin typeface="Montserrat"/>
                <a:ea typeface="Montserrat"/>
                <a:cs typeface="Montserrat"/>
                <a:sym typeface="Montserrat"/>
              </a:defRPr>
            </a:lvl4pPr>
            <a:lvl5pPr lvl="4">
              <a:spcBef>
                <a:spcPts val="0"/>
              </a:spcBef>
              <a:spcAft>
                <a:spcPts val="0"/>
              </a:spcAft>
              <a:buSzPts val="1400"/>
              <a:buFont typeface="Montserrat"/>
              <a:buNone/>
              <a:defRPr>
                <a:latin typeface="Montserrat"/>
                <a:ea typeface="Montserrat"/>
                <a:cs typeface="Montserrat"/>
                <a:sym typeface="Montserrat"/>
              </a:defRPr>
            </a:lvl5pPr>
            <a:lvl6pPr lvl="5">
              <a:spcBef>
                <a:spcPts val="0"/>
              </a:spcBef>
              <a:spcAft>
                <a:spcPts val="0"/>
              </a:spcAft>
              <a:buSzPts val="1400"/>
              <a:buFont typeface="Montserrat"/>
              <a:buNone/>
              <a:defRPr>
                <a:latin typeface="Montserrat"/>
                <a:ea typeface="Montserrat"/>
                <a:cs typeface="Montserrat"/>
                <a:sym typeface="Montserrat"/>
              </a:defRPr>
            </a:lvl6pPr>
            <a:lvl7pPr lvl="6">
              <a:spcBef>
                <a:spcPts val="0"/>
              </a:spcBef>
              <a:spcAft>
                <a:spcPts val="0"/>
              </a:spcAft>
              <a:buSzPts val="1400"/>
              <a:buFont typeface="Montserrat"/>
              <a:buNone/>
              <a:defRPr>
                <a:latin typeface="Montserrat"/>
                <a:ea typeface="Montserrat"/>
                <a:cs typeface="Montserrat"/>
                <a:sym typeface="Montserrat"/>
              </a:defRPr>
            </a:lvl7pPr>
            <a:lvl8pPr lvl="7">
              <a:spcBef>
                <a:spcPts val="0"/>
              </a:spcBef>
              <a:spcAft>
                <a:spcPts val="0"/>
              </a:spcAft>
              <a:buSzPts val="1400"/>
              <a:buFont typeface="Montserrat"/>
              <a:buNone/>
              <a:defRPr>
                <a:latin typeface="Montserrat"/>
                <a:ea typeface="Montserrat"/>
                <a:cs typeface="Montserrat"/>
                <a:sym typeface="Montserrat"/>
              </a:defRPr>
            </a:lvl8pPr>
            <a:lvl9pPr lvl="8">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661" name="Google Shape;661;p128"/>
          <p:cNvSpPr txBox="1">
            <a:spLocks noGrp="1"/>
          </p:cNvSpPr>
          <p:nvPr>
            <p:ph type="subTitle" idx="1"/>
          </p:nvPr>
        </p:nvSpPr>
        <p:spPr>
          <a:xfrm>
            <a:off x="1352017" y="1702033"/>
            <a:ext cx="3376000" cy="917200"/>
          </a:xfrm>
          <a:prstGeom prst="rect">
            <a:avLst/>
          </a:prstGeom>
        </p:spPr>
        <p:txBody>
          <a:bodyPr spcFirstLastPara="1" wrap="square" lIns="91450" tIns="91450" rIns="91450" bIns="91450" anchor="t" anchorCtr="0">
            <a:noAutofit/>
          </a:bodyPr>
          <a:lstStyle>
            <a:lvl1pPr lvl="0">
              <a:spcBef>
                <a:spcPts val="0"/>
              </a:spcBef>
              <a:spcAft>
                <a:spcPts val="0"/>
              </a:spcAft>
              <a:buSzPts val="1400"/>
              <a:buFont typeface="Montserrat"/>
              <a:buNone/>
              <a:defRPr>
                <a:latin typeface="Montserrat"/>
                <a:ea typeface="Montserrat"/>
                <a:cs typeface="Montserrat"/>
                <a:sym typeface="Montserrat"/>
              </a:defRPr>
            </a:lvl1pPr>
            <a:lvl2pPr lvl="1">
              <a:spcBef>
                <a:spcPts val="0"/>
              </a:spcBef>
              <a:spcAft>
                <a:spcPts val="0"/>
              </a:spcAft>
              <a:buSzPts val="1400"/>
              <a:buFont typeface="Montserrat"/>
              <a:buNone/>
              <a:defRPr>
                <a:latin typeface="Montserrat"/>
                <a:ea typeface="Montserrat"/>
                <a:cs typeface="Montserrat"/>
                <a:sym typeface="Montserrat"/>
              </a:defRPr>
            </a:lvl2pPr>
            <a:lvl3pPr lvl="2">
              <a:spcBef>
                <a:spcPts val="0"/>
              </a:spcBef>
              <a:spcAft>
                <a:spcPts val="0"/>
              </a:spcAft>
              <a:buSzPts val="1400"/>
              <a:buFont typeface="Montserrat"/>
              <a:buNone/>
              <a:defRPr>
                <a:latin typeface="Montserrat"/>
                <a:ea typeface="Montserrat"/>
                <a:cs typeface="Montserrat"/>
                <a:sym typeface="Montserrat"/>
              </a:defRPr>
            </a:lvl3pPr>
            <a:lvl4pPr lvl="3">
              <a:spcBef>
                <a:spcPts val="0"/>
              </a:spcBef>
              <a:spcAft>
                <a:spcPts val="0"/>
              </a:spcAft>
              <a:buSzPts val="1400"/>
              <a:buFont typeface="Montserrat"/>
              <a:buNone/>
              <a:defRPr>
                <a:latin typeface="Montserrat"/>
                <a:ea typeface="Montserrat"/>
                <a:cs typeface="Montserrat"/>
                <a:sym typeface="Montserrat"/>
              </a:defRPr>
            </a:lvl4pPr>
            <a:lvl5pPr lvl="4">
              <a:spcBef>
                <a:spcPts val="0"/>
              </a:spcBef>
              <a:spcAft>
                <a:spcPts val="0"/>
              </a:spcAft>
              <a:buSzPts val="1400"/>
              <a:buFont typeface="Montserrat"/>
              <a:buNone/>
              <a:defRPr>
                <a:latin typeface="Montserrat"/>
                <a:ea typeface="Montserrat"/>
                <a:cs typeface="Montserrat"/>
                <a:sym typeface="Montserrat"/>
              </a:defRPr>
            </a:lvl5pPr>
            <a:lvl6pPr lvl="5">
              <a:spcBef>
                <a:spcPts val="0"/>
              </a:spcBef>
              <a:spcAft>
                <a:spcPts val="0"/>
              </a:spcAft>
              <a:buSzPts val="1400"/>
              <a:buFont typeface="Montserrat"/>
              <a:buNone/>
              <a:defRPr>
                <a:latin typeface="Montserrat"/>
                <a:ea typeface="Montserrat"/>
                <a:cs typeface="Montserrat"/>
                <a:sym typeface="Montserrat"/>
              </a:defRPr>
            </a:lvl6pPr>
            <a:lvl7pPr lvl="6">
              <a:spcBef>
                <a:spcPts val="0"/>
              </a:spcBef>
              <a:spcAft>
                <a:spcPts val="0"/>
              </a:spcAft>
              <a:buSzPts val="1400"/>
              <a:buFont typeface="Montserrat"/>
              <a:buNone/>
              <a:defRPr>
                <a:latin typeface="Montserrat"/>
                <a:ea typeface="Montserrat"/>
                <a:cs typeface="Montserrat"/>
                <a:sym typeface="Montserrat"/>
              </a:defRPr>
            </a:lvl7pPr>
            <a:lvl8pPr lvl="7">
              <a:spcBef>
                <a:spcPts val="0"/>
              </a:spcBef>
              <a:spcAft>
                <a:spcPts val="0"/>
              </a:spcAft>
              <a:buSzPts val="1400"/>
              <a:buFont typeface="Montserrat"/>
              <a:buNone/>
              <a:defRPr>
                <a:latin typeface="Montserrat"/>
                <a:ea typeface="Montserrat"/>
                <a:cs typeface="Montserrat"/>
                <a:sym typeface="Montserrat"/>
              </a:defRPr>
            </a:lvl8pPr>
            <a:lvl9pPr lvl="8">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662" name="Google Shape;662;p128"/>
          <p:cNvSpPr txBox="1">
            <a:spLocks noGrp="1"/>
          </p:cNvSpPr>
          <p:nvPr>
            <p:ph type="body" idx="2"/>
          </p:nvPr>
        </p:nvSpPr>
        <p:spPr>
          <a:xfrm>
            <a:off x="1348433" y="2334633"/>
            <a:ext cx="2751600" cy="2804800"/>
          </a:xfrm>
          <a:prstGeom prst="rect">
            <a:avLst/>
          </a:prstGeom>
        </p:spPr>
        <p:txBody>
          <a:bodyPr spcFirstLastPara="1" wrap="square" lIns="91450" tIns="91450" rIns="91450" bIns="91450" anchor="t" anchorCtr="0">
            <a:noAutofit/>
          </a:bodyPr>
          <a:lstStyle>
            <a:lvl1pPr marL="304815" lvl="0" indent="-211677">
              <a:spcBef>
                <a:spcPts val="0"/>
              </a:spcBef>
              <a:spcAft>
                <a:spcPts val="0"/>
              </a:spcAft>
              <a:buSzPts val="1400"/>
              <a:buChar char="●"/>
              <a:defRPr/>
            </a:lvl1pPr>
            <a:lvl2pPr marL="609630" lvl="1" indent="-211677">
              <a:spcBef>
                <a:spcPts val="0"/>
              </a:spcBef>
              <a:spcAft>
                <a:spcPts val="0"/>
              </a:spcAft>
              <a:buSzPts val="1400"/>
              <a:buChar char="○"/>
              <a:defRPr/>
            </a:lvl2pPr>
            <a:lvl3pPr marL="914446" lvl="2" indent="-211677">
              <a:spcBef>
                <a:spcPts val="0"/>
              </a:spcBef>
              <a:spcAft>
                <a:spcPts val="0"/>
              </a:spcAft>
              <a:buSzPts val="1400"/>
              <a:buChar char="■"/>
              <a:defRPr/>
            </a:lvl3pPr>
            <a:lvl4pPr marL="1219261" lvl="3" indent="-211677">
              <a:spcBef>
                <a:spcPts val="0"/>
              </a:spcBef>
              <a:spcAft>
                <a:spcPts val="0"/>
              </a:spcAft>
              <a:buSzPts val="1400"/>
              <a:buChar char="●"/>
              <a:defRPr/>
            </a:lvl4pPr>
            <a:lvl5pPr marL="1524076" lvl="4" indent="-211677">
              <a:spcBef>
                <a:spcPts val="0"/>
              </a:spcBef>
              <a:spcAft>
                <a:spcPts val="0"/>
              </a:spcAft>
              <a:buSzPts val="1400"/>
              <a:buChar char="○"/>
              <a:defRPr/>
            </a:lvl5pPr>
            <a:lvl6pPr marL="1828891" lvl="5" indent="-211677">
              <a:spcBef>
                <a:spcPts val="0"/>
              </a:spcBef>
              <a:spcAft>
                <a:spcPts val="0"/>
              </a:spcAft>
              <a:buSzPts val="1400"/>
              <a:buChar char="■"/>
              <a:defRPr/>
            </a:lvl6pPr>
            <a:lvl7pPr marL="2133707" lvl="6" indent="-211677">
              <a:spcBef>
                <a:spcPts val="0"/>
              </a:spcBef>
              <a:spcAft>
                <a:spcPts val="0"/>
              </a:spcAft>
              <a:buSzPts val="1400"/>
              <a:buChar char="●"/>
              <a:defRPr/>
            </a:lvl7pPr>
            <a:lvl8pPr marL="2438522" lvl="7" indent="-211677">
              <a:spcBef>
                <a:spcPts val="0"/>
              </a:spcBef>
              <a:spcAft>
                <a:spcPts val="0"/>
              </a:spcAft>
              <a:buSzPts val="1400"/>
              <a:buChar char="○"/>
              <a:defRPr/>
            </a:lvl8pPr>
            <a:lvl9pPr marL="2743337" lvl="8" indent="-211677">
              <a:spcBef>
                <a:spcPts val="0"/>
              </a:spcBef>
              <a:spcAft>
                <a:spcPts val="0"/>
              </a:spcAft>
              <a:buSzPts val="1400"/>
              <a:buChar char="■"/>
              <a:defRPr/>
            </a:lvl9pPr>
          </a:lstStyle>
          <a:p>
            <a:endParaRPr/>
          </a:p>
        </p:txBody>
      </p:sp>
    </p:spTree>
    <p:extLst>
      <p:ext uri="{BB962C8B-B14F-4D97-AF65-F5344CB8AC3E}">
        <p14:creationId xmlns:p14="http://schemas.microsoft.com/office/powerpoint/2010/main" val="262548046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Cover with Image">
  <p:cSld name="Cover with Image">
    <p:spTree>
      <p:nvGrpSpPr>
        <p:cNvPr id="1" name="Shape 663"/>
        <p:cNvGrpSpPr/>
        <p:nvPr/>
      </p:nvGrpSpPr>
      <p:grpSpPr>
        <a:xfrm>
          <a:off x="0" y="0"/>
          <a:ext cx="0" cy="0"/>
          <a:chOff x="0" y="0"/>
          <a:chExt cx="0" cy="0"/>
        </a:xfrm>
      </p:grpSpPr>
      <p:pic>
        <p:nvPicPr>
          <p:cNvPr id="664" name="Google Shape;664;p129" descr="preencoded.png"/>
          <p:cNvPicPr preferRelativeResize="0"/>
          <p:nvPr/>
        </p:nvPicPr>
        <p:blipFill rotWithShape="1">
          <a:blip r:embed="rId2">
            <a:alphaModFix/>
          </a:blip>
          <a:srcRect/>
          <a:stretch/>
        </p:blipFill>
        <p:spPr>
          <a:xfrm>
            <a:off x="6762750" y="0"/>
            <a:ext cx="2082533" cy="6858000"/>
          </a:xfrm>
          <a:prstGeom prst="rect">
            <a:avLst/>
          </a:prstGeom>
          <a:noFill/>
          <a:ln>
            <a:noFill/>
          </a:ln>
        </p:spPr>
      </p:pic>
      <p:pic>
        <p:nvPicPr>
          <p:cNvPr id="665" name="Google Shape;665;p129" descr="preencoded.png"/>
          <p:cNvPicPr preferRelativeResize="0"/>
          <p:nvPr/>
        </p:nvPicPr>
        <p:blipFill rotWithShape="1">
          <a:blip r:embed="rId3">
            <a:alphaModFix/>
          </a:blip>
          <a:srcRect/>
          <a:stretch/>
        </p:blipFill>
        <p:spPr>
          <a:xfrm>
            <a:off x="6140450" y="0"/>
            <a:ext cx="2617186" cy="6858000"/>
          </a:xfrm>
          <a:prstGeom prst="rect">
            <a:avLst/>
          </a:prstGeom>
          <a:noFill/>
          <a:ln>
            <a:noFill/>
          </a:ln>
        </p:spPr>
      </p:pic>
      <p:pic>
        <p:nvPicPr>
          <p:cNvPr id="666" name="Google Shape;666;p129" descr="preencoded.png"/>
          <p:cNvPicPr preferRelativeResize="0"/>
          <p:nvPr/>
        </p:nvPicPr>
        <p:blipFill rotWithShape="1">
          <a:blip r:embed="rId4">
            <a:alphaModFix/>
          </a:blip>
          <a:srcRect/>
          <a:stretch/>
        </p:blipFill>
        <p:spPr>
          <a:xfrm>
            <a:off x="1098550" y="501650"/>
            <a:ext cx="2032000" cy="206992"/>
          </a:xfrm>
          <a:prstGeom prst="rect">
            <a:avLst/>
          </a:prstGeom>
          <a:noFill/>
          <a:ln>
            <a:noFill/>
          </a:ln>
        </p:spPr>
      </p:pic>
      <p:sp>
        <p:nvSpPr>
          <p:cNvPr id="667" name="Google Shape;667;p129"/>
          <p:cNvSpPr/>
          <p:nvPr/>
        </p:nvSpPr>
        <p:spPr>
          <a:xfrm>
            <a:off x="8757633" y="5167"/>
            <a:ext cx="3434400" cy="6858000"/>
          </a:xfrm>
          <a:prstGeom prst="rect">
            <a:avLst/>
          </a:prstGeom>
          <a:solidFill>
            <a:schemeClr val="accent1"/>
          </a:solidFill>
          <a:ln>
            <a:noFill/>
          </a:ln>
        </p:spPr>
        <p:txBody>
          <a:bodyPr spcFirstLastPara="1" wrap="square" lIns="60967" tIns="60967" rIns="60967" bIns="60967" anchor="ctr" anchorCtr="0">
            <a:noAutofit/>
          </a:bodyPr>
          <a:lstStyle/>
          <a:p>
            <a:pPr marL="0" lvl="0" indent="0" algn="ctr" rtl="0">
              <a:spcBef>
                <a:spcPts val="0"/>
              </a:spcBef>
              <a:spcAft>
                <a:spcPts val="0"/>
              </a:spcAft>
              <a:buNone/>
            </a:pPr>
            <a:endParaRPr sz="933">
              <a:latin typeface="Inter"/>
              <a:ea typeface="Inter"/>
              <a:cs typeface="Inter"/>
              <a:sym typeface="Inter"/>
            </a:endParaRPr>
          </a:p>
        </p:txBody>
      </p:sp>
      <p:sp>
        <p:nvSpPr>
          <p:cNvPr id="668" name="Google Shape;668;p129"/>
          <p:cNvSpPr txBox="1">
            <a:spLocks noGrp="1"/>
          </p:cNvSpPr>
          <p:nvPr>
            <p:ph type="title"/>
          </p:nvPr>
        </p:nvSpPr>
        <p:spPr>
          <a:xfrm>
            <a:off x="1097280" y="1328928"/>
            <a:ext cx="5980400" cy="2688400"/>
          </a:xfrm>
          <a:prstGeom prst="rect">
            <a:avLst/>
          </a:prstGeom>
        </p:spPr>
        <p:txBody>
          <a:bodyPr spcFirstLastPara="1" wrap="square" lIns="0" tIns="0" rIns="0" bIns="0" anchor="t" anchorCtr="0">
            <a:noAutofit/>
          </a:bodyPr>
          <a:lstStyle>
            <a:lvl1pPr lvl="0">
              <a:lnSpc>
                <a:spcPct val="78000"/>
              </a:lnSpc>
              <a:spcBef>
                <a:spcPts val="0"/>
              </a:spcBef>
              <a:spcAft>
                <a:spcPts val="0"/>
              </a:spcAft>
              <a:buClr>
                <a:schemeClr val="dk1"/>
              </a:buClr>
              <a:buSzPts val="9600"/>
              <a:buNone/>
              <a:defRPr sz="6400">
                <a:solidFill>
                  <a:schemeClr val="dk1"/>
                </a:solidFill>
              </a:defRPr>
            </a:lvl1pPr>
            <a:lvl2pPr lvl="1">
              <a:lnSpc>
                <a:spcPct val="78000"/>
              </a:lnSpc>
              <a:spcBef>
                <a:spcPts val="0"/>
              </a:spcBef>
              <a:spcAft>
                <a:spcPts val="0"/>
              </a:spcAft>
              <a:buClr>
                <a:schemeClr val="dk1"/>
              </a:buClr>
              <a:buSzPts val="9600"/>
              <a:buNone/>
              <a:defRPr sz="6400">
                <a:solidFill>
                  <a:schemeClr val="dk1"/>
                </a:solidFill>
              </a:defRPr>
            </a:lvl2pPr>
            <a:lvl3pPr lvl="2">
              <a:lnSpc>
                <a:spcPct val="78000"/>
              </a:lnSpc>
              <a:spcBef>
                <a:spcPts val="0"/>
              </a:spcBef>
              <a:spcAft>
                <a:spcPts val="0"/>
              </a:spcAft>
              <a:buClr>
                <a:schemeClr val="dk1"/>
              </a:buClr>
              <a:buSzPts val="9600"/>
              <a:buNone/>
              <a:defRPr sz="6400">
                <a:solidFill>
                  <a:schemeClr val="dk1"/>
                </a:solidFill>
              </a:defRPr>
            </a:lvl3pPr>
            <a:lvl4pPr lvl="3">
              <a:lnSpc>
                <a:spcPct val="78000"/>
              </a:lnSpc>
              <a:spcBef>
                <a:spcPts val="0"/>
              </a:spcBef>
              <a:spcAft>
                <a:spcPts val="0"/>
              </a:spcAft>
              <a:buClr>
                <a:schemeClr val="dk1"/>
              </a:buClr>
              <a:buSzPts val="9600"/>
              <a:buNone/>
              <a:defRPr sz="6400">
                <a:solidFill>
                  <a:schemeClr val="dk1"/>
                </a:solidFill>
              </a:defRPr>
            </a:lvl4pPr>
            <a:lvl5pPr lvl="4">
              <a:lnSpc>
                <a:spcPct val="78000"/>
              </a:lnSpc>
              <a:spcBef>
                <a:spcPts val="0"/>
              </a:spcBef>
              <a:spcAft>
                <a:spcPts val="0"/>
              </a:spcAft>
              <a:buClr>
                <a:schemeClr val="dk1"/>
              </a:buClr>
              <a:buSzPts val="9600"/>
              <a:buNone/>
              <a:defRPr sz="6400">
                <a:solidFill>
                  <a:schemeClr val="dk1"/>
                </a:solidFill>
              </a:defRPr>
            </a:lvl5pPr>
            <a:lvl6pPr lvl="5">
              <a:lnSpc>
                <a:spcPct val="78000"/>
              </a:lnSpc>
              <a:spcBef>
                <a:spcPts val="0"/>
              </a:spcBef>
              <a:spcAft>
                <a:spcPts val="0"/>
              </a:spcAft>
              <a:buClr>
                <a:schemeClr val="dk1"/>
              </a:buClr>
              <a:buSzPts val="9600"/>
              <a:buNone/>
              <a:defRPr sz="6400">
                <a:solidFill>
                  <a:schemeClr val="dk1"/>
                </a:solidFill>
              </a:defRPr>
            </a:lvl6pPr>
            <a:lvl7pPr lvl="6">
              <a:lnSpc>
                <a:spcPct val="78000"/>
              </a:lnSpc>
              <a:spcBef>
                <a:spcPts val="0"/>
              </a:spcBef>
              <a:spcAft>
                <a:spcPts val="0"/>
              </a:spcAft>
              <a:buClr>
                <a:schemeClr val="dk1"/>
              </a:buClr>
              <a:buSzPts val="9600"/>
              <a:buNone/>
              <a:defRPr sz="6400">
                <a:solidFill>
                  <a:schemeClr val="dk1"/>
                </a:solidFill>
              </a:defRPr>
            </a:lvl7pPr>
            <a:lvl8pPr lvl="7">
              <a:lnSpc>
                <a:spcPct val="78000"/>
              </a:lnSpc>
              <a:spcBef>
                <a:spcPts val="0"/>
              </a:spcBef>
              <a:spcAft>
                <a:spcPts val="0"/>
              </a:spcAft>
              <a:buClr>
                <a:schemeClr val="dk1"/>
              </a:buClr>
              <a:buSzPts val="9600"/>
              <a:buNone/>
              <a:defRPr sz="6400">
                <a:solidFill>
                  <a:schemeClr val="dk1"/>
                </a:solidFill>
              </a:defRPr>
            </a:lvl8pPr>
            <a:lvl9pPr lvl="8">
              <a:lnSpc>
                <a:spcPct val="78000"/>
              </a:lnSpc>
              <a:spcBef>
                <a:spcPts val="0"/>
              </a:spcBef>
              <a:spcAft>
                <a:spcPts val="0"/>
              </a:spcAft>
              <a:buClr>
                <a:schemeClr val="dk1"/>
              </a:buClr>
              <a:buSzPts val="9600"/>
              <a:buNone/>
              <a:defRPr sz="6400">
                <a:solidFill>
                  <a:schemeClr val="dk1"/>
                </a:solidFill>
              </a:defRPr>
            </a:lvl9pPr>
          </a:lstStyle>
          <a:p>
            <a:endParaRPr/>
          </a:p>
        </p:txBody>
      </p:sp>
      <p:sp>
        <p:nvSpPr>
          <p:cNvPr id="669" name="Google Shape;669;p129"/>
          <p:cNvSpPr txBox="1">
            <a:spLocks noGrp="1"/>
          </p:cNvSpPr>
          <p:nvPr>
            <p:ph type="title" idx="2"/>
          </p:nvPr>
        </p:nvSpPr>
        <p:spPr>
          <a:xfrm>
            <a:off x="1097280" y="4620768"/>
            <a:ext cx="6012400" cy="487600"/>
          </a:xfrm>
          <a:prstGeom prst="rect">
            <a:avLst/>
          </a:prstGeom>
        </p:spPr>
        <p:txBody>
          <a:bodyPr spcFirstLastPara="1" wrap="square" lIns="0" tIns="0" rIns="0" bIns="0" anchor="t" anchorCtr="0">
            <a:noAutofit/>
          </a:bodyPr>
          <a:lstStyle>
            <a:lvl1pPr lvl="0">
              <a:lnSpc>
                <a:spcPct val="85000"/>
              </a:lnSpc>
              <a:spcBef>
                <a:spcPts val="0"/>
              </a:spcBef>
              <a:spcAft>
                <a:spcPts val="0"/>
              </a:spcAft>
              <a:buClr>
                <a:schemeClr val="dk1"/>
              </a:buClr>
              <a:buSzPts val="4800"/>
              <a:buNone/>
              <a:defRPr sz="3200">
                <a:solidFill>
                  <a:schemeClr val="dk1"/>
                </a:solidFill>
              </a:defRPr>
            </a:lvl1pPr>
            <a:lvl2pPr lvl="1">
              <a:lnSpc>
                <a:spcPct val="85000"/>
              </a:lnSpc>
              <a:spcBef>
                <a:spcPts val="0"/>
              </a:spcBef>
              <a:spcAft>
                <a:spcPts val="0"/>
              </a:spcAft>
              <a:buClr>
                <a:schemeClr val="dk1"/>
              </a:buClr>
              <a:buSzPts val="4800"/>
              <a:buNone/>
              <a:defRPr sz="3200">
                <a:solidFill>
                  <a:schemeClr val="dk1"/>
                </a:solidFill>
              </a:defRPr>
            </a:lvl2pPr>
            <a:lvl3pPr lvl="2">
              <a:lnSpc>
                <a:spcPct val="85000"/>
              </a:lnSpc>
              <a:spcBef>
                <a:spcPts val="0"/>
              </a:spcBef>
              <a:spcAft>
                <a:spcPts val="0"/>
              </a:spcAft>
              <a:buClr>
                <a:schemeClr val="dk1"/>
              </a:buClr>
              <a:buSzPts val="4800"/>
              <a:buNone/>
              <a:defRPr sz="3200">
                <a:solidFill>
                  <a:schemeClr val="dk1"/>
                </a:solidFill>
              </a:defRPr>
            </a:lvl3pPr>
            <a:lvl4pPr lvl="3">
              <a:lnSpc>
                <a:spcPct val="85000"/>
              </a:lnSpc>
              <a:spcBef>
                <a:spcPts val="0"/>
              </a:spcBef>
              <a:spcAft>
                <a:spcPts val="0"/>
              </a:spcAft>
              <a:buClr>
                <a:schemeClr val="dk1"/>
              </a:buClr>
              <a:buSzPts val="4800"/>
              <a:buNone/>
              <a:defRPr sz="3200">
                <a:solidFill>
                  <a:schemeClr val="dk1"/>
                </a:solidFill>
              </a:defRPr>
            </a:lvl4pPr>
            <a:lvl5pPr lvl="4">
              <a:lnSpc>
                <a:spcPct val="85000"/>
              </a:lnSpc>
              <a:spcBef>
                <a:spcPts val="0"/>
              </a:spcBef>
              <a:spcAft>
                <a:spcPts val="0"/>
              </a:spcAft>
              <a:buClr>
                <a:schemeClr val="dk1"/>
              </a:buClr>
              <a:buSzPts val="4800"/>
              <a:buNone/>
              <a:defRPr sz="3200">
                <a:solidFill>
                  <a:schemeClr val="dk1"/>
                </a:solidFill>
              </a:defRPr>
            </a:lvl5pPr>
            <a:lvl6pPr lvl="5">
              <a:lnSpc>
                <a:spcPct val="85000"/>
              </a:lnSpc>
              <a:spcBef>
                <a:spcPts val="0"/>
              </a:spcBef>
              <a:spcAft>
                <a:spcPts val="0"/>
              </a:spcAft>
              <a:buClr>
                <a:schemeClr val="dk1"/>
              </a:buClr>
              <a:buSzPts val="4800"/>
              <a:buNone/>
              <a:defRPr sz="3200">
                <a:solidFill>
                  <a:schemeClr val="dk1"/>
                </a:solidFill>
              </a:defRPr>
            </a:lvl6pPr>
            <a:lvl7pPr lvl="6">
              <a:lnSpc>
                <a:spcPct val="85000"/>
              </a:lnSpc>
              <a:spcBef>
                <a:spcPts val="0"/>
              </a:spcBef>
              <a:spcAft>
                <a:spcPts val="0"/>
              </a:spcAft>
              <a:buClr>
                <a:schemeClr val="dk1"/>
              </a:buClr>
              <a:buSzPts val="4800"/>
              <a:buNone/>
              <a:defRPr sz="3200">
                <a:solidFill>
                  <a:schemeClr val="dk1"/>
                </a:solidFill>
              </a:defRPr>
            </a:lvl7pPr>
            <a:lvl8pPr lvl="7">
              <a:lnSpc>
                <a:spcPct val="85000"/>
              </a:lnSpc>
              <a:spcBef>
                <a:spcPts val="0"/>
              </a:spcBef>
              <a:spcAft>
                <a:spcPts val="0"/>
              </a:spcAft>
              <a:buClr>
                <a:schemeClr val="dk1"/>
              </a:buClr>
              <a:buSzPts val="4800"/>
              <a:buNone/>
              <a:defRPr sz="3200">
                <a:solidFill>
                  <a:schemeClr val="dk1"/>
                </a:solidFill>
              </a:defRPr>
            </a:lvl8pPr>
            <a:lvl9pPr lvl="8">
              <a:lnSpc>
                <a:spcPct val="85000"/>
              </a:lnSpc>
              <a:spcBef>
                <a:spcPts val="0"/>
              </a:spcBef>
              <a:spcAft>
                <a:spcPts val="0"/>
              </a:spcAft>
              <a:buClr>
                <a:schemeClr val="dk1"/>
              </a:buClr>
              <a:buSzPts val="4800"/>
              <a:buNone/>
              <a:defRPr sz="3200">
                <a:solidFill>
                  <a:schemeClr val="dk1"/>
                </a:solidFill>
              </a:defRPr>
            </a:lvl9pPr>
          </a:lstStyle>
          <a:p>
            <a:endParaRPr/>
          </a:p>
        </p:txBody>
      </p:sp>
      <p:sp>
        <p:nvSpPr>
          <p:cNvPr id="670" name="Google Shape;670;p129"/>
          <p:cNvSpPr txBox="1">
            <a:spLocks noGrp="1"/>
          </p:cNvSpPr>
          <p:nvPr>
            <p:ph type="title" idx="3"/>
          </p:nvPr>
        </p:nvSpPr>
        <p:spPr>
          <a:xfrm>
            <a:off x="1095350" y="5151120"/>
            <a:ext cx="4739600" cy="304800"/>
          </a:xfrm>
          <a:prstGeom prst="rect">
            <a:avLst/>
          </a:prstGeom>
        </p:spPr>
        <p:txBody>
          <a:bodyPr spcFirstLastPara="1" wrap="square" lIns="0" tIns="0" rIns="0" bIns="0" anchor="t" anchorCtr="0">
            <a:noAutofit/>
          </a:bodyPr>
          <a:lstStyle>
            <a:lvl1pPr lvl="0">
              <a:lnSpc>
                <a:spcPct val="85000"/>
              </a:lnSpc>
              <a:spcBef>
                <a:spcPts val="0"/>
              </a:spcBef>
              <a:spcAft>
                <a:spcPts val="0"/>
              </a:spcAft>
              <a:buClr>
                <a:schemeClr val="dk2"/>
              </a:buClr>
              <a:buSzPts val="3000"/>
              <a:buNone/>
              <a:defRPr sz="2000" b="1">
                <a:solidFill>
                  <a:schemeClr val="dk2"/>
                </a:solidFill>
              </a:defRPr>
            </a:lvl1pPr>
            <a:lvl2pPr lvl="1">
              <a:lnSpc>
                <a:spcPct val="85000"/>
              </a:lnSpc>
              <a:spcBef>
                <a:spcPts val="0"/>
              </a:spcBef>
              <a:spcAft>
                <a:spcPts val="0"/>
              </a:spcAft>
              <a:buClr>
                <a:schemeClr val="dk2"/>
              </a:buClr>
              <a:buSzPts val="3000"/>
              <a:buNone/>
              <a:defRPr sz="2000" b="1">
                <a:solidFill>
                  <a:schemeClr val="dk2"/>
                </a:solidFill>
              </a:defRPr>
            </a:lvl2pPr>
            <a:lvl3pPr lvl="2">
              <a:lnSpc>
                <a:spcPct val="85000"/>
              </a:lnSpc>
              <a:spcBef>
                <a:spcPts val="0"/>
              </a:spcBef>
              <a:spcAft>
                <a:spcPts val="0"/>
              </a:spcAft>
              <a:buClr>
                <a:schemeClr val="dk2"/>
              </a:buClr>
              <a:buSzPts val="3000"/>
              <a:buNone/>
              <a:defRPr sz="2000" b="1">
                <a:solidFill>
                  <a:schemeClr val="dk2"/>
                </a:solidFill>
              </a:defRPr>
            </a:lvl3pPr>
            <a:lvl4pPr lvl="3">
              <a:lnSpc>
                <a:spcPct val="85000"/>
              </a:lnSpc>
              <a:spcBef>
                <a:spcPts val="0"/>
              </a:spcBef>
              <a:spcAft>
                <a:spcPts val="0"/>
              </a:spcAft>
              <a:buClr>
                <a:schemeClr val="dk2"/>
              </a:buClr>
              <a:buSzPts val="3000"/>
              <a:buNone/>
              <a:defRPr sz="2000" b="1">
                <a:solidFill>
                  <a:schemeClr val="dk2"/>
                </a:solidFill>
              </a:defRPr>
            </a:lvl4pPr>
            <a:lvl5pPr lvl="4">
              <a:lnSpc>
                <a:spcPct val="85000"/>
              </a:lnSpc>
              <a:spcBef>
                <a:spcPts val="0"/>
              </a:spcBef>
              <a:spcAft>
                <a:spcPts val="0"/>
              </a:spcAft>
              <a:buClr>
                <a:schemeClr val="dk2"/>
              </a:buClr>
              <a:buSzPts val="3000"/>
              <a:buNone/>
              <a:defRPr sz="2000" b="1">
                <a:solidFill>
                  <a:schemeClr val="dk2"/>
                </a:solidFill>
              </a:defRPr>
            </a:lvl5pPr>
            <a:lvl6pPr lvl="5">
              <a:lnSpc>
                <a:spcPct val="85000"/>
              </a:lnSpc>
              <a:spcBef>
                <a:spcPts val="0"/>
              </a:spcBef>
              <a:spcAft>
                <a:spcPts val="0"/>
              </a:spcAft>
              <a:buClr>
                <a:schemeClr val="dk2"/>
              </a:buClr>
              <a:buSzPts val="3000"/>
              <a:buNone/>
              <a:defRPr sz="2000" b="1">
                <a:solidFill>
                  <a:schemeClr val="dk2"/>
                </a:solidFill>
              </a:defRPr>
            </a:lvl6pPr>
            <a:lvl7pPr lvl="6">
              <a:lnSpc>
                <a:spcPct val="85000"/>
              </a:lnSpc>
              <a:spcBef>
                <a:spcPts val="0"/>
              </a:spcBef>
              <a:spcAft>
                <a:spcPts val="0"/>
              </a:spcAft>
              <a:buClr>
                <a:schemeClr val="dk2"/>
              </a:buClr>
              <a:buSzPts val="3000"/>
              <a:buNone/>
              <a:defRPr sz="2000" b="1">
                <a:solidFill>
                  <a:schemeClr val="dk2"/>
                </a:solidFill>
              </a:defRPr>
            </a:lvl7pPr>
            <a:lvl8pPr lvl="7">
              <a:lnSpc>
                <a:spcPct val="85000"/>
              </a:lnSpc>
              <a:spcBef>
                <a:spcPts val="0"/>
              </a:spcBef>
              <a:spcAft>
                <a:spcPts val="0"/>
              </a:spcAft>
              <a:buClr>
                <a:schemeClr val="dk2"/>
              </a:buClr>
              <a:buSzPts val="3000"/>
              <a:buNone/>
              <a:defRPr sz="2000" b="1">
                <a:solidFill>
                  <a:schemeClr val="dk2"/>
                </a:solidFill>
              </a:defRPr>
            </a:lvl8pPr>
            <a:lvl9pPr lvl="8">
              <a:lnSpc>
                <a:spcPct val="85000"/>
              </a:lnSpc>
              <a:spcBef>
                <a:spcPts val="0"/>
              </a:spcBef>
              <a:spcAft>
                <a:spcPts val="0"/>
              </a:spcAft>
              <a:buClr>
                <a:schemeClr val="dk2"/>
              </a:buClr>
              <a:buSzPts val="3000"/>
              <a:buNone/>
              <a:defRPr sz="2000" b="1">
                <a:solidFill>
                  <a:schemeClr val="dk2"/>
                </a:solidFill>
              </a:defRPr>
            </a:lvl9pPr>
          </a:lstStyle>
          <a:p>
            <a:endParaRPr/>
          </a:p>
        </p:txBody>
      </p:sp>
      <p:sp>
        <p:nvSpPr>
          <p:cNvPr id="671" name="Google Shape;671;p129"/>
          <p:cNvSpPr txBox="1">
            <a:spLocks noGrp="1"/>
          </p:cNvSpPr>
          <p:nvPr>
            <p:ph type="title" idx="4"/>
          </p:nvPr>
        </p:nvSpPr>
        <p:spPr>
          <a:xfrm>
            <a:off x="1095350" y="6065520"/>
            <a:ext cx="3129600" cy="286000"/>
          </a:xfrm>
          <a:prstGeom prst="rect">
            <a:avLst/>
          </a:prstGeom>
        </p:spPr>
        <p:txBody>
          <a:bodyPr spcFirstLastPara="1" wrap="square" lIns="0" tIns="0" rIns="0" bIns="0" anchor="t" anchorCtr="0">
            <a:noAutofit/>
          </a:bodyPr>
          <a:lstStyle>
            <a:lvl1pPr lvl="0">
              <a:lnSpc>
                <a:spcPct val="99000"/>
              </a:lnSpc>
              <a:spcBef>
                <a:spcPts val="0"/>
              </a:spcBef>
              <a:spcAft>
                <a:spcPts val="0"/>
              </a:spcAft>
              <a:buClr>
                <a:schemeClr val="dk1"/>
              </a:buClr>
              <a:buSzPts val="2400"/>
              <a:buNone/>
              <a:defRPr sz="1600">
                <a:solidFill>
                  <a:schemeClr val="dk1"/>
                </a:solidFill>
              </a:defRPr>
            </a:lvl1pPr>
            <a:lvl2pPr lvl="1">
              <a:lnSpc>
                <a:spcPct val="99000"/>
              </a:lnSpc>
              <a:spcBef>
                <a:spcPts val="0"/>
              </a:spcBef>
              <a:spcAft>
                <a:spcPts val="0"/>
              </a:spcAft>
              <a:buClr>
                <a:schemeClr val="dk1"/>
              </a:buClr>
              <a:buSzPts val="2400"/>
              <a:buNone/>
              <a:defRPr sz="1600">
                <a:solidFill>
                  <a:schemeClr val="dk1"/>
                </a:solidFill>
              </a:defRPr>
            </a:lvl2pPr>
            <a:lvl3pPr lvl="2">
              <a:lnSpc>
                <a:spcPct val="99000"/>
              </a:lnSpc>
              <a:spcBef>
                <a:spcPts val="0"/>
              </a:spcBef>
              <a:spcAft>
                <a:spcPts val="0"/>
              </a:spcAft>
              <a:buClr>
                <a:schemeClr val="dk1"/>
              </a:buClr>
              <a:buSzPts val="2400"/>
              <a:buNone/>
              <a:defRPr sz="1600">
                <a:solidFill>
                  <a:schemeClr val="dk1"/>
                </a:solidFill>
              </a:defRPr>
            </a:lvl3pPr>
            <a:lvl4pPr lvl="3">
              <a:lnSpc>
                <a:spcPct val="99000"/>
              </a:lnSpc>
              <a:spcBef>
                <a:spcPts val="0"/>
              </a:spcBef>
              <a:spcAft>
                <a:spcPts val="0"/>
              </a:spcAft>
              <a:buClr>
                <a:schemeClr val="dk1"/>
              </a:buClr>
              <a:buSzPts val="2400"/>
              <a:buNone/>
              <a:defRPr sz="1600">
                <a:solidFill>
                  <a:schemeClr val="dk1"/>
                </a:solidFill>
              </a:defRPr>
            </a:lvl4pPr>
            <a:lvl5pPr lvl="4">
              <a:lnSpc>
                <a:spcPct val="99000"/>
              </a:lnSpc>
              <a:spcBef>
                <a:spcPts val="0"/>
              </a:spcBef>
              <a:spcAft>
                <a:spcPts val="0"/>
              </a:spcAft>
              <a:buClr>
                <a:schemeClr val="dk1"/>
              </a:buClr>
              <a:buSzPts val="2400"/>
              <a:buNone/>
              <a:defRPr sz="1600">
                <a:solidFill>
                  <a:schemeClr val="dk1"/>
                </a:solidFill>
              </a:defRPr>
            </a:lvl5pPr>
            <a:lvl6pPr lvl="5">
              <a:lnSpc>
                <a:spcPct val="99000"/>
              </a:lnSpc>
              <a:spcBef>
                <a:spcPts val="0"/>
              </a:spcBef>
              <a:spcAft>
                <a:spcPts val="0"/>
              </a:spcAft>
              <a:buClr>
                <a:schemeClr val="dk1"/>
              </a:buClr>
              <a:buSzPts val="2400"/>
              <a:buNone/>
              <a:defRPr sz="1600">
                <a:solidFill>
                  <a:schemeClr val="dk1"/>
                </a:solidFill>
              </a:defRPr>
            </a:lvl6pPr>
            <a:lvl7pPr lvl="6">
              <a:lnSpc>
                <a:spcPct val="99000"/>
              </a:lnSpc>
              <a:spcBef>
                <a:spcPts val="0"/>
              </a:spcBef>
              <a:spcAft>
                <a:spcPts val="0"/>
              </a:spcAft>
              <a:buClr>
                <a:schemeClr val="dk1"/>
              </a:buClr>
              <a:buSzPts val="2400"/>
              <a:buNone/>
              <a:defRPr sz="1600">
                <a:solidFill>
                  <a:schemeClr val="dk1"/>
                </a:solidFill>
              </a:defRPr>
            </a:lvl7pPr>
            <a:lvl8pPr lvl="7">
              <a:lnSpc>
                <a:spcPct val="99000"/>
              </a:lnSpc>
              <a:spcBef>
                <a:spcPts val="0"/>
              </a:spcBef>
              <a:spcAft>
                <a:spcPts val="0"/>
              </a:spcAft>
              <a:buClr>
                <a:schemeClr val="dk1"/>
              </a:buClr>
              <a:buSzPts val="2400"/>
              <a:buNone/>
              <a:defRPr sz="1600">
                <a:solidFill>
                  <a:schemeClr val="dk1"/>
                </a:solidFill>
              </a:defRPr>
            </a:lvl8pPr>
            <a:lvl9pPr lvl="8">
              <a:lnSpc>
                <a:spcPct val="99000"/>
              </a:lnSpc>
              <a:spcBef>
                <a:spcPts val="0"/>
              </a:spcBef>
              <a:spcAft>
                <a:spcPts val="0"/>
              </a:spcAft>
              <a:buClr>
                <a:schemeClr val="dk1"/>
              </a:buClr>
              <a:buSzPts val="2400"/>
              <a:buNone/>
              <a:defRPr sz="1600">
                <a:solidFill>
                  <a:schemeClr val="dk1"/>
                </a:solidFill>
              </a:defRPr>
            </a:lvl9pPr>
          </a:lstStyle>
          <a:p>
            <a:endParaRPr/>
          </a:p>
        </p:txBody>
      </p:sp>
    </p:spTree>
    <p:extLst>
      <p:ext uri="{BB962C8B-B14F-4D97-AF65-F5344CB8AC3E}">
        <p14:creationId xmlns:p14="http://schemas.microsoft.com/office/powerpoint/2010/main" val="330005814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Cover">
  <p:cSld name="Cover">
    <p:bg>
      <p:bgPr>
        <a:solidFill>
          <a:srgbClr val="8EE8AA"/>
        </a:solidFill>
        <a:effectLst/>
      </p:bgPr>
    </p:bg>
    <p:spTree>
      <p:nvGrpSpPr>
        <p:cNvPr id="1" name="Shape 672"/>
        <p:cNvGrpSpPr/>
        <p:nvPr/>
      </p:nvGrpSpPr>
      <p:grpSpPr>
        <a:xfrm>
          <a:off x="0" y="0"/>
          <a:ext cx="0" cy="0"/>
          <a:chOff x="0" y="0"/>
          <a:chExt cx="0" cy="0"/>
        </a:xfrm>
      </p:grpSpPr>
      <p:pic>
        <p:nvPicPr>
          <p:cNvPr id="673" name="Google Shape;673;p130" descr="preencoded.png"/>
          <p:cNvPicPr preferRelativeResize="0"/>
          <p:nvPr/>
        </p:nvPicPr>
        <p:blipFill rotWithShape="1">
          <a:blip r:embed="rId2">
            <a:alphaModFix/>
          </a:blip>
          <a:srcRect/>
          <a:stretch/>
        </p:blipFill>
        <p:spPr>
          <a:xfrm>
            <a:off x="-19844" y="4711700"/>
            <a:ext cx="12192005" cy="2146300"/>
          </a:xfrm>
          <a:prstGeom prst="rect">
            <a:avLst/>
          </a:prstGeom>
          <a:noFill/>
          <a:ln>
            <a:noFill/>
          </a:ln>
        </p:spPr>
      </p:pic>
      <p:pic>
        <p:nvPicPr>
          <p:cNvPr id="674" name="Google Shape;674;p130" descr="preencoded.png"/>
          <p:cNvPicPr preferRelativeResize="0"/>
          <p:nvPr/>
        </p:nvPicPr>
        <p:blipFill rotWithShape="1">
          <a:blip r:embed="rId3">
            <a:alphaModFix/>
          </a:blip>
          <a:srcRect/>
          <a:stretch/>
        </p:blipFill>
        <p:spPr>
          <a:xfrm>
            <a:off x="-19850" y="0"/>
            <a:ext cx="12211852" cy="6858001"/>
          </a:xfrm>
          <a:prstGeom prst="rect">
            <a:avLst/>
          </a:prstGeom>
          <a:noFill/>
          <a:ln>
            <a:noFill/>
          </a:ln>
        </p:spPr>
      </p:pic>
      <p:pic>
        <p:nvPicPr>
          <p:cNvPr id="675" name="Google Shape;675;p130" descr="preencoded.png"/>
          <p:cNvPicPr preferRelativeResize="0"/>
          <p:nvPr/>
        </p:nvPicPr>
        <p:blipFill rotWithShape="1">
          <a:blip r:embed="rId4">
            <a:alphaModFix/>
          </a:blip>
          <a:srcRect/>
          <a:stretch/>
        </p:blipFill>
        <p:spPr>
          <a:xfrm>
            <a:off x="1676400" y="1054101"/>
            <a:ext cx="3048000" cy="310487"/>
          </a:xfrm>
          <a:prstGeom prst="rect">
            <a:avLst/>
          </a:prstGeom>
          <a:noFill/>
          <a:ln>
            <a:noFill/>
          </a:ln>
        </p:spPr>
      </p:pic>
      <p:sp>
        <p:nvSpPr>
          <p:cNvPr id="676" name="Google Shape;676;p130"/>
          <p:cNvSpPr txBox="1">
            <a:spLocks noGrp="1"/>
          </p:cNvSpPr>
          <p:nvPr>
            <p:ph type="subTitle" idx="1"/>
          </p:nvPr>
        </p:nvSpPr>
        <p:spPr>
          <a:xfrm>
            <a:off x="1676400" y="4391378"/>
            <a:ext cx="10515600" cy="487600"/>
          </a:xfrm>
          <a:prstGeom prst="rect">
            <a:avLst/>
          </a:prstGeom>
        </p:spPr>
        <p:txBody>
          <a:bodyPr spcFirstLastPara="1" wrap="square" lIns="0" tIns="0" rIns="0" bIns="0" anchor="ctr" anchorCtr="0">
            <a:noAutofit/>
          </a:bodyPr>
          <a:lstStyle>
            <a:lvl1pPr lvl="0">
              <a:lnSpc>
                <a:spcPct val="85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1pPr>
            <a:lvl2pPr lvl="1" algn="ctr">
              <a:lnSpc>
                <a:spcPct val="85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2pPr>
            <a:lvl3pPr lvl="2" algn="ctr">
              <a:lnSpc>
                <a:spcPct val="85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3pPr>
            <a:lvl4pPr lvl="3" algn="ctr">
              <a:lnSpc>
                <a:spcPct val="85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4pPr>
            <a:lvl5pPr lvl="4" algn="ctr">
              <a:lnSpc>
                <a:spcPct val="85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5pPr>
            <a:lvl6pPr lvl="5" algn="ctr">
              <a:lnSpc>
                <a:spcPct val="85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6pPr>
            <a:lvl7pPr lvl="6" algn="ctr">
              <a:lnSpc>
                <a:spcPct val="85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7pPr>
            <a:lvl8pPr lvl="7" algn="ctr">
              <a:lnSpc>
                <a:spcPct val="85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8pPr>
            <a:lvl9pPr lvl="8" algn="ctr">
              <a:lnSpc>
                <a:spcPct val="85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9pPr>
          </a:lstStyle>
          <a:p>
            <a:endParaRPr/>
          </a:p>
        </p:txBody>
      </p:sp>
      <p:sp>
        <p:nvSpPr>
          <p:cNvPr id="677" name="Google Shape;677;p130"/>
          <p:cNvSpPr txBox="1">
            <a:spLocks noGrp="1"/>
          </p:cNvSpPr>
          <p:nvPr>
            <p:ph type="subTitle" idx="2"/>
          </p:nvPr>
        </p:nvSpPr>
        <p:spPr>
          <a:xfrm>
            <a:off x="1676400" y="4929739"/>
            <a:ext cx="6685600" cy="304800"/>
          </a:xfrm>
          <a:prstGeom prst="rect">
            <a:avLst/>
          </a:prstGeom>
        </p:spPr>
        <p:txBody>
          <a:bodyPr spcFirstLastPara="1" wrap="square" lIns="0" tIns="0" rIns="0" bIns="0" anchor="ctr" anchorCtr="0">
            <a:noAutofit/>
          </a:bodyPr>
          <a:lstStyle>
            <a:lvl1pPr lvl="0">
              <a:lnSpc>
                <a:spcPct val="85000"/>
              </a:lnSpc>
              <a:spcBef>
                <a:spcPts val="0"/>
              </a:spcBef>
              <a:spcAft>
                <a:spcPts val="0"/>
              </a:spcAft>
              <a:buClr>
                <a:schemeClr val="accent2"/>
              </a:buClr>
              <a:buSzPts val="3000"/>
              <a:buFont typeface="Montserrat"/>
              <a:buNone/>
              <a:defRPr sz="2000" b="1">
                <a:solidFill>
                  <a:schemeClr val="accent2"/>
                </a:solidFill>
                <a:latin typeface="Montserrat"/>
                <a:ea typeface="Montserrat"/>
                <a:cs typeface="Montserrat"/>
                <a:sym typeface="Montserrat"/>
              </a:defRPr>
            </a:lvl1pPr>
            <a:lvl2pPr lvl="1" algn="ctr">
              <a:lnSpc>
                <a:spcPct val="85000"/>
              </a:lnSpc>
              <a:spcBef>
                <a:spcPts val="0"/>
              </a:spcBef>
              <a:spcAft>
                <a:spcPts val="0"/>
              </a:spcAft>
              <a:buClr>
                <a:schemeClr val="accent2"/>
              </a:buClr>
              <a:buSzPts val="3000"/>
              <a:buFont typeface="Montserrat"/>
              <a:buNone/>
              <a:defRPr sz="2000">
                <a:solidFill>
                  <a:schemeClr val="accent2"/>
                </a:solidFill>
                <a:latin typeface="Montserrat"/>
                <a:ea typeface="Montserrat"/>
                <a:cs typeface="Montserrat"/>
                <a:sym typeface="Montserrat"/>
              </a:defRPr>
            </a:lvl2pPr>
            <a:lvl3pPr lvl="2" algn="ctr">
              <a:lnSpc>
                <a:spcPct val="85000"/>
              </a:lnSpc>
              <a:spcBef>
                <a:spcPts val="0"/>
              </a:spcBef>
              <a:spcAft>
                <a:spcPts val="0"/>
              </a:spcAft>
              <a:buClr>
                <a:schemeClr val="accent2"/>
              </a:buClr>
              <a:buSzPts val="3000"/>
              <a:buFont typeface="Montserrat"/>
              <a:buNone/>
              <a:defRPr sz="2000">
                <a:solidFill>
                  <a:schemeClr val="accent2"/>
                </a:solidFill>
                <a:latin typeface="Montserrat"/>
                <a:ea typeface="Montserrat"/>
                <a:cs typeface="Montserrat"/>
                <a:sym typeface="Montserrat"/>
              </a:defRPr>
            </a:lvl3pPr>
            <a:lvl4pPr lvl="3" algn="ctr">
              <a:lnSpc>
                <a:spcPct val="85000"/>
              </a:lnSpc>
              <a:spcBef>
                <a:spcPts val="0"/>
              </a:spcBef>
              <a:spcAft>
                <a:spcPts val="0"/>
              </a:spcAft>
              <a:buClr>
                <a:schemeClr val="accent2"/>
              </a:buClr>
              <a:buSzPts val="3000"/>
              <a:buFont typeface="Montserrat"/>
              <a:buNone/>
              <a:defRPr sz="2000">
                <a:solidFill>
                  <a:schemeClr val="accent2"/>
                </a:solidFill>
                <a:latin typeface="Montserrat"/>
                <a:ea typeface="Montserrat"/>
                <a:cs typeface="Montserrat"/>
                <a:sym typeface="Montserrat"/>
              </a:defRPr>
            </a:lvl4pPr>
            <a:lvl5pPr lvl="4" algn="ctr">
              <a:lnSpc>
                <a:spcPct val="85000"/>
              </a:lnSpc>
              <a:spcBef>
                <a:spcPts val="0"/>
              </a:spcBef>
              <a:spcAft>
                <a:spcPts val="0"/>
              </a:spcAft>
              <a:buClr>
                <a:schemeClr val="accent2"/>
              </a:buClr>
              <a:buSzPts val="3000"/>
              <a:buFont typeface="Montserrat"/>
              <a:buNone/>
              <a:defRPr sz="2000">
                <a:solidFill>
                  <a:schemeClr val="accent2"/>
                </a:solidFill>
                <a:latin typeface="Montserrat"/>
                <a:ea typeface="Montserrat"/>
                <a:cs typeface="Montserrat"/>
                <a:sym typeface="Montserrat"/>
              </a:defRPr>
            </a:lvl5pPr>
            <a:lvl6pPr lvl="5" algn="ctr">
              <a:lnSpc>
                <a:spcPct val="85000"/>
              </a:lnSpc>
              <a:spcBef>
                <a:spcPts val="0"/>
              </a:spcBef>
              <a:spcAft>
                <a:spcPts val="0"/>
              </a:spcAft>
              <a:buClr>
                <a:schemeClr val="accent2"/>
              </a:buClr>
              <a:buSzPts val="3000"/>
              <a:buFont typeface="Montserrat"/>
              <a:buNone/>
              <a:defRPr sz="2000">
                <a:solidFill>
                  <a:schemeClr val="accent2"/>
                </a:solidFill>
                <a:latin typeface="Montserrat"/>
                <a:ea typeface="Montserrat"/>
                <a:cs typeface="Montserrat"/>
                <a:sym typeface="Montserrat"/>
              </a:defRPr>
            </a:lvl6pPr>
            <a:lvl7pPr lvl="6" algn="ctr">
              <a:lnSpc>
                <a:spcPct val="85000"/>
              </a:lnSpc>
              <a:spcBef>
                <a:spcPts val="0"/>
              </a:spcBef>
              <a:spcAft>
                <a:spcPts val="0"/>
              </a:spcAft>
              <a:buClr>
                <a:schemeClr val="accent2"/>
              </a:buClr>
              <a:buSzPts val="3000"/>
              <a:buFont typeface="Montserrat"/>
              <a:buNone/>
              <a:defRPr sz="2000">
                <a:solidFill>
                  <a:schemeClr val="accent2"/>
                </a:solidFill>
                <a:latin typeface="Montserrat"/>
                <a:ea typeface="Montserrat"/>
                <a:cs typeface="Montserrat"/>
                <a:sym typeface="Montserrat"/>
              </a:defRPr>
            </a:lvl7pPr>
            <a:lvl8pPr lvl="7" algn="ctr">
              <a:lnSpc>
                <a:spcPct val="85000"/>
              </a:lnSpc>
              <a:spcBef>
                <a:spcPts val="0"/>
              </a:spcBef>
              <a:spcAft>
                <a:spcPts val="0"/>
              </a:spcAft>
              <a:buClr>
                <a:schemeClr val="accent2"/>
              </a:buClr>
              <a:buSzPts val="3000"/>
              <a:buFont typeface="Montserrat"/>
              <a:buNone/>
              <a:defRPr sz="2000">
                <a:solidFill>
                  <a:schemeClr val="accent2"/>
                </a:solidFill>
                <a:latin typeface="Montserrat"/>
                <a:ea typeface="Montserrat"/>
                <a:cs typeface="Montserrat"/>
                <a:sym typeface="Montserrat"/>
              </a:defRPr>
            </a:lvl8pPr>
            <a:lvl9pPr lvl="8" algn="ctr">
              <a:lnSpc>
                <a:spcPct val="85000"/>
              </a:lnSpc>
              <a:spcBef>
                <a:spcPts val="0"/>
              </a:spcBef>
              <a:spcAft>
                <a:spcPts val="0"/>
              </a:spcAft>
              <a:buClr>
                <a:schemeClr val="accent2"/>
              </a:buClr>
              <a:buSzPts val="3000"/>
              <a:buFont typeface="Montserrat"/>
              <a:buNone/>
              <a:defRPr sz="2000">
                <a:solidFill>
                  <a:schemeClr val="accent2"/>
                </a:solidFill>
                <a:latin typeface="Montserrat"/>
                <a:ea typeface="Montserrat"/>
                <a:cs typeface="Montserrat"/>
                <a:sym typeface="Montserrat"/>
              </a:defRPr>
            </a:lvl9pPr>
          </a:lstStyle>
          <a:p>
            <a:endParaRPr/>
          </a:p>
        </p:txBody>
      </p:sp>
      <p:sp>
        <p:nvSpPr>
          <p:cNvPr id="678" name="Google Shape;678;p130"/>
          <p:cNvSpPr txBox="1">
            <a:spLocks noGrp="1"/>
          </p:cNvSpPr>
          <p:nvPr>
            <p:ph type="subTitle" idx="3"/>
          </p:nvPr>
        </p:nvSpPr>
        <p:spPr>
          <a:xfrm>
            <a:off x="1676400" y="5844139"/>
            <a:ext cx="3640800" cy="286800"/>
          </a:xfrm>
          <a:prstGeom prst="rect">
            <a:avLst/>
          </a:prstGeom>
        </p:spPr>
        <p:txBody>
          <a:bodyPr spcFirstLastPara="1" wrap="square" lIns="0" tIns="0" rIns="0" bIns="0" anchor="ctr" anchorCtr="0">
            <a:noAutofit/>
          </a:bodyPr>
          <a:lstStyle>
            <a:lvl1pPr lvl="0">
              <a:lnSpc>
                <a:spcPct val="99000"/>
              </a:lnSpc>
              <a:spcBef>
                <a:spcPts val="0"/>
              </a:spcBef>
              <a:spcAft>
                <a:spcPts val="0"/>
              </a:spcAft>
              <a:buClr>
                <a:schemeClr val="accent2"/>
              </a:buClr>
              <a:buSzPts val="2400"/>
              <a:buFont typeface="Montserrat Medium"/>
              <a:buNone/>
              <a:defRPr sz="1600">
                <a:solidFill>
                  <a:schemeClr val="accent2"/>
                </a:solidFill>
                <a:latin typeface="Montserrat Medium"/>
                <a:ea typeface="Montserrat Medium"/>
                <a:cs typeface="Montserrat Medium"/>
                <a:sym typeface="Montserrat Medium"/>
              </a:defRPr>
            </a:lvl1pPr>
            <a:lvl2pPr lvl="1" algn="ctr">
              <a:lnSpc>
                <a:spcPct val="99000"/>
              </a:lnSpc>
              <a:spcBef>
                <a:spcPts val="0"/>
              </a:spcBef>
              <a:spcAft>
                <a:spcPts val="0"/>
              </a:spcAft>
              <a:buClr>
                <a:schemeClr val="accent2"/>
              </a:buClr>
              <a:buSzPts val="2400"/>
              <a:buFont typeface="Montserrat"/>
              <a:buNone/>
              <a:defRPr sz="1600">
                <a:solidFill>
                  <a:schemeClr val="accent2"/>
                </a:solidFill>
                <a:latin typeface="Montserrat"/>
                <a:ea typeface="Montserrat"/>
                <a:cs typeface="Montserrat"/>
                <a:sym typeface="Montserrat"/>
              </a:defRPr>
            </a:lvl2pPr>
            <a:lvl3pPr lvl="2" algn="ctr">
              <a:lnSpc>
                <a:spcPct val="99000"/>
              </a:lnSpc>
              <a:spcBef>
                <a:spcPts val="0"/>
              </a:spcBef>
              <a:spcAft>
                <a:spcPts val="0"/>
              </a:spcAft>
              <a:buClr>
                <a:schemeClr val="accent2"/>
              </a:buClr>
              <a:buSzPts val="2400"/>
              <a:buFont typeface="Montserrat"/>
              <a:buNone/>
              <a:defRPr sz="1600">
                <a:solidFill>
                  <a:schemeClr val="accent2"/>
                </a:solidFill>
                <a:latin typeface="Montserrat"/>
                <a:ea typeface="Montserrat"/>
                <a:cs typeface="Montserrat"/>
                <a:sym typeface="Montserrat"/>
              </a:defRPr>
            </a:lvl3pPr>
            <a:lvl4pPr lvl="3" algn="ctr">
              <a:lnSpc>
                <a:spcPct val="99000"/>
              </a:lnSpc>
              <a:spcBef>
                <a:spcPts val="0"/>
              </a:spcBef>
              <a:spcAft>
                <a:spcPts val="0"/>
              </a:spcAft>
              <a:buClr>
                <a:schemeClr val="accent2"/>
              </a:buClr>
              <a:buSzPts val="2400"/>
              <a:buFont typeface="Montserrat"/>
              <a:buNone/>
              <a:defRPr sz="1600">
                <a:solidFill>
                  <a:schemeClr val="accent2"/>
                </a:solidFill>
                <a:latin typeface="Montserrat"/>
                <a:ea typeface="Montserrat"/>
                <a:cs typeface="Montserrat"/>
                <a:sym typeface="Montserrat"/>
              </a:defRPr>
            </a:lvl4pPr>
            <a:lvl5pPr lvl="4" algn="ctr">
              <a:lnSpc>
                <a:spcPct val="99000"/>
              </a:lnSpc>
              <a:spcBef>
                <a:spcPts val="0"/>
              </a:spcBef>
              <a:spcAft>
                <a:spcPts val="0"/>
              </a:spcAft>
              <a:buClr>
                <a:schemeClr val="accent2"/>
              </a:buClr>
              <a:buSzPts val="2400"/>
              <a:buFont typeface="Montserrat"/>
              <a:buNone/>
              <a:defRPr sz="1600">
                <a:solidFill>
                  <a:schemeClr val="accent2"/>
                </a:solidFill>
                <a:latin typeface="Montserrat"/>
                <a:ea typeface="Montserrat"/>
                <a:cs typeface="Montserrat"/>
                <a:sym typeface="Montserrat"/>
              </a:defRPr>
            </a:lvl5pPr>
            <a:lvl6pPr lvl="5" algn="ctr">
              <a:lnSpc>
                <a:spcPct val="99000"/>
              </a:lnSpc>
              <a:spcBef>
                <a:spcPts val="0"/>
              </a:spcBef>
              <a:spcAft>
                <a:spcPts val="0"/>
              </a:spcAft>
              <a:buClr>
                <a:schemeClr val="accent2"/>
              </a:buClr>
              <a:buSzPts val="2400"/>
              <a:buFont typeface="Montserrat"/>
              <a:buNone/>
              <a:defRPr sz="1600">
                <a:solidFill>
                  <a:schemeClr val="accent2"/>
                </a:solidFill>
                <a:latin typeface="Montserrat"/>
                <a:ea typeface="Montserrat"/>
                <a:cs typeface="Montserrat"/>
                <a:sym typeface="Montserrat"/>
              </a:defRPr>
            </a:lvl6pPr>
            <a:lvl7pPr lvl="6" algn="ctr">
              <a:lnSpc>
                <a:spcPct val="99000"/>
              </a:lnSpc>
              <a:spcBef>
                <a:spcPts val="0"/>
              </a:spcBef>
              <a:spcAft>
                <a:spcPts val="0"/>
              </a:spcAft>
              <a:buClr>
                <a:schemeClr val="accent2"/>
              </a:buClr>
              <a:buSzPts val="2400"/>
              <a:buFont typeface="Montserrat"/>
              <a:buNone/>
              <a:defRPr sz="1600">
                <a:solidFill>
                  <a:schemeClr val="accent2"/>
                </a:solidFill>
                <a:latin typeface="Montserrat"/>
                <a:ea typeface="Montserrat"/>
                <a:cs typeface="Montserrat"/>
                <a:sym typeface="Montserrat"/>
              </a:defRPr>
            </a:lvl7pPr>
            <a:lvl8pPr lvl="7" algn="ctr">
              <a:lnSpc>
                <a:spcPct val="99000"/>
              </a:lnSpc>
              <a:spcBef>
                <a:spcPts val="0"/>
              </a:spcBef>
              <a:spcAft>
                <a:spcPts val="0"/>
              </a:spcAft>
              <a:buClr>
                <a:schemeClr val="accent2"/>
              </a:buClr>
              <a:buSzPts val="2400"/>
              <a:buFont typeface="Montserrat"/>
              <a:buNone/>
              <a:defRPr sz="1600">
                <a:solidFill>
                  <a:schemeClr val="accent2"/>
                </a:solidFill>
                <a:latin typeface="Montserrat"/>
                <a:ea typeface="Montserrat"/>
                <a:cs typeface="Montserrat"/>
                <a:sym typeface="Montserrat"/>
              </a:defRPr>
            </a:lvl8pPr>
            <a:lvl9pPr lvl="8" algn="ctr">
              <a:lnSpc>
                <a:spcPct val="99000"/>
              </a:lnSpc>
              <a:spcBef>
                <a:spcPts val="0"/>
              </a:spcBef>
              <a:spcAft>
                <a:spcPts val="0"/>
              </a:spcAft>
              <a:buClr>
                <a:schemeClr val="accent2"/>
              </a:buClr>
              <a:buSzPts val="2400"/>
              <a:buFont typeface="Montserrat"/>
              <a:buNone/>
              <a:defRPr sz="1600">
                <a:solidFill>
                  <a:schemeClr val="accent2"/>
                </a:solidFill>
                <a:latin typeface="Montserrat"/>
                <a:ea typeface="Montserrat"/>
                <a:cs typeface="Montserrat"/>
                <a:sym typeface="Montserrat"/>
              </a:defRPr>
            </a:lvl9pPr>
          </a:lstStyle>
          <a:p>
            <a:endParaRPr/>
          </a:p>
        </p:txBody>
      </p:sp>
      <p:sp>
        <p:nvSpPr>
          <p:cNvPr id="679" name="Google Shape;679;p130"/>
          <p:cNvSpPr txBox="1">
            <a:spLocks noGrp="1"/>
          </p:cNvSpPr>
          <p:nvPr>
            <p:ph type="title"/>
          </p:nvPr>
        </p:nvSpPr>
        <p:spPr>
          <a:xfrm>
            <a:off x="1676400" y="2225040"/>
            <a:ext cx="10016000" cy="1792400"/>
          </a:xfrm>
          <a:prstGeom prst="rect">
            <a:avLst/>
          </a:prstGeom>
        </p:spPr>
        <p:txBody>
          <a:bodyPr spcFirstLastPara="1" wrap="square" lIns="0" tIns="0" rIns="0" bIns="0" anchor="t" anchorCtr="0">
            <a:noAutofit/>
          </a:bodyPr>
          <a:lstStyle>
            <a:lvl1pPr lvl="0" algn="l">
              <a:lnSpc>
                <a:spcPct val="78000"/>
              </a:lnSpc>
              <a:spcBef>
                <a:spcPts val="0"/>
              </a:spcBef>
              <a:spcAft>
                <a:spcPts val="0"/>
              </a:spcAft>
              <a:buClr>
                <a:schemeClr val="dk1"/>
              </a:buClr>
              <a:buSzPts val="9600"/>
              <a:buNone/>
              <a:defRPr sz="6400">
                <a:solidFill>
                  <a:schemeClr val="dk1"/>
                </a:solidFill>
              </a:defRPr>
            </a:lvl1pPr>
            <a:lvl2pPr lvl="1">
              <a:lnSpc>
                <a:spcPct val="78000"/>
              </a:lnSpc>
              <a:spcBef>
                <a:spcPts val="0"/>
              </a:spcBef>
              <a:spcAft>
                <a:spcPts val="0"/>
              </a:spcAft>
              <a:buClr>
                <a:schemeClr val="dk1"/>
              </a:buClr>
              <a:buSzPts val="9600"/>
              <a:buFont typeface="Montserrat"/>
              <a:buNone/>
              <a:defRPr sz="6400" b="1">
                <a:solidFill>
                  <a:schemeClr val="dk1"/>
                </a:solidFill>
                <a:latin typeface="Montserrat"/>
                <a:ea typeface="Montserrat"/>
                <a:cs typeface="Montserrat"/>
                <a:sym typeface="Montserrat"/>
              </a:defRPr>
            </a:lvl2pPr>
            <a:lvl3pPr lvl="2">
              <a:lnSpc>
                <a:spcPct val="78000"/>
              </a:lnSpc>
              <a:spcBef>
                <a:spcPts val="0"/>
              </a:spcBef>
              <a:spcAft>
                <a:spcPts val="0"/>
              </a:spcAft>
              <a:buClr>
                <a:schemeClr val="dk1"/>
              </a:buClr>
              <a:buSzPts val="9600"/>
              <a:buFont typeface="Montserrat"/>
              <a:buNone/>
              <a:defRPr sz="6400" b="1">
                <a:solidFill>
                  <a:schemeClr val="dk1"/>
                </a:solidFill>
                <a:latin typeface="Montserrat"/>
                <a:ea typeface="Montserrat"/>
                <a:cs typeface="Montserrat"/>
                <a:sym typeface="Montserrat"/>
              </a:defRPr>
            </a:lvl3pPr>
            <a:lvl4pPr lvl="3">
              <a:lnSpc>
                <a:spcPct val="78000"/>
              </a:lnSpc>
              <a:spcBef>
                <a:spcPts val="0"/>
              </a:spcBef>
              <a:spcAft>
                <a:spcPts val="0"/>
              </a:spcAft>
              <a:buClr>
                <a:schemeClr val="dk1"/>
              </a:buClr>
              <a:buSzPts val="9600"/>
              <a:buFont typeface="Montserrat"/>
              <a:buNone/>
              <a:defRPr sz="6400" b="1">
                <a:solidFill>
                  <a:schemeClr val="dk1"/>
                </a:solidFill>
                <a:latin typeface="Montserrat"/>
                <a:ea typeface="Montserrat"/>
                <a:cs typeface="Montserrat"/>
                <a:sym typeface="Montserrat"/>
              </a:defRPr>
            </a:lvl4pPr>
            <a:lvl5pPr lvl="4">
              <a:lnSpc>
                <a:spcPct val="78000"/>
              </a:lnSpc>
              <a:spcBef>
                <a:spcPts val="0"/>
              </a:spcBef>
              <a:spcAft>
                <a:spcPts val="0"/>
              </a:spcAft>
              <a:buClr>
                <a:schemeClr val="dk1"/>
              </a:buClr>
              <a:buSzPts val="9600"/>
              <a:buFont typeface="Montserrat"/>
              <a:buNone/>
              <a:defRPr sz="6400" b="1">
                <a:solidFill>
                  <a:schemeClr val="dk1"/>
                </a:solidFill>
                <a:latin typeface="Montserrat"/>
                <a:ea typeface="Montserrat"/>
                <a:cs typeface="Montserrat"/>
                <a:sym typeface="Montserrat"/>
              </a:defRPr>
            </a:lvl5pPr>
            <a:lvl6pPr lvl="5">
              <a:lnSpc>
                <a:spcPct val="78000"/>
              </a:lnSpc>
              <a:spcBef>
                <a:spcPts val="0"/>
              </a:spcBef>
              <a:spcAft>
                <a:spcPts val="0"/>
              </a:spcAft>
              <a:buClr>
                <a:schemeClr val="dk1"/>
              </a:buClr>
              <a:buSzPts val="9600"/>
              <a:buFont typeface="Montserrat"/>
              <a:buNone/>
              <a:defRPr sz="6400" b="1">
                <a:solidFill>
                  <a:schemeClr val="dk1"/>
                </a:solidFill>
                <a:latin typeface="Montserrat"/>
                <a:ea typeface="Montserrat"/>
                <a:cs typeface="Montserrat"/>
                <a:sym typeface="Montserrat"/>
              </a:defRPr>
            </a:lvl6pPr>
            <a:lvl7pPr lvl="6">
              <a:lnSpc>
                <a:spcPct val="78000"/>
              </a:lnSpc>
              <a:spcBef>
                <a:spcPts val="0"/>
              </a:spcBef>
              <a:spcAft>
                <a:spcPts val="0"/>
              </a:spcAft>
              <a:buClr>
                <a:schemeClr val="dk1"/>
              </a:buClr>
              <a:buSzPts val="9600"/>
              <a:buFont typeface="Montserrat"/>
              <a:buNone/>
              <a:defRPr sz="6400" b="1">
                <a:solidFill>
                  <a:schemeClr val="dk1"/>
                </a:solidFill>
                <a:latin typeface="Montserrat"/>
                <a:ea typeface="Montserrat"/>
                <a:cs typeface="Montserrat"/>
                <a:sym typeface="Montserrat"/>
              </a:defRPr>
            </a:lvl7pPr>
            <a:lvl8pPr lvl="7">
              <a:lnSpc>
                <a:spcPct val="78000"/>
              </a:lnSpc>
              <a:spcBef>
                <a:spcPts val="0"/>
              </a:spcBef>
              <a:spcAft>
                <a:spcPts val="0"/>
              </a:spcAft>
              <a:buClr>
                <a:schemeClr val="dk1"/>
              </a:buClr>
              <a:buSzPts val="9600"/>
              <a:buFont typeface="Montserrat"/>
              <a:buNone/>
              <a:defRPr sz="6400" b="1">
                <a:solidFill>
                  <a:schemeClr val="dk1"/>
                </a:solidFill>
                <a:latin typeface="Montserrat"/>
                <a:ea typeface="Montserrat"/>
                <a:cs typeface="Montserrat"/>
                <a:sym typeface="Montserrat"/>
              </a:defRPr>
            </a:lvl8pPr>
            <a:lvl9pPr lvl="8">
              <a:lnSpc>
                <a:spcPct val="78000"/>
              </a:lnSpc>
              <a:spcBef>
                <a:spcPts val="0"/>
              </a:spcBef>
              <a:spcAft>
                <a:spcPts val="0"/>
              </a:spcAft>
              <a:buClr>
                <a:schemeClr val="dk1"/>
              </a:buClr>
              <a:buSzPts val="9600"/>
              <a:buFont typeface="Montserrat"/>
              <a:buNone/>
              <a:defRPr sz="6400" b="1">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34493338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33" b="0" i="0">
                <a:solidFill>
                  <a:schemeClr val="bg1"/>
                </a:solidFill>
                <a:latin typeface="Roboto"/>
                <a:cs typeface="Roboto"/>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3/16/2026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208121730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Presentation Card">
  <p:cSld name="Presentation Card">
    <p:spTree>
      <p:nvGrpSpPr>
        <p:cNvPr id="1" name="Shape 680"/>
        <p:cNvGrpSpPr/>
        <p:nvPr/>
      </p:nvGrpSpPr>
      <p:grpSpPr>
        <a:xfrm>
          <a:off x="0" y="0"/>
          <a:ext cx="0" cy="0"/>
          <a:chOff x="0" y="0"/>
          <a:chExt cx="0" cy="0"/>
        </a:xfrm>
      </p:grpSpPr>
      <p:pic>
        <p:nvPicPr>
          <p:cNvPr id="681" name="Google Shape;681;p131" descr="preencoded.png"/>
          <p:cNvPicPr preferRelativeResize="0"/>
          <p:nvPr/>
        </p:nvPicPr>
        <p:blipFill rotWithShape="1">
          <a:blip r:embed="rId2">
            <a:alphaModFix/>
          </a:blip>
          <a:srcRect/>
          <a:stretch/>
        </p:blipFill>
        <p:spPr>
          <a:xfrm>
            <a:off x="1" y="0"/>
            <a:ext cx="4962087" cy="2956491"/>
          </a:xfrm>
          <a:prstGeom prst="rect">
            <a:avLst/>
          </a:prstGeom>
          <a:noFill/>
          <a:ln>
            <a:noFill/>
          </a:ln>
        </p:spPr>
      </p:pic>
      <p:pic>
        <p:nvPicPr>
          <p:cNvPr id="682" name="Google Shape;682;p131" descr="preencoded.png"/>
          <p:cNvPicPr preferRelativeResize="0"/>
          <p:nvPr/>
        </p:nvPicPr>
        <p:blipFill rotWithShape="1">
          <a:blip r:embed="rId3">
            <a:alphaModFix/>
          </a:blip>
          <a:srcRect/>
          <a:stretch/>
        </p:blipFill>
        <p:spPr>
          <a:xfrm>
            <a:off x="0" y="0"/>
            <a:ext cx="4657285" cy="3270497"/>
          </a:xfrm>
          <a:prstGeom prst="rect">
            <a:avLst/>
          </a:prstGeom>
          <a:noFill/>
          <a:ln>
            <a:noFill/>
          </a:ln>
        </p:spPr>
      </p:pic>
      <p:pic>
        <p:nvPicPr>
          <p:cNvPr id="683" name="Google Shape;683;p131" descr="preencoded.png"/>
          <p:cNvPicPr preferRelativeResize="0"/>
          <p:nvPr/>
        </p:nvPicPr>
        <p:blipFill rotWithShape="1">
          <a:blip r:embed="rId4">
            <a:alphaModFix/>
          </a:blip>
          <a:srcRect/>
          <a:stretch/>
        </p:blipFill>
        <p:spPr>
          <a:xfrm>
            <a:off x="-25400" y="4121150"/>
            <a:ext cx="12192005" cy="2736851"/>
          </a:xfrm>
          <a:prstGeom prst="rect">
            <a:avLst/>
          </a:prstGeom>
          <a:noFill/>
          <a:ln>
            <a:noFill/>
          </a:ln>
        </p:spPr>
      </p:pic>
      <p:pic>
        <p:nvPicPr>
          <p:cNvPr id="684" name="Google Shape;684;p131" descr="preencoded.png"/>
          <p:cNvPicPr preferRelativeResize="0"/>
          <p:nvPr/>
        </p:nvPicPr>
        <p:blipFill rotWithShape="1">
          <a:blip r:embed="rId5">
            <a:alphaModFix/>
          </a:blip>
          <a:srcRect/>
          <a:stretch/>
        </p:blipFill>
        <p:spPr>
          <a:xfrm>
            <a:off x="-25400" y="4510844"/>
            <a:ext cx="12192002" cy="2347157"/>
          </a:xfrm>
          <a:prstGeom prst="rect">
            <a:avLst/>
          </a:prstGeom>
          <a:noFill/>
          <a:ln>
            <a:noFill/>
          </a:ln>
        </p:spPr>
      </p:pic>
      <p:pic>
        <p:nvPicPr>
          <p:cNvPr id="685" name="Google Shape;685;p131" descr="preencoded.png"/>
          <p:cNvPicPr preferRelativeResize="0"/>
          <p:nvPr/>
        </p:nvPicPr>
        <p:blipFill rotWithShape="1">
          <a:blip r:embed="rId6">
            <a:alphaModFix/>
          </a:blip>
          <a:srcRect/>
          <a:stretch/>
        </p:blipFill>
        <p:spPr>
          <a:xfrm>
            <a:off x="9347200" y="406400"/>
            <a:ext cx="2032000" cy="206992"/>
          </a:xfrm>
          <a:prstGeom prst="rect">
            <a:avLst/>
          </a:prstGeom>
          <a:noFill/>
          <a:ln>
            <a:noFill/>
          </a:ln>
        </p:spPr>
      </p:pic>
      <p:pic>
        <p:nvPicPr>
          <p:cNvPr id="686" name="Google Shape;686;p131" descr="preencoded.png"/>
          <p:cNvPicPr preferRelativeResize="0"/>
          <p:nvPr/>
        </p:nvPicPr>
        <p:blipFill rotWithShape="1">
          <a:blip r:embed="rId7">
            <a:alphaModFix/>
          </a:blip>
          <a:srcRect/>
          <a:stretch/>
        </p:blipFill>
        <p:spPr>
          <a:xfrm>
            <a:off x="383748" y="1865868"/>
            <a:ext cx="93083" cy="99403"/>
          </a:xfrm>
          <a:prstGeom prst="rect">
            <a:avLst/>
          </a:prstGeom>
          <a:noFill/>
          <a:ln>
            <a:noFill/>
          </a:ln>
        </p:spPr>
      </p:pic>
      <p:pic>
        <p:nvPicPr>
          <p:cNvPr id="687" name="Google Shape;687;p131" descr="preencoded.png"/>
          <p:cNvPicPr preferRelativeResize="0"/>
          <p:nvPr/>
        </p:nvPicPr>
        <p:blipFill rotWithShape="1">
          <a:blip r:embed="rId8">
            <a:alphaModFix/>
          </a:blip>
          <a:srcRect/>
          <a:stretch/>
        </p:blipFill>
        <p:spPr>
          <a:xfrm>
            <a:off x="1074043" y="1352158"/>
            <a:ext cx="110408" cy="110408"/>
          </a:xfrm>
          <a:prstGeom prst="rect">
            <a:avLst/>
          </a:prstGeom>
          <a:noFill/>
          <a:ln>
            <a:noFill/>
          </a:ln>
        </p:spPr>
      </p:pic>
      <p:pic>
        <p:nvPicPr>
          <p:cNvPr id="688" name="Google Shape;688;p131" descr="preencoded.png"/>
          <p:cNvPicPr preferRelativeResize="0"/>
          <p:nvPr/>
        </p:nvPicPr>
        <p:blipFill rotWithShape="1">
          <a:blip r:embed="rId9">
            <a:alphaModFix/>
          </a:blip>
          <a:srcRect/>
          <a:stretch/>
        </p:blipFill>
        <p:spPr>
          <a:xfrm>
            <a:off x="1017854" y="1946136"/>
            <a:ext cx="107459" cy="102990"/>
          </a:xfrm>
          <a:prstGeom prst="rect">
            <a:avLst/>
          </a:prstGeom>
          <a:noFill/>
          <a:ln>
            <a:noFill/>
          </a:ln>
        </p:spPr>
      </p:pic>
      <p:pic>
        <p:nvPicPr>
          <p:cNvPr id="689" name="Google Shape;689;p131" descr="preencoded.png"/>
          <p:cNvPicPr preferRelativeResize="0"/>
          <p:nvPr/>
        </p:nvPicPr>
        <p:blipFill rotWithShape="1">
          <a:blip r:embed="rId10">
            <a:alphaModFix/>
          </a:blip>
          <a:srcRect/>
          <a:stretch/>
        </p:blipFill>
        <p:spPr>
          <a:xfrm>
            <a:off x="374650" y="431800"/>
            <a:ext cx="107459" cy="102990"/>
          </a:xfrm>
          <a:prstGeom prst="rect">
            <a:avLst/>
          </a:prstGeom>
          <a:noFill/>
          <a:ln>
            <a:noFill/>
          </a:ln>
        </p:spPr>
      </p:pic>
      <p:pic>
        <p:nvPicPr>
          <p:cNvPr id="690" name="Google Shape;690;p131" descr="preencoded.png"/>
          <p:cNvPicPr preferRelativeResize="0"/>
          <p:nvPr/>
        </p:nvPicPr>
        <p:blipFill rotWithShape="1">
          <a:blip r:embed="rId11">
            <a:alphaModFix/>
          </a:blip>
          <a:srcRect/>
          <a:stretch/>
        </p:blipFill>
        <p:spPr>
          <a:xfrm>
            <a:off x="1258659" y="1007012"/>
            <a:ext cx="111439" cy="113445"/>
          </a:xfrm>
          <a:prstGeom prst="rect">
            <a:avLst/>
          </a:prstGeom>
          <a:noFill/>
          <a:ln>
            <a:noFill/>
          </a:ln>
        </p:spPr>
      </p:pic>
      <p:pic>
        <p:nvPicPr>
          <p:cNvPr id="691" name="Google Shape;691;p131" descr="preencoded.png"/>
          <p:cNvPicPr preferRelativeResize="0"/>
          <p:nvPr/>
        </p:nvPicPr>
        <p:blipFill rotWithShape="1">
          <a:blip r:embed="rId12">
            <a:alphaModFix/>
          </a:blip>
          <a:srcRect/>
          <a:stretch/>
        </p:blipFill>
        <p:spPr>
          <a:xfrm>
            <a:off x="279400" y="958849"/>
            <a:ext cx="104904" cy="104904"/>
          </a:xfrm>
          <a:prstGeom prst="rect">
            <a:avLst/>
          </a:prstGeom>
          <a:noFill/>
          <a:ln>
            <a:noFill/>
          </a:ln>
        </p:spPr>
      </p:pic>
      <p:pic>
        <p:nvPicPr>
          <p:cNvPr id="692" name="Google Shape;692;p131" descr="preencoded.png"/>
          <p:cNvPicPr preferRelativeResize="0"/>
          <p:nvPr/>
        </p:nvPicPr>
        <p:blipFill rotWithShape="1">
          <a:blip r:embed="rId13">
            <a:alphaModFix/>
          </a:blip>
          <a:srcRect/>
          <a:stretch/>
        </p:blipFill>
        <p:spPr>
          <a:xfrm>
            <a:off x="1595779" y="1239784"/>
            <a:ext cx="112370" cy="112370"/>
          </a:xfrm>
          <a:prstGeom prst="rect">
            <a:avLst/>
          </a:prstGeom>
          <a:noFill/>
          <a:ln>
            <a:noFill/>
          </a:ln>
        </p:spPr>
      </p:pic>
      <p:pic>
        <p:nvPicPr>
          <p:cNvPr id="693" name="Google Shape;693;p131" descr="preencoded.png"/>
          <p:cNvPicPr preferRelativeResize="0"/>
          <p:nvPr/>
        </p:nvPicPr>
        <p:blipFill rotWithShape="1">
          <a:blip r:embed="rId14">
            <a:alphaModFix/>
          </a:blip>
          <a:srcRect/>
          <a:stretch/>
        </p:blipFill>
        <p:spPr>
          <a:xfrm>
            <a:off x="480064" y="2780912"/>
            <a:ext cx="102906" cy="102906"/>
          </a:xfrm>
          <a:prstGeom prst="rect">
            <a:avLst/>
          </a:prstGeom>
          <a:noFill/>
          <a:ln>
            <a:noFill/>
          </a:ln>
        </p:spPr>
      </p:pic>
      <p:sp>
        <p:nvSpPr>
          <p:cNvPr id="694" name="Google Shape;694;p131"/>
          <p:cNvSpPr/>
          <p:nvPr/>
        </p:nvSpPr>
        <p:spPr>
          <a:xfrm>
            <a:off x="304800" y="6413500"/>
            <a:ext cx="2216400" cy="140000"/>
          </a:xfrm>
          <a:prstGeom prst="rect">
            <a:avLst/>
          </a:prstGeom>
          <a:noFill/>
          <a:ln>
            <a:noFill/>
          </a:ln>
        </p:spPr>
        <p:txBody>
          <a:bodyPr spcFirstLastPara="1" wrap="square" lIns="0" tIns="0" rIns="0" bIns="0" anchor="b" anchorCtr="0">
            <a:noAutofit/>
          </a:bodyPr>
          <a:lstStyle/>
          <a:p>
            <a:pPr marL="0" marR="0" lvl="0" indent="0" algn="l" rtl="0">
              <a:lnSpc>
                <a:spcPct val="103851"/>
              </a:lnSpc>
              <a:spcBef>
                <a:spcPts val="0"/>
              </a:spcBef>
              <a:spcAft>
                <a:spcPts val="0"/>
              </a:spcAft>
              <a:buClr>
                <a:srgbClr val="8EE8AA"/>
              </a:buClr>
              <a:buSzPts val="1400"/>
              <a:buFont typeface="Inter"/>
              <a:buNone/>
            </a:pPr>
            <a:r>
              <a:rPr lang="en" sz="933" i="0" u="none" strike="noStrike" cap="none">
                <a:solidFill>
                  <a:srgbClr val="8EE8AA"/>
                </a:solidFill>
                <a:latin typeface="Inter"/>
                <a:ea typeface="Inter"/>
                <a:cs typeface="Inter"/>
                <a:sym typeface="Inter"/>
              </a:rPr>
              <a:t>Copyright © 2024 SmartRecruiters, Inc. </a:t>
            </a:r>
            <a:endParaRPr sz="933" i="0" u="none" strike="noStrike" cap="none">
              <a:solidFill>
                <a:schemeClr val="dk1"/>
              </a:solidFill>
              <a:latin typeface="Inter"/>
              <a:ea typeface="Inter"/>
              <a:cs typeface="Inter"/>
              <a:sym typeface="Inter"/>
            </a:endParaRPr>
          </a:p>
        </p:txBody>
      </p:sp>
      <p:sp>
        <p:nvSpPr>
          <p:cNvPr id="695" name="Google Shape;695;p131"/>
          <p:cNvSpPr>
            <a:spLocks noGrp="1"/>
          </p:cNvSpPr>
          <p:nvPr>
            <p:ph type="pic" idx="2"/>
          </p:nvPr>
        </p:nvSpPr>
        <p:spPr>
          <a:xfrm>
            <a:off x="990600" y="1588339"/>
            <a:ext cx="3048000" cy="3048000"/>
          </a:xfrm>
          <a:prstGeom prst="ellipse">
            <a:avLst/>
          </a:prstGeom>
          <a:noFill/>
          <a:ln>
            <a:noFill/>
          </a:ln>
        </p:spPr>
      </p:sp>
      <p:sp>
        <p:nvSpPr>
          <p:cNvPr id="696" name="Google Shape;696;p131"/>
          <p:cNvSpPr txBox="1">
            <a:spLocks noGrp="1"/>
          </p:cNvSpPr>
          <p:nvPr>
            <p:ph type="subTitle" idx="1"/>
          </p:nvPr>
        </p:nvSpPr>
        <p:spPr>
          <a:xfrm>
            <a:off x="4754887" y="2889500"/>
            <a:ext cx="6835200" cy="487600"/>
          </a:xfrm>
          <a:prstGeom prst="rect">
            <a:avLst/>
          </a:prstGeom>
        </p:spPr>
        <p:txBody>
          <a:bodyPr spcFirstLastPara="1" wrap="square" lIns="0" tIns="0" rIns="0" bIns="0" anchor="t" anchorCtr="0">
            <a:noAutofit/>
          </a:bodyPr>
          <a:lstStyle>
            <a:lvl1pPr lvl="0">
              <a:lnSpc>
                <a:spcPct val="80000"/>
              </a:lnSpc>
              <a:spcBef>
                <a:spcPts val="0"/>
              </a:spcBef>
              <a:spcAft>
                <a:spcPts val="0"/>
              </a:spcAft>
              <a:buClr>
                <a:schemeClr val="accent6"/>
              </a:buClr>
              <a:buSzPts val="4800"/>
              <a:buFont typeface="Montserrat"/>
              <a:buNone/>
              <a:defRPr sz="3200">
                <a:solidFill>
                  <a:schemeClr val="accent6"/>
                </a:solidFill>
                <a:latin typeface="Montserrat"/>
                <a:ea typeface="Montserrat"/>
                <a:cs typeface="Montserrat"/>
                <a:sym typeface="Montserrat"/>
              </a:defRPr>
            </a:lvl1pPr>
            <a:lvl2pPr lvl="1">
              <a:lnSpc>
                <a:spcPct val="80000"/>
              </a:lnSpc>
              <a:spcBef>
                <a:spcPts val="0"/>
              </a:spcBef>
              <a:spcAft>
                <a:spcPts val="0"/>
              </a:spcAft>
              <a:buClr>
                <a:schemeClr val="accent6"/>
              </a:buClr>
              <a:buSzPts val="4800"/>
              <a:buFont typeface="Montserrat"/>
              <a:buNone/>
              <a:defRPr sz="3200">
                <a:solidFill>
                  <a:schemeClr val="accent6"/>
                </a:solidFill>
                <a:latin typeface="Montserrat"/>
                <a:ea typeface="Montserrat"/>
                <a:cs typeface="Montserrat"/>
                <a:sym typeface="Montserrat"/>
              </a:defRPr>
            </a:lvl2pPr>
            <a:lvl3pPr lvl="2">
              <a:lnSpc>
                <a:spcPct val="80000"/>
              </a:lnSpc>
              <a:spcBef>
                <a:spcPts val="0"/>
              </a:spcBef>
              <a:spcAft>
                <a:spcPts val="0"/>
              </a:spcAft>
              <a:buClr>
                <a:schemeClr val="accent6"/>
              </a:buClr>
              <a:buSzPts val="4800"/>
              <a:buFont typeface="Montserrat"/>
              <a:buNone/>
              <a:defRPr sz="3200">
                <a:solidFill>
                  <a:schemeClr val="accent6"/>
                </a:solidFill>
                <a:latin typeface="Montserrat"/>
                <a:ea typeface="Montserrat"/>
                <a:cs typeface="Montserrat"/>
                <a:sym typeface="Montserrat"/>
              </a:defRPr>
            </a:lvl3pPr>
            <a:lvl4pPr lvl="3">
              <a:lnSpc>
                <a:spcPct val="80000"/>
              </a:lnSpc>
              <a:spcBef>
                <a:spcPts val="0"/>
              </a:spcBef>
              <a:spcAft>
                <a:spcPts val="0"/>
              </a:spcAft>
              <a:buClr>
                <a:schemeClr val="accent6"/>
              </a:buClr>
              <a:buSzPts val="4800"/>
              <a:buFont typeface="Montserrat"/>
              <a:buNone/>
              <a:defRPr sz="3200">
                <a:solidFill>
                  <a:schemeClr val="accent6"/>
                </a:solidFill>
                <a:latin typeface="Montserrat"/>
                <a:ea typeface="Montserrat"/>
                <a:cs typeface="Montserrat"/>
                <a:sym typeface="Montserrat"/>
              </a:defRPr>
            </a:lvl4pPr>
            <a:lvl5pPr lvl="4">
              <a:lnSpc>
                <a:spcPct val="80000"/>
              </a:lnSpc>
              <a:spcBef>
                <a:spcPts val="0"/>
              </a:spcBef>
              <a:spcAft>
                <a:spcPts val="0"/>
              </a:spcAft>
              <a:buClr>
                <a:schemeClr val="accent6"/>
              </a:buClr>
              <a:buSzPts val="4800"/>
              <a:buFont typeface="Montserrat"/>
              <a:buNone/>
              <a:defRPr sz="3200">
                <a:solidFill>
                  <a:schemeClr val="accent6"/>
                </a:solidFill>
                <a:latin typeface="Montserrat"/>
                <a:ea typeface="Montserrat"/>
                <a:cs typeface="Montserrat"/>
                <a:sym typeface="Montserrat"/>
              </a:defRPr>
            </a:lvl5pPr>
            <a:lvl6pPr lvl="5">
              <a:lnSpc>
                <a:spcPct val="80000"/>
              </a:lnSpc>
              <a:spcBef>
                <a:spcPts val="0"/>
              </a:spcBef>
              <a:spcAft>
                <a:spcPts val="0"/>
              </a:spcAft>
              <a:buClr>
                <a:schemeClr val="accent6"/>
              </a:buClr>
              <a:buSzPts val="4800"/>
              <a:buFont typeface="Montserrat"/>
              <a:buNone/>
              <a:defRPr sz="3200">
                <a:solidFill>
                  <a:schemeClr val="accent6"/>
                </a:solidFill>
                <a:latin typeface="Montserrat"/>
                <a:ea typeface="Montserrat"/>
                <a:cs typeface="Montserrat"/>
                <a:sym typeface="Montserrat"/>
              </a:defRPr>
            </a:lvl6pPr>
            <a:lvl7pPr lvl="6">
              <a:lnSpc>
                <a:spcPct val="80000"/>
              </a:lnSpc>
              <a:spcBef>
                <a:spcPts val="0"/>
              </a:spcBef>
              <a:spcAft>
                <a:spcPts val="0"/>
              </a:spcAft>
              <a:buClr>
                <a:schemeClr val="accent6"/>
              </a:buClr>
              <a:buSzPts val="4800"/>
              <a:buFont typeface="Montserrat"/>
              <a:buNone/>
              <a:defRPr sz="3200">
                <a:solidFill>
                  <a:schemeClr val="accent6"/>
                </a:solidFill>
                <a:latin typeface="Montserrat"/>
                <a:ea typeface="Montserrat"/>
                <a:cs typeface="Montserrat"/>
                <a:sym typeface="Montserrat"/>
              </a:defRPr>
            </a:lvl7pPr>
            <a:lvl8pPr lvl="7">
              <a:lnSpc>
                <a:spcPct val="80000"/>
              </a:lnSpc>
              <a:spcBef>
                <a:spcPts val="0"/>
              </a:spcBef>
              <a:spcAft>
                <a:spcPts val="0"/>
              </a:spcAft>
              <a:buClr>
                <a:schemeClr val="accent6"/>
              </a:buClr>
              <a:buSzPts val="4800"/>
              <a:buFont typeface="Montserrat"/>
              <a:buNone/>
              <a:defRPr sz="3200">
                <a:solidFill>
                  <a:schemeClr val="accent6"/>
                </a:solidFill>
                <a:latin typeface="Montserrat"/>
                <a:ea typeface="Montserrat"/>
                <a:cs typeface="Montserrat"/>
                <a:sym typeface="Montserrat"/>
              </a:defRPr>
            </a:lvl8pPr>
            <a:lvl9pPr lvl="8">
              <a:lnSpc>
                <a:spcPct val="80000"/>
              </a:lnSpc>
              <a:spcBef>
                <a:spcPts val="0"/>
              </a:spcBef>
              <a:spcAft>
                <a:spcPts val="0"/>
              </a:spcAft>
              <a:buClr>
                <a:schemeClr val="accent6"/>
              </a:buClr>
              <a:buSzPts val="4800"/>
              <a:buFont typeface="Montserrat"/>
              <a:buNone/>
              <a:defRPr sz="3200">
                <a:solidFill>
                  <a:schemeClr val="accent6"/>
                </a:solidFill>
                <a:latin typeface="Montserrat"/>
                <a:ea typeface="Montserrat"/>
                <a:cs typeface="Montserrat"/>
                <a:sym typeface="Montserrat"/>
              </a:defRPr>
            </a:lvl9pPr>
          </a:lstStyle>
          <a:p>
            <a:endParaRPr/>
          </a:p>
        </p:txBody>
      </p:sp>
      <p:sp>
        <p:nvSpPr>
          <p:cNvPr id="697" name="Google Shape;697;p131"/>
          <p:cNvSpPr txBox="1">
            <a:spLocks noGrp="1"/>
          </p:cNvSpPr>
          <p:nvPr>
            <p:ph type="subTitle" idx="3"/>
          </p:nvPr>
        </p:nvSpPr>
        <p:spPr>
          <a:xfrm>
            <a:off x="4754880" y="3980688"/>
            <a:ext cx="4278000" cy="286000"/>
          </a:xfrm>
          <a:prstGeom prst="rect">
            <a:avLst/>
          </a:prstGeom>
        </p:spPr>
        <p:txBody>
          <a:bodyPr spcFirstLastPara="1" wrap="square" lIns="0" tIns="0" rIns="0" bIns="0" anchor="t" anchorCtr="0">
            <a:noAutofit/>
          </a:bodyPr>
          <a:lstStyle>
            <a:lvl1pPr lvl="0">
              <a:lnSpc>
                <a:spcPct val="99000"/>
              </a:lnSpc>
              <a:spcBef>
                <a:spcPts val="0"/>
              </a:spcBef>
              <a:spcAft>
                <a:spcPts val="0"/>
              </a:spcAft>
              <a:buClr>
                <a:schemeClr val="accent6"/>
              </a:buClr>
              <a:buSzPts val="2400"/>
              <a:buFont typeface="Montserrat Medium"/>
              <a:buNone/>
              <a:defRPr sz="1600">
                <a:solidFill>
                  <a:schemeClr val="accent6"/>
                </a:solidFill>
                <a:latin typeface="Montserrat Medium"/>
                <a:ea typeface="Montserrat Medium"/>
                <a:cs typeface="Montserrat Medium"/>
                <a:sym typeface="Montserrat Medium"/>
              </a:defRPr>
            </a:lvl1pPr>
            <a:lvl2pPr lvl="1">
              <a:lnSpc>
                <a:spcPct val="99000"/>
              </a:lnSpc>
              <a:spcBef>
                <a:spcPts val="0"/>
              </a:spcBef>
              <a:spcAft>
                <a:spcPts val="0"/>
              </a:spcAft>
              <a:buClr>
                <a:schemeClr val="accent6"/>
              </a:buClr>
              <a:buSzPts val="1400"/>
              <a:buFont typeface="Montserrat"/>
              <a:buNone/>
              <a:defRPr>
                <a:solidFill>
                  <a:schemeClr val="accent6"/>
                </a:solidFill>
                <a:latin typeface="Montserrat"/>
                <a:ea typeface="Montserrat"/>
                <a:cs typeface="Montserrat"/>
                <a:sym typeface="Montserrat"/>
              </a:defRPr>
            </a:lvl2pPr>
            <a:lvl3pPr lvl="2">
              <a:lnSpc>
                <a:spcPct val="99000"/>
              </a:lnSpc>
              <a:spcBef>
                <a:spcPts val="0"/>
              </a:spcBef>
              <a:spcAft>
                <a:spcPts val="0"/>
              </a:spcAft>
              <a:buClr>
                <a:schemeClr val="accent6"/>
              </a:buClr>
              <a:buSzPts val="1400"/>
              <a:buFont typeface="Montserrat"/>
              <a:buNone/>
              <a:defRPr>
                <a:solidFill>
                  <a:schemeClr val="accent6"/>
                </a:solidFill>
                <a:latin typeface="Montserrat"/>
                <a:ea typeface="Montserrat"/>
                <a:cs typeface="Montserrat"/>
                <a:sym typeface="Montserrat"/>
              </a:defRPr>
            </a:lvl3pPr>
            <a:lvl4pPr lvl="3">
              <a:lnSpc>
                <a:spcPct val="99000"/>
              </a:lnSpc>
              <a:spcBef>
                <a:spcPts val="0"/>
              </a:spcBef>
              <a:spcAft>
                <a:spcPts val="0"/>
              </a:spcAft>
              <a:buClr>
                <a:schemeClr val="accent6"/>
              </a:buClr>
              <a:buSzPts val="1400"/>
              <a:buFont typeface="Montserrat"/>
              <a:buNone/>
              <a:defRPr>
                <a:solidFill>
                  <a:schemeClr val="accent6"/>
                </a:solidFill>
                <a:latin typeface="Montserrat"/>
                <a:ea typeface="Montserrat"/>
                <a:cs typeface="Montserrat"/>
                <a:sym typeface="Montserrat"/>
              </a:defRPr>
            </a:lvl4pPr>
            <a:lvl5pPr lvl="4">
              <a:lnSpc>
                <a:spcPct val="99000"/>
              </a:lnSpc>
              <a:spcBef>
                <a:spcPts val="0"/>
              </a:spcBef>
              <a:spcAft>
                <a:spcPts val="0"/>
              </a:spcAft>
              <a:buClr>
                <a:schemeClr val="accent6"/>
              </a:buClr>
              <a:buSzPts val="1400"/>
              <a:buFont typeface="Montserrat"/>
              <a:buNone/>
              <a:defRPr>
                <a:solidFill>
                  <a:schemeClr val="accent6"/>
                </a:solidFill>
                <a:latin typeface="Montserrat"/>
                <a:ea typeface="Montserrat"/>
                <a:cs typeface="Montserrat"/>
                <a:sym typeface="Montserrat"/>
              </a:defRPr>
            </a:lvl5pPr>
            <a:lvl6pPr lvl="5">
              <a:lnSpc>
                <a:spcPct val="99000"/>
              </a:lnSpc>
              <a:spcBef>
                <a:spcPts val="0"/>
              </a:spcBef>
              <a:spcAft>
                <a:spcPts val="0"/>
              </a:spcAft>
              <a:buClr>
                <a:schemeClr val="accent6"/>
              </a:buClr>
              <a:buSzPts val="1400"/>
              <a:buFont typeface="Montserrat"/>
              <a:buNone/>
              <a:defRPr>
                <a:solidFill>
                  <a:schemeClr val="accent6"/>
                </a:solidFill>
                <a:latin typeface="Montserrat"/>
                <a:ea typeface="Montserrat"/>
                <a:cs typeface="Montserrat"/>
                <a:sym typeface="Montserrat"/>
              </a:defRPr>
            </a:lvl6pPr>
            <a:lvl7pPr lvl="6">
              <a:lnSpc>
                <a:spcPct val="99000"/>
              </a:lnSpc>
              <a:spcBef>
                <a:spcPts val="0"/>
              </a:spcBef>
              <a:spcAft>
                <a:spcPts val="0"/>
              </a:spcAft>
              <a:buClr>
                <a:schemeClr val="accent6"/>
              </a:buClr>
              <a:buSzPts val="1400"/>
              <a:buFont typeface="Montserrat"/>
              <a:buNone/>
              <a:defRPr>
                <a:solidFill>
                  <a:schemeClr val="accent6"/>
                </a:solidFill>
                <a:latin typeface="Montserrat"/>
                <a:ea typeface="Montserrat"/>
                <a:cs typeface="Montserrat"/>
                <a:sym typeface="Montserrat"/>
              </a:defRPr>
            </a:lvl7pPr>
            <a:lvl8pPr lvl="7">
              <a:lnSpc>
                <a:spcPct val="99000"/>
              </a:lnSpc>
              <a:spcBef>
                <a:spcPts val="0"/>
              </a:spcBef>
              <a:spcAft>
                <a:spcPts val="0"/>
              </a:spcAft>
              <a:buClr>
                <a:schemeClr val="accent6"/>
              </a:buClr>
              <a:buSzPts val="1400"/>
              <a:buFont typeface="Montserrat"/>
              <a:buNone/>
              <a:defRPr>
                <a:solidFill>
                  <a:schemeClr val="accent6"/>
                </a:solidFill>
                <a:latin typeface="Montserrat"/>
                <a:ea typeface="Montserrat"/>
                <a:cs typeface="Montserrat"/>
                <a:sym typeface="Montserrat"/>
              </a:defRPr>
            </a:lvl8pPr>
            <a:lvl9pPr lvl="8">
              <a:lnSpc>
                <a:spcPct val="99000"/>
              </a:lnSpc>
              <a:spcBef>
                <a:spcPts val="0"/>
              </a:spcBef>
              <a:spcAft>
                <a:spcPts val="0"/>
              </a:spcAft>
              <a:buClr>
                <a:schemeClr val="accent6"/>
              </a:buClr>
              <a:buSzPts val="1400"/>
              <a:buFont typeface="Montserrat"/>
              <a:buNone/>
              <a:defRPr>
                <a:solidFill>
                  <a:schemeClr val="accent6"/>
                </a:solidFill>
                <a:latin typeface="Montserrat"/>
                <a:ea typeface="Montserrat"/>
                <a:cs typeface="Montserrat"/>
                <a:sym typeface="Montserrat"/>
              </a:defRPr>
            </a:lvl9pPr>
          </a:lstStyle>
          <a:p>
            <a:endParaRPr/>
          </a:p>
        </p:txBody>
      </p:sp>
      <p:sp>
        <p:nvSpPr>
          <p:cNvPr id="698" name="Google Shape;698;p131"/>
          <p:cNvSpPr txBox="1">
            <a:spLocks noGrp="1"/>
          </p:cNvSpPr>
          <p:nvPr>
            <p:ph type="subTitle" idx="4"/>
          </p:nvPr>
        </p:nvSpPr>
        <p:spPr>
          <a:xfrm>
            <a:off x="5116750" y="4356954"/>
            <a:ext cx="5804000" cy="368400"/>
          </a:xfrm>
          <a:prstGeom prst="rect">
            <a:avLst/>
          </a:prstGeom>
        </p:spPr>
        <p:txBody>
          <a:bodyPr spcFirstLastPara="1" wrap="square" lIns="91450" tIns="91450" rIns="91450" bIns="91450" anchor="ctr" anchorCtr="0">
            <a:noAutofit/>
          </a:bodyPr>
          <a:lstStyle>
            <a:lvl1pPr lvl="0">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1pPr>
            <a:lvl2pPr lvl="1">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2pPr>
            <a:lvl3pPr lvl="2">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3pPr>
            <a:lvl4pPr lvl="3">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4pPr>
            <a:lvl5pPr lvl="4">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5pPr>
            <a:lvl6pPr lvl="5">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6pPr>
            <a:lvl7pPr lvl="6">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7pPr>
            <a:lvl8pPr lvl="7">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8pPr>
            <a:lvl9pPr lvl="8">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9pPr>
          </a:lstStyle>
          <a:p>
            <a:endParaRPr/>
          </a:p>
        </p:txBody>
      </p:sp>
      <p:pic>
        <p:nvPicPr>
          <p:cNvPr id="699" name="Google Shape;699;p131" descr="preencoded.png"/>
          <p:cNvPicPr preferRelativeResize="0"/>
          <p:nvPr/>
        </p:nvPicPr>
        <p:blipFill rotWithShape="1">
          <a:blip r:embed="rId15">
            <a:alphaModFix/>
          </a:blip>
          <a:srcRect/>
          <a:stretch/>
        </p:blipFill>
        <p:spPr>
          <a:xfrm>
            <a:off x="4796983" y="4460000"/>
            <a:ext cx="165100" cy="165100"/>
          </a:xfrm>
          <a:prstGeom prst="rect">
            <a:avLst/>
          </a:prstGeom>
          <a:noFill/>
          <a:ln>
            <a:noFill/>
          </a:ln>
        </p:spPr>
      </p:pic>
      <p:sp>
        <p:nvSpPr>
          <p:cNvPr id="700" name="Google Shape;700;p131"/>
          <p:cNvSpPr txBox="1">
            <a:spLocks noGrp="1"/>
          </p:cNvSpPr>
          <p:nvPr>
            <p:ph type="subTitle" idx="5"/>
          </p:nvPr>
        </p:nvSpPr>
        <p:spPr>
          <a:xfrm>
            <a:off x="5116750" y="4775954"/>
            <a:ext cx="5804000" cy="368400"/>
          </a:xfrm>
          <a:prstGeom prst="rect">
            <a:avLst/>
          </a:prstGeom>
        </p:spPr>
        <p:txBody>
          <a:bodyPr spcFirstLastPara="1" wrap="square" lIns="91450" tIns="91450" rIns="91450" bIns="91450" anchor="ctr" anchorCtr="0">
            <a:noAutofit/>
          </a:bodyPr>
          <a:lstStyle>
            <a:lvl1pPr lvl="0">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1pPr>
            <a:lvl2pPr lvl="1">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2pPr>
            <a:lvl3pPr lvl="2">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3pPr>
            <a:lvl4pPr lvl="3">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4pPr>
            <a:lvl5pPr lvl="4">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5pPr>
            <a:lvl6pPr lvl="5">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6pPr>
            <a:lvl7pPr lvl="6">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7pPr>
            <a:lvl8pPr lvl="7">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8pPr>
            <a:lvl9pPr lvl="8">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9pPr>
          </a:lstStyle>
          <a:p>
            <a:endParaRPr/>
          </a:p>
        </p:txBody>
      </p:sp>
      <p:pic>
        <p:nvPicPr>
          <p:cNvPr id="701" name="Google Shape;701;p131" descr="preencoded.png"/>
          <p:cNvPicPr preferRelativeResize="0"/>
          <p:nvPr/>
        </p:nvPicPr>
        <p:blipFill rotWithShape="1">
          <a:blip r:embed="rId15">
            <a:alphaModFix/>
          </a:blip>
          <a:srcRect/>
          <a:stretch/>
        </p:blipFill>
        <p:spPr>
          <a:xfrm>
            <a:off x="4796983" y="4879000"/>
            <a:ext cx="165100" cy="165100"/>
          </a:xfrm>
          <a:prstGeom prst="rect">
            <a:avLst/>
          </a:prstGeom>
          <a:noFill/>
          <a:ln>
            <a:noFill/>
          </a:ln>
        </p:spPr>
      </p:pic>
      <p:sp>
        <p:nvSpPr>
          <p:cNvPr id="702" name="Google Shape;702;p131"/>
          <p:cNvSpPr txBox="1">
            <a:spLocks noGrp="1"/>
          </p:cNvSpPr>
          <p:nvPr>
            <p:ph type="subTitle" idx="6"/>
          </p:nvPr>
        </p:nvSpPr>
        <p:spPr>
          <a:xfrm>
            <a:off x="5116750" y="5180654"/>
            <a:ext cx="5804000" cy="368400"/>
          </a:xfrm>
          <a:prstGeom prst="rect">
            <a:avLst/>
          </a:prstGeom>
        </p:spPr>
        <p:txBody>
          <a:bodyPr spcFirstLastPara="1" wrap="square" lIns="91450" tIns="91450" rIns="91450" bIns="91450" anchor="ctr" anchorCtr="0">
            <a:noAutofit/>
          </a:bodyPr>
          <a:lstStyle>
            <a:lvl1pPr lvl="0">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1pPr>
            <a:lvl2pPr lvl="1">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2pPr>
            <a:lvl3pPr lvl="2">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3pPr>
            <a:lvl4pPr lvl="3">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4pPr>
            <a:lvl5pPr lvl="4">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5pPr>
            <a:lvl6pPr lvl="5">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6pPr>
            <a:lvl7pPr lvl="6">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7pPr>
            <a:lvl8pPr lvl="7">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8pPr>
            <a:lvl9pPr lvl="8">
              <a:lnSpc>
                <a:spcPct val="80000"/>
              </a:lnSpc>
              <a:spcBef>
                <a:spcPts val="0"/>
              </a:spcBef>
              <a:spcAft>
                <a:spcPts val="0"/>
              </a:spcAft>
              <a:buClr>
                <a:schemeClr val="dk1"/>
              </a:buClr>
              <a:buSzPts val="2800"/>
              <a:buFont typeface="Inter"/>
              <a:buNone/>
              <a:defRPr sz="1867">
                <a:solidFill>
                  <a:schemeClr val="dk1"/>
                </a:solidFill>
                <a:latin typeface="Inter"/>
                <a:ea typeface="Inter"/>
                <a:cs typeface="Inter"/>
                <a:sym typeface="Inter"/>
              </a:defRPr>
            </a:lvl9pPr>
          </a:lstStyle>
          <a:p>
            <a:endParaRPr/>
          </a:p>
        </p:txBody>
      </p:sp>
      <p:pic>
        <p:nvPicPr>
          <p:cNvPr id="703" name="Google Shape;703;p131" descr="preencoded.png"/>
          <p:cNvPicPr preferRelativeResize="0"/>
          <p:nvPr/>
        </p:nvPicPr>
        <p:blipFill rotWithShape="1">
          <a:blip r:embed="rId15">
            <a:alphaModFix/>
          </a:blip>
          <a:srcRect/>
          <a:stretch/>
        </p:blipFill>
        <p:spPr>
          <a:xfrm>
            <a:off x="4796983" y="5283700"/>
            <a:ext cx="165100" cy="165100"/>
          </a:xfrm>
          <a:prstGeom prst="rect">
            <a:avLst/>
          </a:prstGeom>
          <a:noFill/>
          <a:ln>
            <a:noFill/>
          </a:ln>
        </p:spPr>
      </p:pic>
      <p:sp>
        <p:nvSpPr>
          <p:cNvPr id="704" name="Google Shape;704;p131"/>
          <p:cNvSpPr txBox="1">
            <a:spLocks noGrp="1"/>
          </p:cNvSpPr>
          <p:nvPr>
            <p:ph type="title"/>
          </p:nvPr>
        </p:nvSpPr>
        <p:spPr>
          <a:xfrm>
            <a:off x="4754880" y="1928481"/>
            <a:ext cx="20604400" cy="896400"/>
          </a:xfrm>
          <a:prstGeom prst="rect">
            <a:avLst/>
          </a:prstGeom>
        </p:spPr>
        <p:txBody>
          <a:bodyPr spcFirstLastPara="1" wrap="square" lIns="0" tIns="0" rIns="0" bIns="0" anchor="ctr" anchorCtr="0">
            <a:noAutofit/>
          </a:bodyPr>
          <a:lstStyle>
            <a:lvl1pPr lvl="0">
              <a:lnSpc>
                <a:spcPct val="78000"/>
              </a:lnSpc>
              <a:spcBef>
                <a:spcPts val="0"/>
              </a:spcBef>
              <a:spcAft>
                <a:spcPts val="0"/>
              </a:spcAft>
              <a:buClr>
                <a:schemeClr val="dk1"/>
              </a:buClr>
              <a:buSzPts val="9600"/>
              <a:buFont typeface="Montserrat Medium"/>
              <a:buNone/>
              <a:defRPr sz="6400">
                <a:solidFill>
                  <a:schemeClr val="dk1"/>
                </a:solidFill>
                <a:latin typeface="Montserrat Medium"/>
                <a:ea typeface="Montserrat Medium"/>
                <a:cs typeface="Montserrat Medium"/>
                <a:sym typeface="Montserrat Medium"/>
              </a:defRPr>
            </a:lvl1pPr>
            <a:lvl2pPr lvl="1">
              <a:lnSpc>
                <a:spcPct val="78000"/>
              </a:lnSpc>
              <a:spcBef>
                <a:spcPts val="0"/>
              </a:spcBef>
              <a:spcAft>
                <a:spcPts val="0"/>
              </a:spcAft>
              <a:buClr>
                <a:schemeClr val="dk1"/>
              </a:buClr>
              <a:buSzPts val="9600"/>
              <a:buFont typeface="Montserrat"/>
              <a:buNone/>
              <a:defRPr sz="6400">
                <a:solidFill>
                  <a:schemeClr val="dk1"/>
                </a:solidFill>
                <a:latin typeface="Montserrat"/>
                <a:ea typeface="Montserrat"/>
                <a:cs typeface="Montserrat"/>
                <a:sym typeface="Montserrat"/>
              </a:defRPr>
            </a:lvl2pPr>
            <a:lvl3pPr lvl="2">
              <a:lnSpc>
                <a:spcPct val="78000"/>
              </a:lnSpc>
              <a:spcBef>
                <a:spcPts val="0"/>
              </a:spcBef>
              <a:spcAft>
                <a:spcPts val="0"/>
              </a:spcAft>
              <a:buClr>
                <a:schemeClr val="dk1"/>
              </a:buClr>
              <a:buSzPts val="9600"/>
              <a:buFont typeface="Montserrat"/>
              <a:buNone/>
              <a:defRPr sz="6400">
                <a:solidFill>
                  <a:schemeClr val="dk1"/>
                </a:solidFill>
                <a:latin typeface="Montserrat"/>
                <a:ea typeface="Montserrat"/>
                <a:cs typeface="Montserrat"/>
                <a:sym typeface="Montserrat"/>
              </a:defRPr>
            </a:lvl3pPr>
            <a:lvl4pPr lvl="3">
              <a:lnSpc>
                <a:spcPct val="78000"/>
              </a:lnSpc>
              <a:spcBef>
                <a:spcPts val="0"/>
              </a:spcBef>
              <a:spcAft>
                <a:spcPts val="0"/>
              </a:spcAft>
              <a:buClr>
                <a:schemeClr val="dk1"/>
              </a:buClr>
              <a:buSzPts val="9600"/>
              <a:buFont typeface="Montserrat"/>
              <a:buNone/>
              <a:defRPr sz="6400">
                <a:solidFill>
                  <a:schemeClr val="dk1"/>
                </a:solidFill>
                <a:latin typeface="Montserrat"/>
                <a:ea typeface="Montserrat"/>
                <a:cs typeface="Montserrat"/>
                <a:sym typeface="Montserrat"/>
              </a:defRPr>
            </a:lvl4pPr>
            <a:lvl5pPr lvl="4">
              <a:lnSpc>
                <a:spcPct val="78000"/>
              </a:lnSpc>
              <a:spcBef>
                <a:spcPts val="0"/>
              </a:spcBef>
              <a:spcAft>
                <a:spcPts val="0"/>
              </a:spcAft>
              <a:buClr>
                <a:schemeClr val="dk1"/>
              </a:buClr>
              <a:buSzPts val="9600"/>
              <a:buFont typeface="Montserrat"/>
              <a:buNone/>
              <a:defRPr sz="6400">
                <a:solidFill>
                  <a:schemeClr val="dk1"/>
                </a:solidFill>
                <a:latin typeface="Montserrat"/>
                <a:ea typeface="Montserrat"/>
                <a:cs typeface="Montserrat"/>
                <a:sym typeface="Montserrat"/>
              </a:defRPr>
            </a:lvl5pPr>
            <a:lvl6pPr lvl="5">
              <a:lnSpc>
                <a:spcPct val="78000"/>
              </a:lnSpc>
              <a:spcBef>
                <a:spcPts val="0"/>
              </a:spcBef>
              <a:spcAft>
                <a:spcPts val="0"/>
              </a:spcAft>
              <a:buClr>
                <a:schemeClr val="dk1"/>
              </a:buClr>
              <a:buSzPts val="9600"/>
              <a:buFont typeface="Montserrat"/>
              <a:buNone/>
              <a:defRPr sz="6400">
                <a:solidFill>
                  <a:schemeClr val="dk1"/>
                </a:solidFill>
                <a:latin typeface="Montserrat"/>
                <a:ea typeface="Montserrat"/>
                <a:cs typeface="Montserrat"/>
                <a:sym typeface="Montserrat"/>
              </a:defRPr>
            </a:lvl6pPr>
            <a:lvl7pPr lvl="6">
              <a:lnSpc>
                <a:spcPct val="78000"/>
              </a:lnSpc>
              <a:spcBef>
                <a:spcPts val="0"/>
              </a:spcBef>
              <a:spcAft>
                <a:spcPts val="0"/>
              </a:spcAft>
              <a:buClr>
                <a:schemeClr val="dk1"/>
              </a:buClr>
              <a:buSzPts val="9600"/>
              <a:buFont typeface="Montserrat"/>
              <a:buNone/>
              <a:defRPr sz="6400">
                <a:solidFill>
                  <a:schemeClr val="dk1"/>
                </a:solidFill>
                <a:latin typeface="Montserrat"/>
                <a:ea typeface="Montserrat"/>
                <a:cs typeface="Montserrat"/>
                <a:sym typeface="Montserrat"/>
              </a:defRPr>
            </a:lvl7pPr>
            <a:lvl8pPr lvl="7">
              <a:lnSpc>
                <a:spcPct val="78000"/>
              </a:lnSpc>
              <a:spcBef>
                <a:spcPts val="0"/>
              </a:spcBef>
              <a:spcAft>
                <a:spcPts val="0"/>
              </a:spcAft>
              <a:buClr>
                <a:schemeClr val="dk1"/>
              </a:buClr>
              <a:buSzPts val="9600"/>
              <a:buFont typeface="Montserrat"/>
              <a:buNone/>
              <a:defRPr sz="6400">
                <a:solidFill>
                  <a:schemeClr val="dk1"/>
                </a:solidFill>
                <a:latin typeface="Montserrat"/>
                <a:ea typeface="Montserrat"/>
                <a:cs typeface="Montserrat"/>
                <a:sym typeface="Montserrat"/>
              </a:defRPr>
            </a:lvl8pPr>
            <a:lvl9pPr lvl="8">
              <a:lnSpc>
                <a:spcPct val="78000"/>
              </a:lnSpc>
              <a:spcBef>
                <a:spcPts val="0"/>
              </a:spcBef>
              <a:spcAft>
                <a:spcPts val="0"/>
              </a:spcAft>
              <a:buClr>
                <a:schemeClr val="dk1"/>
              </a:buClr>
              <a:buSzPts val="9600"/>
              <a:buFont typeface="Montserrat"/>
              <a:buNone/>
              <a:defRPr sz="6400">
                <a:solidFill>
                  <a:schemeClr val="dk1"/>
                </a:solidFill>
                <a:latin typeface="Montserrat"/>
                <a:ea typeface="Montserrat"/>
                <a:cs typeface="Montserrat"/>
                <a:sym typeface="Montserrat"/>
              </a:defRPr>
            </a:lvl9pPr>
          </a:lstStyle>
          <a:p>
            <a:endParaRPr/>
          </a:p>
        </p:txBody>
      </p:sp>
      <p:sp>
        <p:nvSpPr>
          <p:cNvPr id="705" name="Google Shape;705;p131"/>
          <p:cNvSpPr txBox="1">
            <a:spLocks noGrp="1"/>
          </p:cNvSpPr>
          <p:nvPr>
            <p:ph type="title" idx="7"/>
          </p:nvPr>
        </p:nvSpPr>
        <p:spPr>
          <a:xfrm>
            <a:off x="4754880" y="906272"/>
            <a:ext cx="15416400" cy="670800"/>
          </a:xfrm>
          <a:prstGeom prst="rect">
            <a:avLst/>
          </a:prstGeom>
        </p:spPr>
        <p:txBody>
          <a:bodyPr spcFirstLastPara="1" wrap="square" lIns="0" tIns="0" rIns="0" bIns="0" anchor="ctr" anchorCtr="0">
            <a:noAutofit/>
          </a:bodyPr>
          <a:lstStyle>
            <a:lvl1pPr lvl="0">
              <a:lnSpc>
                <a:spcPct val="78000"/>
              </a:lnSpc>
              <a:spcBef>
                <a:spcPts val="0"/>
              </a:spcBef>
              <a:spcAft>
                <a:spcPts val="0"/>
              </a:spcAft>
              <a:buClr>
                <a:schemeClr val="accent1"/>
              </a:buClr>
              <a:buSzPts val="7200"/>
              <a:buFont typeface="Montserrat"/>
              <a:buNone/>
              <a:defRPr sz="4800" b="1" i="1">
                <a:solidFill>
                  <a:schemeClr val="accent1"/>
                </a:solidFill>
                <a:latin typeface="Montserrat"/>
                <a:ea typeface="Montserrat"/>
                <a:cs typeface="Montserrat"/>
                <a:sym typeface="Montserrat"/>
              </a:defRPr>
            </a:lvl1pPr>
            <a:lvl2pPr lvl="1">
              <a:lnSpc>
                <a:spcPct val="78000"/>
              </a:lnSpc>
              <a:spcBef>
                <a:spcPts val="0"/>
              </a:spcBef>
              <a:spcAft>
                <a:spcPts val="0"/>
              </a:spcAft>
              <a:buClr>
                <a:schemeClr val="accent1"/>
              </a:buClr>
              <a:buSzPts val="9600"/>
              <a:buFont typeface="Montserrat"/>
              <a:buNone/>
              <a:defRPr sz="6400">
                <a:solidFill>
                  <a:schemeClr val="accent1"/>
                </a:solidFill>
                <a:latin typeface="Montserrat"/>
                <a:ea typeface="Montserrat"/>
                <a:cs typeface="Montserrat"/>
                <a:sym typeface="Montserrat"/>
              </a:defRPr>
            </a:lvl2pPr>
            <a:lvl3pPr lvl="2">
              <a:lnSpc>
                <a:spcPct val="78000"/>
              </a:lnSpc>
              <a:spcBef>
                <a:spcPts val="0"/>
              </a:spcBef>
              <a:spcAft>
                <a:spcPts val="0"/>
              </a:spcAft>
              <a:buClr>
                <a:schemeClr val="accent1"/>
              </a:buClr>
              <a:buSzPts val="9600"/>
              <a:buFont typeface="Montserrat"/>
              <a:buNone/>
              <a:defRPr sz="6400">
                <a:solidFill>
                  <a:schemeClr val="accent1"/>
                </a:solidFill>
                <a:latin typeface="Montserrat"/>
                <a:ea typeface="Montserrat"/>
                <a:cs typeface="Montserrat"/>
                <a:sym typeface="Montserrat"/>
              </a:defRPr>
            </a:lvl3pPr>
            <a:lvl4pPr lvl="3">
              <a:lnSpc>
                <a:spcPct val="78000"/>
              </a:lnSpc>
              <a:spcBef>
                <a:spcPts val="0"/>
              </a:spcBef>
              <a:spcAft>
                <a:spcPts val="0"/>
              </a:spcAft>
              <a:buClr>
                <a:schemeClr val="accent1"/>
              </a:buClr>
              <a:buSzPts val="9600"/>
              <a:buFont typeface="Montserrat"/>
              <a:buNone/>
              <a:defRPr sz="6400">
                <a:solidFill>
                  <a:schemeClr val="accent1"/>
                </a:solidFill>
                <a:latin typeface="Montserrat"/>
                <a:ea typeface="Montserrat"/>
                <a:cs typeface="Montserrat"/>
                <a:sym typeface="Montserrat"/>
              </a:defRPr>
            </a:lvl4pPr>
            <a:lvl5pPr lvl="4">
              <a:lnSpc>
                <a:spcPct val="78000"/>
              </a:lnSpc>
              <a:spcBef>
                <a:spcPts val="0"/>
              </a:spcBef>
              <a:spcAft>
                <a:spcPts val="0"/>
              </a:spcAft>
              <a:buClr>
                <a:schemeClr val="accent1"/>
              </a:buClr>
              <a:buSzPts val="9600"/>
              <a:buFont typeface="Montserrat"/>
              <a:buNone/>
              <a:defRPr sz="6400">
                <a:solidFill>
                  <a:schemeClr val="accent1"/>
                </a:solidFill>
                <a:latin typeface="Montserrat"/>
                <a:ea typeface="Montserrat"/>
                <a:cs typeface="Montserrat"/>
                <a:sym typeface="Montserrat"/>
              </a:defRPr>
            </a:lvl5pPr>
            <a:lvl6pPr lvl="5">
              <a:lnSpc>
                <a:spcPct val="78000"/>
              </a:lnSpc>
              <a:spcBef>
                <a:spcPts val="0"/>
              </a:spcBef>
              <a:spcAft>
                <a:spcPts val="0"/>
              </a:spcAft>
              <a:buClr>
                <a:schemeClr val="accent1"/>
              </a:buClr>
              <a:buSzPts val="9600"/>
              <a:buFont typeface="Montserrat"/>
              <a:buNone/>
              <a:defRPr sz="6400">
                <a:solidFill>
                  <a:schemeClr val="accent1"/>
                </a:solidFill>
                <a:latin typeface="Montserrat"/>
                <a:ea typeface="Montserrat"/>
                <a:cs typeface="Montserrat"/>
                <a:sym typeface="Montserrat"/>
              </a:defRPr>
            </a:lvl6pPr>
            <a:lvl7pPr lvl="6">
              <a:lnSpc>
                <a:spcPct val="78000"/>
              </a:lnSpc>
              <a:spcBef>
                <a:spcPts val="0"/>
              </a:spcBef>
              <a:spcAft>
                <a:spcPts val="0"/>
              </a:spcAft>
              <a:buClr>
                <a:schemeClr val="accent1"/>
              </a:buClr>
              <a:buSzPts val="9600"/>
              <a:buFont typeface="Montserrat"/>
              <a:buNone/>
              <a:defRPr sz="6400">
                <a:solidFill>
                  <a:schemeClr val="accent1"/>
                </a:solidFill>
                <a:latin typeface="Montserrat"/>
                <a:ea typeface="Montserrat"/>
                <a:cs typeface="Montserrat"/>
                <a:sym typeface="Montserrat"/>
              </a:defRPr>
            </a:lvl7pPr>
            <a:lvl8pPr lvl="7">
              <a:lnSpc>
                <a:spcPct val="78000"/>
              </a:lnSpc>
              <a:spcBef>
                <a:spcPts val="0"/>
              </a:spcBef>
              <a:spcAft>
                <a:spcPts val="0"/>
              </a:spcAft>
              <a:buClr>
                <a:schemeClr val="accent1"/>
              </a:buClr>
              <a:buSzPts val="9600"/>
              <a:buFont typeface="Montserrat"/>
              <a:buNone/>
              <a:defRPr sz="6400">
                <a:solidFill>
                  <a:schemeClr val="accent1"/>
                </a:solidFill>
                <a:latin typeface="Montserrat"/>
                <a:ea typeface="Montserrat"/>
                <a:cs typeface="Montserrat"/>
                <a:sym typeface="Montserrat"/>
              </a:defRPr>
            </a:lvl8pPr>
            <a:lvl9pPr lvl="8">
              <a:lnSpc>
                <a:spcPct val="78000"/>
              </a:lnSpc>
              <a:spcBef>
                <a:spcPts val="0"/>
              </a:spcBef>
              <a:spcAft>
                <a:spcPts val="0"/>
              </a:spcAft>
              <a:buClr>
                <a:schemeClr val="accent1"/>
              </a:buClr>
              <a:buSzPts val="9600"/>
              <a:buFont typeface="Montserrat"/>
              <a:buNone/>
              <a:defRPr sz="6400">
                <a:solidFill>
                  <a:schemeClr val="accent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409320304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Intro Page">
  <p:cSld name="Intro Page">
    <p:spTree>
      <p:nvGrpSpPr>
        <p:cNvPr id="1" name="Shape 706"/>
        <p:cNvGrpSpPr/>
        <p:nvPr/>
      </p:nvGrpSpPr>
      <p:grpSpPr>
        <a:xfrm>
          <a:off x="0" y="0"/>
          <a:ext cx="0" cy="0"/>
          <a:chOff x="0" y="0"/>
          <a:chExt cx="0" cy="0"/>
        </a:xfrm>
      </p:grpSpPr>
      <p:pic>
        <p:nvPicPr>
          <p:cNvPr id="707" name="Google Shape;707;p132" descr="preencoded.png"/>
          <p:cNvPicPr preferRelativeResize="0"/>
          <p:nvPr/>
        </p:nvPicPr>
        <p:blipFill rotWithShape="1">
          <a:blip r:embed="rId2">
            <a:alphaModFix/>
          </a:blip>
          <a:srcRect/>
          <a:stretch/>
        </p:blipFill>
        <p:spPr>
          <a:xfrm>
            <a:off x="9347200" y="406400"/>
            <a:ext cx="2032000" cy="206992"/>
          </a:xfrm>
          <a:prstGeom prst="rect">
            <a:avLst/>
          </a:prstGeom>
          <a:noFill/>
          <a:ln>
            <a:noFill/>
          </a:ln>
        </p:spPr>
      </p:pic>
      <p:pic>
        <p:nvPicPr>
          <p:cNvPr id="708" name="Google Shape;708;p132" descr="preencoded.png"/>
          <p:cNvPicPr preferRelativeResize="0"/>
          <p:nvPr/>
        </p:nvPicPr>
        <p:blipFill rotWithShape="1">
          <a:blip r:embed="rId3">
            <a:alphaModFix/>
          </a:blip>
          <a:srcRect/>
          <a:stretch/>
        </p:blipFill>
        <p:spPr>
          <a:xfrm>
            <a:off x="0" y="3378200"/>
            <a:ext cx="12192005" cy="3479800"/>
          </a:xfrm>
          <a:prstGeom prst="rect">
            <a:avLst/>
          </a:prstGeom>
          <a:noFill/>
          <a:ln>
            <a:noFill/>
          </a:ln>
        </p:spPr>
      </p:pic>
      <p:pic>
        <p:nvPicPr>
          <p:cNvPr id="709" name="Google Shape;709;p132" descr="preencoded.png"/>
          <p:cNvPicPr preferRelativeResize="0"/>
          <p:nvPr/>
        </p:nvPicPr>
        <p:blipFill rotWithShape="1">
          <a:blip r:embed="rId4">
            <a:alphaModFix/>
          </a:blip>
          <a:srcRect/>
          <a:stretch/>
        </p:blipFill>
        <p:spPr>
          <a:xfrm>
            <a:off x="0" y="3613151"/>
            <a:ext cx="12192002" cy="3244851"/>
          </a:xfrm>
          <a:prstGeom prst="rect">
            <a:avLst/>
          </a:prstGeom>
          <a:noFill/>
          <a:ln>
            <a:noFill/>
          </a:ln>
        </p:spPr>
      </p:pic>
      <p:pic>
        <p:nvPicPr>
          <p:cNvPr id="710" name="Google Shape;710;p132" descr="preencoded.png"/>
          <p:cNvPicPr preferRelativeResize="0"/>
          <p:nvPr/>
        </p:nvPicPr>
        <p:blipFill rotWithShape="1">
          <a:blip r:embed="rId5">
            <a:alphaModFix/>
          </a:blip>
          <a:srcRect/>
          <a:stretch/>
        </p:blipFill>
        <p:spPr>
          <a:xfrm>
            <a:off x="0" y="4319487"/>
            <a:ext cx="12192002" cy="2328913"/>
          </a:xfrm>
          <a:prstGeom prst="rect">
            <a:avLst/>
          </a:prstGeom>
          <a:noFill/>
          <a:ln>
            <a:noFill/>
          </a:ln>
        </p:spPr>
      </p:pic>
      <p:sp>
        <p:nvSpPr>
          <p:cNvPr id="711" name="Google Shape;711;p132"/>
          <p:cNvSpPr/>
          <p:nvPr/>
        </p:nvSpPr>
        <p:spPr>
          <a:xfrm>
            <a:off x="9671050"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4BD675"/>
              </a:buClr>
              <a:buSzPts val="1400"/>
              <a:buFont typeface="Inter"/>
              <a:buNone/>
            </a:pPr>
            <a:r>
              <a:rPr lang="en" sz="933" i="0" u="none" strike="noStrike" cap="none">
                <a:solidFill>
                  <a:srgbClr val="4BD675"/>
                </a:solidFill>
                <a:latin typeface="Inter"/>
                <a:ea typeface="Inter"/>
                <a:cs typeface="Inter"/>
                <a:sym typeface="Inter"/>
              </a:rPr>
              <a:t>Copyright © 2024 SmartRecruiters, Inc. </a:t>
            </a:r>
            <a:endParaRPr sz="933" i="0" u="none" strike="noStrike" cap="none">
              <a:solidFill>
                <a:schemeClr val="dk1"/>
              </a:solidFill>
              <a:latin typeface="Inter"/>
              <a:ea typeface="Inter"/>
              <a:cs typeface="Inter"/>
              <a:sym typeface="Inter"/>
            </a:endParaRPr>
          </a:p>
        </p:txBody>
      </p:sp>
      <p:sp>
        <p:nvSpPr>
          <p:cNvPr id="712" name="Google Shape;712;p132"/>
          <p:cNvSpPr txBox="1">
            <a:spLocks noGrp="1"/>
          </p:cNvSpPr>
          <p:nvPr>
            <p:ph type="subTitle" idx="1"/>
          </p:nvPr>
        </p:nvSpPr>
        <p:spPr>
          <a:xfrm>
            <a:off x="2023872" y="865632"/>
            <a:ext cx="4003200" cy="268400"/>
          </a:xfrm>
          <a:prstGeom prst="rect">
            <a:avLst/>
          </a:prstGeom>
        </p:spPr>
        <p:txBody>
          <a:bodyPr spcFirstLastPara="1" wrap="square" lIns="0" tIns="0" rIns="0" bIns="0" anchor="t" anchorCtr="0">
            <a:normAutofit/>
          </a:bodyPr>
          <a:lstStyle>
            <a:lvl1pPr lvl="0">
              <a:lnSpc>
                <a:spcPct val="99000"/>
              </a:lnSpc>
              <a:spcBef>
                <a:spcPts val="0"/>
              </a:spcBef>
              <a:spcAft>
                <a:spcPts val="0"/>
              </a:spcAft>
              <a:buClr>
                <a:schemeClr val="accent6"/>
              </a:buClr>
              <a:buSzPts val="2200"/>
              <a:buFont typeface="Montserrat Medium"/>
              <a:buNone/>
              <a:defRPr sz="1467">
                <a:solidFill>
                  <a:schemeClr val="accent6"/>
                </a:solidFill>
                <a:latin typeface="Montserrat Medium"/>
                <a:ea typeface="Montserrat Medium"/>
                <a:cs typeface="Montserrat Medium"/>
                <a:sym typeface="Montserrat Medium"/>
              </a:defRPr>
            </a:lvl1pPr>
            <a:lvl2pPr lvl="1">
              <a:lnSpc>
                <a:spcPct val="99000"/>
              </a:lnSpc>
              <a:spcBef>
                <a:spcPts val="0"/>
              </a:spcBef>
              <a:spcAft>
                <a:spcPts val="0"/>
              </a:spcAft>
              <a:buClr>
                <a:schemeClr val="accent6"/>
              </a:buClr>
              <a:buSzPts val="2200"/>
              <a:buFont typeface="Montserrat Medium"/>
              <a:buNone/>
              <a:defRPr sz="1467">
                <a:solidFill>
                  <a:schemeClr val="accent6"/>
                </a:solidFill>
                <a:latin typeface="Montserrat Medium"/>
                <a:ea typeface="Montserrat Medium"/>
                <a:cs typeface="Montserrat Medium"/>
                <a:sym typeface="Montserrat Medium"/>
              </a:defRPr>
            </a:lvl2pPr>
            <a:lvl3pPr lvl="2">
              <a:lnSpc>
                <a:spcPct val="99000"/>
              </a:lnSpc>
              <a:spcBef>
                <a:spcPts val="0"/>
              </a:spcBef>
              <a:spcAft>
                <a:spcPts val="0"/>
              </a:spcAft>
              <a:buClr>
                <a:schemeClr val="accent6"/>
              </a:buClr>
              <a:buSzPts val="2200"/>
              <a:buFont typeface="Montserrat Medium"/>
              <a:buNone/>
              <a:defRPr sz="1467">
                <a:solidFill>
                  <a:schemeClr val="accent6"/>
                </a:solidFill>
                <a:latin typeface="Montserrat Medium"/>
                <a:ea typeface="Montserrat Medium"/>
                <a:cs typeface="Montserrat Medium"/>
                <a:sym typeface="Montserrat Medium"/>
              </a:defRPr>
            </a:lvl3pPr>
            <a:lvl4pPr lvl="3">
              <a:lnSpc>
                <a:spcPct val="99000"/>
              </a:lnSpc>
              <a:spcBef>
                <a:spcPts val="0"/>
              </a:spcBef>
              <a:spcAft>
                <a:spcPts val="0"/>
              </a:spcAft>
              <a:buClr>
                <a:schemeClr val="accent6"/>
              </a:buClr>
              <a:buSzPts val="2200"/>
              <a:buFont typeface="Montserrat Medium"/>
              <a:buNone/>
              <a:defRPr sz="1467">
                <a:solidFill>
                  <a:schemeClr val="accent6"/>
                </a:solidFill>
                <a:latin typeface="Montserrat Medium"/>
                <a:ea typeface="Montserrat Medium"/>
                <a:cs typeface="Montserrat Medium"/>
                <a:sym typeface="Montserrat Medium"/>
              </a:defRPr>
            </a:lvl4pPr>
            <a:lvl5pPr lvl="4">
              <a:lnSpc>
                <a:spcPct val="99000"/>
              </a:lnSpc>
              <a:spcBef>
                <a:spcPts val="0"/>
              </a:spcBef>
              <a:spcAft>
                <a:spcPts val="0"/>
              </a:spcAft>
              <a:buClr>
                <a:schemeClr val="accent6"/>
              </a:buClr>
              <a:buSzPts val="2200"/>
              <a:buFont typeface="Montserrat Medium"/>
              <a:buNone/>
              <a:defRPr sz="1467">
                <a:solidFill>
                  <a:schemeClr val="accent6"/>
                </a:solidFill>
                <a:latin typeface="Montserrat Medium"/>
                <a:ea typeface="Montserrat Medium"/>
                <a:cs typeface="Montserrat Medium"/>
                <a:sym typeface="Montserrat Medium"/>
              </a:defRPr>
            </a:lvl5pPr>
            <a:lvl6pPr lvl="5">
              <a:lnSpc>
                <a:spcPct val="99000"/>
              </a:lnSpc>
              <a:spcBef>
                <a:spcPts val="0"/>
              </a:spcBef>
              <a:spcAft>
                <a:spcPts val="0"/>
              </a:spcAft>
              <a:buClr>
                <a:schemeClr val="accent6"/>
              </a:buClr>
              <a:buSzPts val="2200"/>
              <a:buFont typeface="Montserrat Medium"/>
              <a:buNone/>
              <a:defRPr sz="1467">
                <a:solidFill>
                  <a:schemeClr val="accent6"/>
                </a:solidFill>
                <a:latin typeface="Montserrat Medium"/>
                <a:ea typeface="Montserrat Medium"/>
                <a:cs typeface="Montserrat Medium"/>
                <a:sym typeface="Montserrat Medium"/>
              </a:defRPr>
            </a:lvl6pPr>
            <a:lvl7pPr lvl="6">
              <a:lnSpc>
                <a:spcPct val="99000"/>
              </a:lnSpc>
              <a:spcBef>
                <a:spcPts val="0"/>
              </a:spcBef>
              <a:spcAft>
                <a:spcPts val="0"/>
              </a:spcAft>
              <a:buClr>
                <a:schemeClr val="accent6"/>
              </a:buClr>
              <a:buSzPts val="2200"/>
              <a:buFont typeface="Montserrat Medium"/>
              <a:buNone/>
              <a:defRPr sz="1467">
                <a:solidFill>
                  <a:schemeClr val="accent6"/>
                </a:solidFill>
                <a:latin typeface="Montserrat Medium"/>
                <a:ea typeface="Montserrat Medium"/>
                <a:cs typeface="Montserrat Medium"/>
                <a:sym typeface="Montserrat Medium"/>
              </a:defRPr>
            </a:lvl7pPr>
            <a:lvl8pPr lvl="7">
              <a:lnSpc>
                <a:spcPct val="99000"/>
              </a:lnSpc>
              <a:spcBef>
                <a:spcPts val="0"/>
              </a:spcBef>
              <a:spcAft>
                <a:spcPts val="0"/>
              </a:spcAft>
              <a:buClr>
                <a:schemeClr val="accent6"/>
              </a:buClr>
              <a:buSzPts val="2200"/>
              <a:buFont typeface="Montserrat Medium"/>
              <a:buNone/>
              <a:defRPr sz="1467">
                <a:solidFill>
                  <a:schemeClr val="accent6"/>
                </a:solidFill>
                <a:latin typeface="Montserrat Medium"/>
                <a:ea typeface="Montserrat Medium"/>
                <a:cs typeface="Montserrat Medium"/>
                <a:sym typeface="Montserrat Medium"/>
              </a:defRPr>
            </a:lvl8pPr>
            <a:lvl9pPr lvl="8">
              <a:lnSpc>
                <a:spcPct val="99000"/>
              </a:lnSpc>
              <a:spcBef>
                <a:spcPts val="0"/>
              </a:spcBef>
              <a:spcAft>
                <a:spcPts val="0"/>
              </a:spcAft>
              <a:buClr>
                <a:schemeClr val="accent6"/>
              </a:buClr>
              <a:buSzPts val="2200"/>
              <a:buFont typeface="Montserrat Medium"/>
              <a:buNone/>
              <a:defRPr sz="1467">
                <a:solidFill>
                  <a:schemeClr val="accent6"/>
                </a:solidFill>
                <a:latin typeface="Montserrat Medium"/>
                <a:ea typeface="Montserrat Medium"/>
                <a:cs typeface="Montserrat Medium"/>
                <a:sym typeface="Montserrat Medium"/>
              </a:defRPr>
            </a:lvl9pPr>
          </a:lstStyle>
          <a:p>
            <a:endParaRPr/>
          </a:p>
        </p:txBody>
      </p:sp>
      <p:sp>
        <p:nvSpPr>
          <p:cNvPr id="713" name="Google Shape;713;p132"/>
          <p:cNvSpPr txBox="1">
            <a:spLocks noGrp="1"/>
          </p:cNvSpPr>
          <p:nvPr>
            <p:ph type="subTitle" idx="2"/>
          </p:nvPr>
        </p:nvSpPr>
        <p:spPr>
          <a:xfrm>
            <a:off x="1999488" y="1335024"/>
            <a:ext cx="7537600" cy="39136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dk1"/>
              </a:buClr>
              <a:buSzPts val="2400"/>
              <a:buFont typeface="Inter"/>
              <a:buNone/>
              <a:defRPr sz="1600">
                <a:solidFill>
                  <a:schemeClr val="dk1"/>
                </a:solidFill>
                <a:latin typeface="Inter"/>
                <a:ea typeface="Inter"/>
                <a:cs typeface="Inter"/>
                <a:sym typeface="Inter"/>
              </a:defRPr>
            </a:lvl1pPr>
            <a:lvl2pPr lvl="1">
              <a:lnSpc>
                <a:spcPct val="115000"/>
              </a:lnSpc>
              <a:spcBef>
                <a:spcPts val="0"/>
              </a:spcBef>
              <a:spcAft>
                <a:spcPts val="0"/>
              </a:spcAft>
              <a:buClr>
                <a:schemeClr val="dk1"/>
              </a:buClr>
              <a:buSzPts val="2400"/>
              <a:buFont typeface="Inter"/>
              <a:buNone/>
              <a:defRPr sz="1600">
                <a:solidFill>
                  <a:schemeClr val="dk1"/>
                </a:solidFill>
                <a:latin typeface="Inter"/>
                <a:ea typeface="Inter"/>
                <a:cs typeface="Inter"/>
                <a:sym typeface="Inter"/>
              </a:defRPr>
            </a:lvl2pPr>
            <a:lvl3pPr lvl="2">
              <a:lnSpc>
                <a:spcPct val="115000"/>
              </a:lnSpc>
              <a:spcBef>
                <a:spcPts val="0"/>
              </a:spcBef>
              <a:spcAft>
                <a:spcPts val="0"/>
              </a:spcAft>
              <a:buClr>
                <a:schemeClr val="dk1"/>
              </a:buClr>
              <a:buSzPts val="2400"/>
              <a:buFont typeface="Inter"/>
              <a:buNone/>
              <a:defRPr sz="1600">
                <a:solidFill>
                  <a:schemeClr val="dk1"/>
                </a:solidFill>
                <a:latin typeface="Inter"/>
                <a:ea typeface="Inter"/>
                <a:cs typeface="Inter"/>
                <a:sym typeface="Inter"/>
              </a:defRPr>
            </a:lvl3pPr>
            <a:lvl4pPr lvl="3">
              <a:lnSpc>
                <a:spcPct val="115000"/>
              </a:lnSpc>
              <a:spcBef>
                <a:spcPts val="0"/>
              </a:spcBef>
              <a:spcAft>
                <a:spcPts val="0"/>
              </a:spcAft>
              <a:buClr>
                <a:schemeClr val="dk1"/>
              </a:buClr>
              <a:buSzPts val="2400"/>
              <a:buFont typeface="Inter"/>
              <a:buNone/>
              <a:defRPr sz="1600">
                <a:solidFill>
                  <a:schemeClr val="dk1"/>
                </a:solidFill>
                <a:latin typeface="Inter"/>
                <a:ea typeface="Inter"/>
                <a:cs typeface="Inter"/>
                <a:sym typeface="Inter"/>
              </a:defRPr>
            </a:lvl4pPr>
            <a:lvl5pPr lvl="4">
              <a:lnSpc>
                <a:spcPct val="115000"/>
              </a:lnSpc>
              <a:spcBef>
                <a:spcPts val="0"/>
              </a:spcBef>
              <a:spcAft>
                <a:spcPts val="0"/>
              </a:spcAft>
              <a:buClr>
                <a:schemeClr val="dk1"/>
              </a:buClr>
              <a:buSzPts val="2400"/>
              <a:buFont typeface="Inter"/>
              <a:buNone/>
              <a:defRPr sz="1600">
                <a:solidFill>
                  <a:schemeClr val="dk1"/>
                </a:solidFill>
                <a:latin typeface="Inter"/>
                <a:ea typeface="Inter"/>
                <a:cs typeface="Inter"/>
                <a:sym typeface="Inter"/>
              </a:defRPr>
            </a:lvl5pPr>
            <a:lvl6pPr lvl="5">
              <a:lnSpc>
                <a:spcPct val="115000"/>
              </a:lnSpc>
              <a:spcBef>
                <a:spcPts val="0"/>
              </a:spcBef>
              <a:spcAft>
                <a:spcPts val="0"/>
              </a:spcAft>
              <a:buClr>
                <a:schemeClr val="dk1"/>
              </a:buClr>
              <a:buSzPts val="2400"/>
              <a:buFont typeface="Inter"/>
              <a:buNone/>
              <a:defRPr sz="1600">
                <a:solidFill>
                  <a:schemeClr val="dk1"/>
                </a:solidFill>
                <a:latin typeface="Inter"/>
                <a:ea typeface="Inter"/>
                <a:cs typeface="Inter"/>
                <a:sym typeface="Inter"/>
              </a:defRPr>
            </a:lvl6pPr>
            <a:lvl7pPr lvl="6">
              <a:lnSpc>
                <a:spcPct val="115000"/>
              </a:lnSpc>
              <a:spcBef>
                <a:spcPts val="0"/>
              </a:spcBef>
              <a:spcAft>
                <a:spcPts val="0"/>
              </a:spcAft>
              <a:buClr>
                <a:schemeClr val="dk1"/>
              </a:buClr>
              <a:buSzPts val="2400"/>
              <a:buFont typeface="Inter"/>
              <a:buNone/>
              <a:defRPr sz="1600">
                <a:solidFill>
                  <a:schemeClr val="dk1"/>
                </a:solidFill>
                <a:latin typeface="Inter"/>
                <a:ea typeface="Inter"/>
                <a:cs typeface="Inter"/>
                <a:sym typeface="Inter"/>
              </a:defRPr>
            </a:lvl7pPr>
            <a:lvl8pPr lvl="7">
              <a:lnSpc>
                <a:spcPct val="115000"/>
              </a:lnSpc>
              <a:spcBef>
                <a:spcPts val="0"/>
              </a:spcBef>
              <a:spcAft>
                <a:spcPts val="0"/>
              </a:spcAft>
              <a:buClr>
                <a:schemeClr val="dk1"/>
              </a:buClr>
              <a:buSzPts val="2400"/>
              <a:buFont typeface="Inter"/>
              <a:buNone/>
              <a:defRPr sz="1600">
                <a:solidFill>
                  <a:schemeClr val="dk1"/>
                </a:solidFill>
                <a:latin typeface="Inter"/>
                <a:ea typeface="Inter"/>
                <a:cs typeface="Inter"/>
                <a:sym typeface="Inter"/>
              </a:defRPr>
            </a:lvl8pPr>
            <a:lvl9pPr lvl="8">
              <a:lnSpc>
                <a:spcPct val="115000"/>
              </a:lnSpc>
              <a:spcBef>
                <a:spcPts val="0"/>
              </a:spcBef>
              <a:spcAft>
                <a:spcPts val="0"/>
              </a:spcAft>
              <a:buClr>
                <a:schemeClr val="dk1"/>
              </a:buClr>
              <a:buSzPts val="2400"/>
              <a:buFont typeface="Inter"/>
              <a:buNone/>
              <a:defRPr sz="1600">
                <a:solidFill>
                  <a:schemeClr val="dk1"/>
                </a:solidFill>
                <a:latin typeface="Inter"/>
                <a:ea typeface="Inter"/>
                <a:cs typeface="Inter"/>
                <a:sym typeface="Inter"/>
              </a:defRPr>
            </a:lvl9pPr>
          </a:lstStyle>
          <a:p>
            <a:endParaRPr/>
          </a:p>
        </p:txBody>
      </p:sp>
    </p:spTree>
    <p:extLst>
      <p:ext uri="{BB962C8B-B14F-4D97-AF65-F5344CB8AC3E}">
        <p14:creationId xmlns:p14="http://schemas.microsoft.com/office/powerpoint/2010/main" val="5964897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714"/>
        <p:cNvGrpSpPr/>
        <p:nvPr/>
      </p:nvGrpSpPr>
      <p:grpSpPr>
        <a:xfrm>
          <a:off x="0" y="0"/>
          <a:ext cx="0" cy="0"/>
          <a:chOff x="0" y="0"/>
          <a:chExt cx="0" cy="0"/>
        </a:xfrm>
      </p:grpSpPr>
      <p:pic>
        <p:nvPicPr>
          <p:cNvPr id="715" name="Google Shape;715;p133" descr="preencoded.png"/>
          <p:cNvPicPr preferRelativeResize="0"/>
          <p:nvPr/>
        </p:nvPicPr>
        <p:blipFill rotWithShape="1">
          <a:blip r:embed="rId2">
            <a:alphaModFix/>
          </a:blip>
          <a:srcRect/>
          <a:stretch/>
        </p:blipFill>
        <p:spPr>
          <a:xfrm>
            <a:off x="1" y="0"/>
            <a:ext cx="12191999" cy="6858001"/>
          </a:xfrm>
          <a:prstGeom prst="rect">
            <a:avLst/>
          </a:prstGeom>
          <a:noFill/>
          <a:ln>
            <a:noFill/>
          </a:ln>
        </p:spPr>
      </p:pic>
      <p:pic>
        <p:nvPicPr>
          <p:cNvPr id="716" name="Google Shape;716;p133" descr="preencoded.png"/>
          <p:cNvPicPr preferRelativeResize="0"/>
          <p:nvPr/>
        </p:nvPicPr>
        <p:blipFill rotWithShape="1">
          <a:blip r:embed="rId3">
            <a:alphaModFix/>
          </a:blip>
          <a:srcRect/>
          <a:stretch/>
        </p:blipFill>
        <p:spPr>
          <a:xfrm>
            <a:off x="1" y="0"/>
            <a:ext cx="12191999" cy="6858001"/>
          </a:xfrm>
          <a:prstGeom prst="rect">
            <a:avLst/>
          </a:prstGeom>
          <a:noFill/>
          <a:ln>
            <a:noFill/>
          </a:ln>
        </p:spPr>
      </p:pic>
      <p:pic>
        <p:nvPicPr>
          <p:cNvPr id="717" name="Google Shape;717;p133" descr="preencoded.png"/>
          <p:cNvPicPr preferRelativeResize="0"/>
          <p:nvPr/>
        </p:nvPicPr>
        <p:blipFill rotWithShape="1">
          <a:blip r:embed="rId4">
            <a:alphaModFix/>
          </a:blip>
          <a:srcRect/>
          <a:stretch/>
        </p:blipFill>
        <p:spPr>
          <a:xfrm>
            <a:off x="1422400" y="2552700"/>
            <a:ext cx="609600" cy="609600"/>
          </a:xfrm>
          <a:prstGeom prst="rect">
            <a:avLst/>
          </a:prstGeom>
          <a:noFill/>
          <a:ln>
            <a:noFill/>
          </a:ln>
        </p:spPr>
      </p:pic>
      <p:pic>
        <p:nvPicPr>
          <p:cNvPr id="718" name="Google Shape;718;p133" descr="preencoded.png"/>
          <p:cNvPicPr preferRelativeResize="0"/>
          <p:nvPr/>
        </p:nvPicPr>
        <p:blipFill rotWithShape="1">
          <a:blip r:embed="rId4">
            <a:alphaModFix/>
          </a:blip>
          <a:srcRect/>
          <a:stretch/>
        </p:blipFill>
        <p:spPr>
          <a:xfrm>
            <a:off x="6680200" y="2552700"/>
            <a:ext cx="609600" cy="609600"/>
          </a:xfrm>
          <a:prstGeom prst="rect">
            <a:avLst/>
          </a:prstGeom>
          <a:noFill/>
          <a:ln>
            <a:noFill/>
          </a:ln>
        </p:spPr>
      </p:pic>
      <p:pic>
        <p:nvPicPr>
          <p:cNvPr id="719" name="Google Shape;719;p133" descr="preencoded.png"/>
          <p:cNvPicPr preferRelativeResize="0"/>
          <p:nvPr/>
        </p:nvPicPr>
        <p:blipFill rotWithShape="1">
          <a:blip r:embed="rId4">
            <a:alphaModFix/>
          </a:blip>
          <a:srcRect/>
          <a:stretch/>
        </p:blipFill>
        <p:spPr>
          <a:xfrm>
            <a:off x="1422400" y="3568700"/>
            <a:ext cx="609600" cy="609600"/>
          </a:xfrm>
          <a:prstGeom prst="rect">
            <a:avLst/>
          </a:prstGeom>
          <a:noFill/>
          <a:ln>
            <a:noFill/>
          </a:ln>
        </p:spPr>
      </p:pic>
      <p:pic>
        <p:nvPicPr>
          <p:cNvPr id="720" name="Google Shape;720;p133" descr="preencoded.png"/>
          <p:cNvPicPr preferRelativeResize="0"/>
          <p:nvPr/>
        </p:nvPicPr>
        <p:blipFill rotWithShape="1">
          <a:blip r:embed="rId4">
            <a:alphaModFix/>
          </a:blip>
          <a:srcRect/>
          <a:stretch/>
        </p:blipFill>
        <p:spPr>
          <a:xfrm>
            <a:off x="6680200" y="3568700"/>
            <a:ext cx="609600" cy="609600"/>
          </a:xfrm>
          <a:prstGeom prst="rect">
            <a:avLst/>
          </a:prstGeom>
          <a:noFill/>
          <a:ln>
            <a:noFill/>
          </a:ln>
        </p:spPr>
      </p:pic>
      <p:pic>
        <p:nvPicPr>
          <p:cNvPr id="721" name="Google Shape;721;p133" descr="preencoded.png"/>
          <p:cNvPicPr preferRelativeResize="0"/>
          <p:nvPr/>
        </p:nvPicPr>
        <p:blipFill rotWithShape="1">
          <a:blip r:embed="rId4">
            <a:alphaModFix/>
          </a:blip>
          <a:srcRect/>
          <a:stretch/>
        </p:blipFill>
        <p:spPr>
          <a:xfrm>
            <a:off x="1422400" y="4584700"/>
            <a:ext cx="609600" cy="609600"/>
          </a:xfrm>
          <a:prstGeom prst="rect">
            <a:avLst/>
          </a:prstGeom>
          <a:noFill/>
          <a:ln>
            <a:noFill/>
          </a:ln>
        </p:spPr>
      </p:pic>
      <p:pic>
        <p:nvPicPr>
          <p:cNvPr id="722" name="Google Shape;722;p133" descr="preencoded.png"/>
          <p:cNvPicPr preferRelativeResize="0"/>
          <p:nvPr/>
        </p:nvPicPr>
        <p:blipFill rotWithShape="1">
          <a:blip r:embed="rId4">
            <a:alphaModFix/>
          </a:blip>
          <a:srcRect/>
          <a:stretch/>
        </p:blipFill>
        <p:spPr>
          <a:xfrm>
            <a:off x="6680200" y="4584700"/>
            <a:ext cx="609600" cy="609600"/>
          </a:xfrm>
          <a:prstGeom prst="rect">
            <a:avLst/>
          </a:prstGeom>
          <a:noFill/>
          <a:ln>
            <a:noFill/>
          </a:ln>
        </p:spPr>
      </p:pic>
      <p:pic>
        <p:nvPicPr>
          <p:cNvPr id="723" name="Google Shape;723;p133" descr="preencoded.png"/>
          <p:cNvPicPr preferRelativeResize="0"/>
          <p:nvPr/>
        </p:nvPicPr>
        <p:blipFill rotWithShape="1">
          <a:blip r:embed="rId4">
            <a:alphaModFix/>
          </a:blip>
          <a:srcRect/>
          <a:stretch/>
        </p:blipFill>
        <p:spPr>
          <a:xfrm>
            <a:off x="1422400" y="5600700"/>
            <a:ext cx="609600" cy="609600"/>
          </a:xfrm>
          <a:prstGeom prst="rect">
            <a:avLst/>
          </a:prstGeom>
          <a:noFill/>
          <a:ln>
            <a:noFill/>
          </a:ln>
        </p:spPr>
      </p:pic>
      <p:pic>
        <p:nvPicPr>
          <p:cNvPr id="724" name="Google Shape;724;p133" descr="preencoded.png"/>
          <p:cNvPicPr preferRelativeResize="0"/>
          <p:nvPr/>
        </p:nvPicPr>
        <p:blipFill rotWithShape="1">
          <a:blip r:embed="rId5">
            <a:alphaModFix/>
          </a:blip>
          <a:srcRect/>
          <a:stretch/>
        </p:blipFill>
        <p:spPr>
          <a:xfrm>
            <a:off x="9347200" y="406400"/>
            <a:ext cx="2032000" cy="206992"/>
          </a:xfrm>
          <a:prstGeom prst="rect">
            <a:avLst/>
          </a:prstGeom>
          <a:noFill/>
          <a:ln>
            <a:noFill/>
          </a:ln>
        </p:spPr>
      </p:pic>
      <p:pic>
        <p:nvPicPr>
          <p:cNvPr id="725" name="Google Shape;725;p133" descr="preencoded.png"/>
          <p:cNvPicPr preferRelativeResize="0"/>
          <p:nvPr/>
        </p:nvPicPr>
        <p:blipFill rotWithShape="1">
          <a:blip r:embed="rId6">
            <a:alphaModFix/>
          </a:blip>
          <a:srcRect/>
          <a:stretch/>
        </p:blipFill>
        <p:spPr>
          <a:xfrm>
            <a:off x="0" y="5356988"/>
            <a:ext cx="12192007" cy="1501013"/>
          </a:xfrm>
          <a:prstGeom prst="rect">
            <a:avLst/>
          </a:prstGeom>
          <a:noFill/>
          <a:ln>
            <a:noFill/>
          </a:ln>
        </p:spPr>
      </p:pic>
      <p:pic>
        <p:nvPicPr>
          <p:cNvPr id="726" name="Google Shape;726;p133" descr="preencoded.png"/>
          <p:cNvPicPr preferRelativeResize="0"/>
          <p:nvPr/>
        </p:nvPicPr>
        <p:blipFill rotWithShape="1">
          <a:blip r:embed="rId7">
            <a:alphaModFix/>
          </a:blip>
          <a:srcRect/>
          <a:stretch/>
        </p:blipFill>
        <p:spPr>
          <a:xfrm>
            <a:off x="0" y="5023650"/>
            <a:ext cx="12192002" cy="1834351"/>
          </a:xfrm>
          <a:prstGeom prst="rect">
            <a:avLst/>
          </a:prstGeom>
          <a:noFill/>
          <a:ln>
            <a:noFill/>
          </a:ln>
        </p:spPr>
      </p:pic>
      <p:sp>
        <p:nvSpPr>
          <p:cNvPr id="727" name="Google Shape;727;p133"/>
          <p:cNvSpPr/>
          <p:nvPr/>
        </p:nvSpPr>
        <p:spPr>
          <a:xfrm>
            <a:off x="1555750" y="2705100"/>
            <a:ext cx="381200" cy="304800"/>
          </a:xfrm>
          <a:prstGeom prst="rect">
            <a:avLst/>
          </a:prstGeom>
          <a:noFill/>
          <a:ln>
            <a:noFill/>
          </a:ln>
        </p:spPr>
        <p:txBody>
          <a:bodyPr spcFirstLastPara="1" wrap="square" lIns="0" tIns="0" rIns="0" bIns="0" anchor="t" anchorCtr="0">
            <a:noAutofit/>
          </a:bodyPr>
          <a:lstStyle/>
          <a:p>
            <a:pPr marL="0" marR="0" lvl="0" indent="0" algn="l" rtl="0">
              <a:lnSpc>
                <a:spcPct val="84666"/>
              </a:lnSpc>
              <a:spcBef>
                <a:spcPts val="0"/>
              </a:spcBef>
              <a:spcAft>
                <a:spcPts val="0"/>
              </a:spcAft>
              <a:buClr>
                <a:srgbClr val="92958E"/>
              </a:buClr>
              <a:buSzPts val="3000"/>
              <a:buFont typeface="Montserrat"/>
              <a:buNone/>
            </a:pPr>
            <a:r>
              <a:rPr lang="en" sz="2000" b="1" i="0" u="none" strike="noStrike" cap="none">
                <a:solidFill>
                  <a:srgbClr val="92958E"/>
                </a:solidFill>
                <a:latin typeface="Montserrat"/>
                <a:ea typeface="Montserrat"/>
                <a:cs typeface="Montserrat"/>
                <a:sym typeface="Montserrat"/>
              </a:rPr>
              <a:t>01. </a:t>
            </a:r>
            <a:endParaRPr sz="2000" i="0" u="none" strike="noStrike" cap="none">
              <a:solidFill>
                <a:schemeClr val="dk1"/>
              </a:solidFill>
              <a:latin typeface="Montserrat"/>
              <a:ea typeface="Montserrat"/>
              <a:cs typeface="Montserrat"/>
              <a:sym typeface="Montserrat"/>
            </a:endParaRPr>
          </a:p>
        </p:txBody>
      </p:sp>
      <p:sp>
        <p:nvSpPr>
          <p:cNvPr id="728" name="Google Shape;728;p133"/>
          <p:cNvSpPr/>
          <p:nvPr/>
        </p:nvSpPr>
        <p:spPr>
          <a:xfrm>
            <a:off x="6788150" y="2705100"/>
            <a:ext cx="432000" cy="304800"/>
          </a:xfrm>
          <a:prstGeom prst="rect">
            <a:avLst/>
          </a:prstGeom>
          <a:noFill/>
          <a:ln>
            <a:noFill/>
          </a:ln>
        </p:spPr>
        <p:txBody>
          <a:bodyPr spcFirstLastPara="1" wrap="square" lIns="0" tIns="0" rIns="0" bIns="0" anchor="t" anchorCtr="0">
            <a:noAutofit/>
          </a:bodyPr>
          <a:lstStyle/>
          <a:p>
            <a:pPr marL="0" marR="0" lvl="0" indent="0" algn="l" rtl="0">
              <a:lnSpc>
                <a:spcPct val="84666"/>
              </a:lnSpc>
              <a:spcBef>
                <a:spcPts val="0"/>
              </a:spcBef>
              <a:spcAft>
                <a:spcPts val="0"/>
              </a:spcAft>
              <a:buClr>
                <a:srgbClr val="92958E"/>
              </a:buClr>
              <a:buSzPts val="3000"/>
              <a:buFont typeface="Montserrat"/>
              <a:buNone/>
            </a:pPr>
            <a:r>
              <a:rPr lang="en" sz="2000" b="1" i="0" u="none" strike="noStrike" cap="none">
                <a:solidFill>
                  <a:srgbClr val="92958E"/>
                </a:solidFill>
                <a:latin typeface="Montserrat"/>
                <a:ea typeface="Montserrat"/>
                <a:cs typeface="Montserrat"/>
                <a:sym typeface="Montserrat"/>
              </a:rPr>
              <a:t>05. </a:t>
            </a:r>
            <a:endParaRPr sz="2000" i="0" u="none" strike="noStrike" cap="none">
              <a:solidFill>
                <a:schemeClr val="dk1"/>
              </a:solidFill>
              <a:latin typeface="Montserrat"/>
              <a:ea typeface="Montserrat"/>
              <a:cs typeface="Montserrat"/>
              <a:sym typeface="Montserrat"/>
            </a:endParaRPr>
          </a:p>
        </p:txBody>
      </p:sp>
      <p:sp>
        <p:nvSpPr>
          <p:cNvPr id="729" name="Google Shape;729;p133"/>
          <p:cNvSpPr/>
          <p:nvPr/>
        </p:nvSpPr>
        <p:spPr>
          <a:xfrm>
            <a:off x="1530350" y="3721100"/>
            <a:ext cx="432000" cy="304800"/>
          </a:xfrm>
          <a:prstGeom prst="rect">
            <a:avLst/>
          </a:prstGeom>
          <a:noFill/>
          <a:ln>
            <a:noFill/>
          </a:ln>
        </p:spPr>
        <p:txBody>
          <a:bodyPr spcFirstLastPara="1" wrap="square" lIns="0" tIns="0" rIns="0" bIns="0" anchor="t" anchorCtr="0">
            <a:noAutofit/>
          </a:bodyPr>
          <a:lstStyle/>
          <a:p>
            <a:pPr marL="0" marR="0" lvl="0" indent="0" algn="l" rtl="0">
              <a:lnSpc>
                <a:spcPct val="84666"/>
              </a:lnSpc>
              <a:spcBef>
                <a:spcPts val="0"/>
              </a:spcBef>
              <a:spcAft>
                <a:spcPts val="0"/>
              </a:spcAft>
              <a:buClr>
                <a:srgbClr val="92958E"/>
              </a:buClr>
              <a:buSzPts val="3000"/>
              <a:buFont typeface="Montserrat"/>
              <a:buNone/>
            </a:pPr>
            <a:r>
              <a:rPr lang="en" sz="2000" b="1" i="0" u="none" strike="noStrike" cap="none">
                <a:solidFill>
                  <a:srgbClr val="92958E"/>
                </a:solidFill>
                <a:latin typeface="Montserrat"/>
                <a:ea typeface="Montserrat"/>
                <a:cs typeface="Montserrat"/>
                <a:sym typeface="Montserrat"/>
              </a:rPr>
              <a:t>02. </a:t>
            </a:r>
            <a:endParaRPr sz="2000" i="0" u="none" strike="noStrike" cap="none">
              <a:solidFill>
                <a:schemeClr val="dk1"/>
              </a:solidFill>
              <a:latin typeface="Montserrat"/>
              <a:ea typeface="Montserrat"/>
              <a:cs typeface="Montserrat"/>
              <a:sym typeface="Montserrat"/>
            </a:endParaRPr>
          </a:p>
        </p:txBody>
      </p:sp>
      <p:sp>
        <p:nvSpPr>
          <p:cNvPr id="730" name="Google Shape;730;p133"/>
          <p:cNvSpPr/>
          <p:nvPr/>
        </p:nvSpPr>
        <p:spPr>
          <a:xfrm>
            <a:off x="6781800" y="3721100"/>
            <a:ext cx="444800" cy="304800"/>
          </a:xfrm>
          <a:prstGeom prst="rect">
            <a:avLst/>
          </a:prstGeom>
          <a:noFill/>
          <a:ln>
            <a:noFill/>
          </a:ln>
        </p:spPr>
        <p:txBody>
          <a:bodyPr spcFirstLastPara="1" wrap="square" lIns="0" tIns="0" rIns="0" bIns="0" anchor="t" anchorCtr="0">
            <a:noAutofit/>
          </a:bodyPr>
          <a:lstStyle/>
          <a:p>
            <a:pPr marL="0" marR="0" lvl="0" indent="0" algn="l" rtl="0">
              <a:lnSpc>
                <a:spcPct val="84666"/>
              </a:lnSpc>
              <a:spcBef>
                <a:spcPts val="0"/>
              </a:spcBef>
              <a:spcAft>
                <a:spcPts val="0"/>
              </a:spcAft>
              <a:buClr>
                <a:srgbClr val="92958E"/>
              </a:buClr>
              <a:buSzPts val="3000"/>
              <a:buFont typeface="Montserrat"/>
              <a:buNone/>
            </a:pPr>
            <a:r>
              <a:rPr lang="en" sz="2000" b="1" i="0" u="none" strike="noStrike" cap="none">
                <a:solidFill>
                  <a:srgbClr val="92958E"/>
                </a:solidFill>
                <a:latin typeface="Montserrat"/>
                <a:ea typeface="Montserrat"/>
                <a:cs typeface="Montserrat"/>
                <a:sym typeface="Montserrat"/>
              </a:rPr>
              <a:t>06. </a:t>
            </a:r>
            <a:endParaRPr sz="2000" i="0" u="none" strike="noStrike" cap="none">
              <a:solidFill>
                <a:schemeClr val="dk1"/>
              </a:solidFill>
              <a:latin typeface="Montserrat"/>
              <a:ea typeface="Montserrat"/>
              <a:cs typeface="Montserrat"/>
              <a:sym typeface="Montserrat"/>
            </a:endParaRPr>
          </a:p>
        </p:txBody>
      </p:sp>
      <p:sp>
        <p:nvSpPr>
          <p:cNvPr id="731" name="Google Shape;731;p133"/>
          <p:cNvSpPr/>
          <p:nvPr/>
        </p:nvSpPr>
        <p:spPr>
          <a:xfrm>
            <a:off x="1533525" y="4737100"/>
            <a:ext cx="425600" cy="304800"/>
          </a:xfrm>
          <a:prstGeom prst="rect">
            <a:avLst/>
          </a:prstGeom>
          <a:noFill/>
          <a:ln>
            <a:noFill/>
          </a:ln>
        </p:spPr>
        <p:txBody>
          <a:bodyPr spcFirstLastPara="1" wrap="square" lIns="0" tIns="0" rIns="0" bIns="0" anchor="t" anchorCtr="0">
            <a:noAutofit/>
          </a:bodyPr>
          <a:lstStyle/>
          <a:p>
            <a:pPr marL="0" marR="0" lvl="0" indent="0" algn="l" rtl="0">
              <a:lnSpc>
                <a:spcPct val="84666"/>
              </a:lnSpc>
              <a:spcBef>
                <a:spcPts val="0"/>
              </a:spcBef>
              <a:spcAft>
                <a:spcPts val="0"/>
              </a:spcAft>
              <a:buClr>
                <a:srgbClr val="92958E"/>
              </a:buClr>
              <a:buSzPts val="3000"/>
              <a:buFont typeface="Montserrat"/>
              <a:buNone/>
            </a:pPr>
            <a:r>
              <a:rPr lang="en" sz="2000" b="1" i="0" u="none" strike="noStrike" cap="none">
                <a:solidFill>
                  <a:srgbClr val="92958E"/>
                </a:solidFill>
                <a:latin typeface="Montserrat"/>
                <a:ea typeface="Montserrat"/>
                <a:cs typeface="Montserrat"/>
                <a:sym typeface="Montserrat"/>
              </a:rPr>
              <a:t>03. </a:t>
            </a:r>
            <a:endParaRPr sz="2000" i="0" u="none" strike="noStrike" cap="none">
              <a:solidFill>
                <a:schemeClr val="dk1"/>
              </a:solidFill>
              <a:latin typeface="Montserrat"/>
              <a:ea typeface="Montserrat"/>
              <a:cs typeface="Montserrat"/>
              <a:sym typeface="Montserrat"/>
            </a:endParaRPr>
          </a:p>
        </p:txBody>
      </p:sp>
      <p:sp>
        <p:nvSpPr>
          <p:cNvPr id="732" name="Google Shape;732;p133"/>
          <p:cNvSpPr/>
          <p:nvPr/>
        </p:nvSpPr>
        <p:spPr>
          <a:xfrm>
            <a:off x="6791325" y="4737100"/>
            <a:ext cx="425600" cy="304800"/>
          </a:xfrm>
          <a:prstGeom prst="rect">
            <a:avLst/>
          </a:prstGeom>
          <a:noFill/>
          <a:ln>
            <a:noFill/>
          </a:ln>
        </p:spPr>
        <p:txBody>
          <a:bodyPr spcFirstLastPara="1" wrap="square" lIns="0" tIns="0" rIns="0" bIns="0" anchor="t" anchorCtr="0">
            <a:noAutofit/>
          </a:bodyPr>
          <a:lstStyle/>
          <a:p>
            <a:pPr marL="0" marR="0" lvl="0" indent="0" algn="l" rtl="0">
              <a:lnSpc>
                <a:spcPct val="84666"/>
              </a:lnSpc>
              <a:spcBef>
                <a:spcPts val="0"/>
              </a:spcBef>
              <a:spcAft>
                <a:spcPts val="0"/>
              </a:spcAft>
              <a:buClr>
                <a:srgbClr val="92958E"/>
              </a:buClr>
              <a:buSzPts val="3000"/>
              <a:buFont typeface="Montserrat"/>
              <a:buNone/>
            </a:pPr>
            <a:r>
              <a:rPr lang="en" sz="2000" b="1" i="0" u="none" strike="noStrike" cap="none">
                <a:solidFill>
                  <a:srgbClr val="92958E"/>
                </a:solidFill>
                <a:latin typeface="Montserrat"/>
                <a:ea typeface="Montserrat"/>
                <a:cs typeface="Montserrat"/>
                <a:sym typeface="Montserrat"/>
              </a:rPr>
              <a:t>07. </a:t>
            </a:r>
            <a:endParaRPr sz="2000" i="0" u="none" strike="noStrike" cap="none">
              <a:solidFill>
                <a:schemeClr val="dk1"/>
              </a:solidFill>
              <a:latin typeface="Montserrat"/>
              <a:ea typeface="Montserrat"/>
              <a:cs typeface="Montserrat"/>
              <a:sym typeface="Montserrat"/>
            </a:endParaRPr>
          </a:p>
        </p:txBody>
      </p:sp>
      <p:sp>
        <p:nvSpPr>
          <p:cNvPr id="733" name="Google Shape;733;p133"/>
          <p:cNvSpPr/>
          <p:nvPr/>
        </p:nvSpPr>
        <p:spPr>
          <a:xfrm>
            <a:off x="1517650" y="5753100"/>
            <a:ext cx="457200" cy="304800"/>
          </a:xfrm>
          <a:prstGeom prst="rect">
            <a:avLst/>
          </a:prstGeom>
          <a:noFill/>
          <a:ln>
            <a:noFill/>
          </a:ln>
        </p:spPr>
        <p:txBody>
          <a:bodyPr spcFirstLastPara="1" wrap="square" lIns="0" tIns="0" rIns="0" bIns="0" anchor="t" anchorCtr="0">
            <a:noAutofit/>
          </a:bodyPr>
          <a:lstStyle/>
          <a:p>
            <a:pPr marL="0" marR="0" lvl="0" indent="0" algn="l" rtl="0">
              <a:lnSpc>
                <a:spcPct val="84666"/>
              </a:lnSpc>
              <a:spcBef>
                <a:spcPts val="0"/>
              </a:spcBef>
              <a:spcAft>
                <a:spcPts val="0"/>
              </a:spcAft>
              <a:buClr>
                <a:srgbClr val="92958E"/>
              </a:buClr>
              <a:buSzPts val="3000"/>
              <a:buFont typeface="Montserrat"/>
              <a:buNone/>
            </a:pPr>
            <a:r>
              <a:rPr lang="en" sz="2000" b="1" i="0" u="none" strike="noStrike" cap="none">
                <a:solidFill>
                  <a:srgbClr val="92958E"/>
                </a:solidFill>
                <a:latin typeface="Montserrat"/>
                <a:ea typeface="Montserrat"/>
                <a:cs typeface="Montserrat"/>
                <a:sym typeface="Montserrat"/>
              </a:rPr>
              <a:t>04. </a:t>
            </a:r>
            <a:endParaRPr sz="2000" i="0" u="none" strike="noStrike" cap="none">
              <a:solidFill>
                <a:schemeClr val="dk1"/>
              </a:solidFill>
              <a:latin typeface="Montserrat"/>
              <a:ea typeface="Montserrat"/>
              <a:cs typeface="Montserrat"/>
              <a:sym typeface="Montserrat"/>
            </a:endParaRPr>
          </a:p>
        </p:txBody>
      </p:sp>
      <p:sp>
        <p:nvSpPr>
          <p:cNvPr id="734" name="Google Shape;734;p133"/>
          <p:cNvSpPr/>
          <p:nvPr/>
        </p:nvSpPr>
        <p:spPr>
          <a:xfrm>
            <a:off x="9671050"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i="0" u="none" strike="noStrike" cap="none">
                <a:solidFill>
                  <a:srgbClr val="C0C3B9"/>
                </a:solidFill>
                <a:latin typeface="Inter"/>
                <a:ea typeface="Inter"/>
                <a:cs typeface="Inter"/>
                <a:sym typeface="Inter"/>
              </a:rPr>
              <a:t>Copyright © 2024 SmartRecruiters, Inc. </a:t>
            </a:r>
            <a:endParaRPr sz="933" i="0" u="none" strike="noStrike" cap="none">
              <a:solidFill>
                <a:schemeClr val="dk1"/>
              </a:solidFill>
              <a:latin typeface="Inter"/>
              <a:ea typeface="Inter"/>
              <a:cs typeface="Inter"/>
              <a:sym typeface="Inter"/>
            </a:endParaRPr>
          </a:p>
        </p:txBody>
      </p:sp>
      <p:sp>
        <p:nvSpPr>
          <p:cNvPr id="735" name="Google Shape;735;p133"/>
          <p:cNvSpPr txBox="1">
            <a:spLocks noGrp="1"/>
          </p:cNvSpPr>
          <p:nvPr>
            <p:ph type="subTitle" idx="1"/>
          </p:nvPr>
        </p:nvSpPr>
        <p:spPr>
          <a:xfrm>
            <a:off x="2182367" y="2554217"/>
            <a:ext cx="6224000" cy="609600"/>
          </a:xfrm>
          <a:prstGeom prst="rect">
            <a:avLst/>
          </a:prstGeom>
        </p:spPr>
        <p:txBody>
          <a:bodyPr spcFirstLastPara="1" wrap="square" lIns="0" tIns="0" rIns="0" bIns="0" anchor="t" anchorCtr="0">
            <a:noAutofit/>
          </a:bodyPr>
          <a:lstStyle>
            <a:lvl1pPr lvl="0">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1pPr>
            <a:lvl2pPr lvl="1">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2pPr>
            <a:lvl3pPr lvl="2">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3pPr>
            <a:lvl4pPr lvl="3">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4pPr>
            <a:lvl5pPr lvl="4">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5pPr>
            <a:lvl6pPr lvl="5">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6pPr>
            <a:lvl7pPr lvl="6">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7pPr>
            <a:lvl8pPr lvl="7">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8pPr>
            <a:lvl9pPr lvl="8">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9pPr>
          </a:lstStyle>
          <a:p>
            <a:endParaRPr/>
          </a:p>
        </p:txBody>
      </p:sp>
      <p:sp>
        <p:nvSpPr>
          <p:cNvPr id="736" name="Google Shape;736;p133"/>
          <p:cNvSpPr txBox="1">
            <a:spLocks noGrp="1"/>
          </p:cNvSpPr>
          <p:nvPr>
            <p:ph type="subTitle" idx="2"/>
          </p:nvPr>
        </p:nvSpPr>
        <p:spPr>
          <a:xfrm>
            <a:off x="2182367" y="3568695"/>
            <a:ext cx="6536400" cy="609600"/>
          </a:xfrm>
          <a:prstGeom prst="rect">
            <a:avLst/>
          </a:prstGeom>
        </p:spPr>
        <p:txBody>
          <a:bodyPr spcFirstLastPara="1" wrap="square" lIns="0" tIns="0" rIns="0" bIns="0" anchor="t" anchorCtr="0">
            <a:noAutofit/>
          </a:bodyPr>
          <a:lstStyle>
            <a:lvl1pPr lvl="0">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1pPr>
            <a:lvl2pPr lvl="1">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2pPr>
            <a:lvl3pPr lvl="2">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3pPr>
            <a:lvl4pPr lvl="3">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4pPr>
            <a:lvl5pPr lvl="4">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5pPr>
            <a:lvl6pPr lvl="5">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6pPr>
            <a:lvl7pPr lvl="6">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7pPr>
            <a:lvl8pPr lvl="7">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8pPr>
            <a:lvl9pPr lvl="8">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9pPr>
          </a:lstStyle>
          <a:p>
            <a:endParaRPr/>
          </a:p>
        </p:txBody>
      </p:sp>
      <p:sp>
        <p:nvSpPr>
          <p:cNvPr id="737" name="Google Shape;737;p133"/>
          <p:cNvSpPr txBox="1">
            <a:spLocks noGrp="1"/>
          </p:cNvSpPr>
          <p:nvPr>
            <p:ph type="subTitle" idx="3"/>
          </p:nvPr>
        </p:nvSpPr>
        <p:spPr>
          <a:xfrm>
            <a:off x="2182367" y="4584189"/>
            <a:ext cx="6536400" cy="609600"/>
          </a:xfrm>
          <a:prstGeom prst="rect">
            <a:avLst/>
          </a:prstGeom>
        </p:spPr>
        <p:txBody>
          <a:bodyPr spcFirstLastPara="1" wrap="square" lIns="0" tIns="0" rIns="0" bIns="0" anchor="t" anchorCtr="0">
            <a:noAutofit/>
          </a:bodyPr>
          <a:lstStyle>
            <a:lvl1pPr lvl="0">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1pPr>
            <a:lvl2pPr lvl="1">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2pPr>
            <a:lvl3pPr lvl="2">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3pPr>
            <a:lvl4pPr lvl="3">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4pPr>
            <a:lvl5pPr lvl="4">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5pPr>
            <a:lvl6pPr lvl="5">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6pPr>
            <a:lvl7pPr lvl="6">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7pPr>
            <a:lvl8pPr lvl="7">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8pPr>
            <a:lvl9pPr lvl="8">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9pPr>
          </a:lstStyle>
          <a:p>
            <a:endParaRPr/>
          </a:p>
        </p:txBody>
      </p:sp>
      <p:sp>
        <p:nvSpPr>
          <p:cNvPr id="738" name="Google Shape;738;p133"/>
          <p:cNvSpPr txBox="1">
            <a:spLocks noGrp="1"/>
          </p:cNvSpPr>
          <p:nvPr>
            <p:ph type="subTitle" idx="4"/>
          </p:nvPr>
        </p:nvSpPr>
        <p:spPr>
          <a:xfrm>
            <a:off x="2182367" y="5600700"/>
            <a:ext cx="6536400" cy="609600"/>
          </a:xfrm>
          <a:prstGeom prst="rect">
            <a:avLst/>
          </a:prstGeom>
        </p:spPr>
        <p:txBody>
          <a:bodyPr spcFirstLastPara="1" wrap="square" lIns="0" tIns="0" rIns="0" bIns="0" anchor="t" anchorCtr="0">
            <a:noAutofit/>
          </a:bodyPr>
          <a:lstStyle>
            <a:lvl1pPr lvl="0">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1pPr>
            <a:lvl2pPr lvl="1">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2pPr>
            <a:lvl3pPr lvl="2">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3pPr>
            <a:lvl4pPr lvl="3">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4pPr>
            <a:lvl5pPr lvl="4">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5pPr>
            <a:lvl6pPr lvl="5">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6pPr>
            <a:lvl7pPr lvl="6">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7pPr>
            <a:lvl8pPr lvl="7">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8pPr>
            <a:lvl9pPr lvl="8">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9pPr>
          </a:lstStyle>
          <a:p>
            <a:endParaRPr/>
          </a:p>
        </p:txBody>
      </p:sp>
      <p:sp>
        <p:nvSpPr>
          <p:cNvPr id="739" name="Google Shape;739;p133"/>
          <p:cNvSpPr txBox="1">
            <a:spLocks noGrp="1"/>
          </p:cNvSpPr>
          <p:nvPr>
            <p:ph type="subTitle" idx="5"/>
          </p:nvPr>
        </p:nvSpPr>
        <p:spPr>
          <a:xfrm>
            <a:off x="7443217" y="4584700"/>
            <a:ext cx="6174000" cy="609600"/>
          </a:xfrm>
          <a:prstGeom prst="rect">
            <a:avLst/>
          </a:prstGeom>
        </p:spPr>
        <p:txBody>
          <a:bodyPr spcFirstLastPara="1" wrap="square" lIns="0" tIns="0" rIns="0" bIns="0" anchor="t" anchorCtr="0">
            <a:noAutofit/>
          </a:bodyPr>
          <a:lstStyle>
            <a:lvl1pPr lvl="0">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1pPr>
            <a:lvl2pPr lvl="1">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2pPr>
            <a:lvl3pPr lvl="2">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3pPr>
            <a:lvl4pPr lvl="3">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4pPr>
            <a:lvl5pPr lvl="4">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5pPr>
            <a:lvl6pPr lvl="5">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6pPr>
            <a:lvl7pPr lvl="6">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7pPr>
            <a:lvl8pPr lvl="7">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8pPr>
            <a:lvl9pPr lvl="8">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9pPr>
          </a:lstStyle>
          <a:p>
            <a:endParaRPr/>
          </a:p>
        </p:txBody>
      </p:sp>
      <p:sp>
        <p:nvSpPr>
          <p:cNvPr id="740" name="Google Shape;740;p133"/>
          <p:cNvSpPr txBox="1">
            <a:spLocks noGrp="1"/>
          </p:cNvSpPr>
          <p:nvPr>
            <p:ph type="subTitle" idx="6"/>
          </p:nvPr>
        </p:nvSpPr>
        <p:spPr>
          <a:xfrm>
            <a:off x="7443217" y="3568700"/>
            <a:ext cx="6174000" cy="609600"/>
          </a:xfrm>
          <a:prstGeom prst="rect">
            <a:avLst/>
          </a:prstGeom>
        </p:spPr>
        <p:txBody>
          <a:bodyPr spcFirstLastPara="1" wrap="square" lIns="0" tIns="0" rIns="0" bIns="0" anchor="t" anchorCtr="0">
            <a:noAutofit/>
          </a:bodyPr>
          <a:lstStyle>
            <a:lvl1pPr lvl="0">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1pPr>
            <a:lvl2pPr lvl="1">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2pPr>
            <a:lvl3pPr lvl="2">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3pPr>
            <a:lvl4pPr lvl="3">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4pPr>
            <a:lvl5pPr lvl="4">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5pPr>
            <a:lvl6pPr lvl="5">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6pPr>
            <a:lvl7pPr lvl="6">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7pPr>
            <a:lvl8pPr lvl="7">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8pPr>
            <a:lvl9pPr lvl="8">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9pPr>
          </a:lstStyle>
          <a:p>
            <a:endParaRPr/>
          </a:p>
        </p:txBody>
      </p:sp>
      <p:sp>
        <p:nvSpPr>
          <p:cNvPr id="741" name="Google Shape;741;p133"/>
          <p:cNvSpPr txBox="1">
            <a:spLocks noGrp="1"/>
          </p:cNvSpPr>
          <p:nvPr>
            <p:ph type="subTitle" idx="7"/>
          </p:nvPr>
        </p:nvSpPr>
        <p:spPr>
          <a:xfrm>
            <a:off x="7443217" y="2552700"/>
            <a:ext cx="6174000" cy="609600"/>
          </a:xfrm>
          <a:prstGeom prst="rect">
            <a:avLst/>
          </a:prstGeom>
        </p:spPr>
        <p:txBody>
          <a:bodyPr spcFirstLastPara="1" wrap="square" lIns="0" tIns="0" rIns="0" bIns="0" anchor="t" anchorCtr="0">
            <a:noAutofit/>
          </a:bodyPr>
          <a:lstStyle>
            <a:lvl1pPr lvl="0">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1pPr>
            <a:lvl2pPr lvl="1">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2pPr>
            <a:lvl3pPr lvl="2">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3pPr>
            <a:lvl4pPr lvl="3">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4pPr>
            <a:lvl5pPr lvl="4">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5pPr>
            <a:lvl6pPr lvl="5">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6pPr>
            <a:lvl7pPr lvl="6">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7pPr>
            <a:lvl8pPr lvl="7">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8pPr>
            <a:lvl9pPr lvl="8">
              <a:lnSpc>
                <a:spcPct val="127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9pPr>
          </a:lstStyle>
          <a:p>
            <a:endParaRPr/>
          </a:p>
        </p:txBody>
      </p:sp>
      <p:sp>
        <p:nvSpPr>
          <p:cNvPr id="742" name="Google Shape;742;p133"/>
          <p:cNvSpPr txBox="1">
            <a:spLocks noGrp="1"/>
          </p:cNvSpPr>
          <p:nvPr>
            <p:ph type="title"/>
          </p:nvPr>
        </p:nvSpPr>
        <p:spPr>
          <a:xfrm>
            <a:off x="810767" y="633983"/>
            <a:ext cx="14779600" cy="896400"/>
          </a:xfrm>
          <a:prstGeom prst="rect">
            <a:avLst/>
          </a:prstGeom>
        </p:spPr>
        <p:txBody>
          <a:bodyPr spcFirstLastPara="1" wrap="square" lIns="0" tIns="0" rIns="0" bIns="0" anchor="t" anchorCtr="0">
            <a:noAutofit/>
          </a:bodyPr>
          <a:lstStyle>
            <a:lvl1pPr lvl="0">
              <a:lnSpc>
                <a:spcPct val="78000"/>
              </a:lnSpc>
              <a:spcBef>
                <a:spcPts val="0"/>
              </a:spcBef>
              <a:spcAft>
                <a:spcPts val="0"/>
              </a:spcAft>
              <a:buClr>
                <a:schemeClr val="accent5"/>
              </a:buClr>
              <a:buSzPts val="9600"/>
              <a:buFont typeface="Montserrat"/>
              <a:buNone/>
              <a:defRPr sz="6400" i="0">
                <a:solidFill>
                  <a:schemeClr val="accent5"/>
                </a:solidFill>
                <a:latin typeface="Montserrat"/>
                <a:ea typeface="Montserrat"/>
                <a:cs typeface="Montserrat"/>
                <a:sym typeface="Montserrat"/>
              </a:defRPr>
            </a:lvl1pPr>
            <a:lvl2pPr lvl="1">
              <a:lnSpc>
                <a:spcPct val="78000"/>
              </a:lnSpc>
              <a:spcBef>
                <a:spcPts val="0"/>
              </a:spcBef>
              <a:spcAft>
                <a:spcPts val="0"/>
              </a:spcAft>
              <a:buClr>
                <a:schemeClr val="accent5"/>
              </a:buClr>
              <a:buSzPts val="9600"/>
              <a:buFont typeface="Montserrat"/>
              <a:buNone/>
              <a:defRPr sz="6400">
                <a:solidFill>
                  <a:schemeClr val="accent5"/>
                </a:solidFill>
                <a:latin typeface="Montserrat"/>
                <a:ea typeface="Montserrat"/>
                <a:cs typeface="Montserrat"/>
                <a:sym typeface="Montserrat"/>
              </a:defRPr>
            </a:lvl2pPr>
            <a:lvl3pPr lvl="2">
              <a:lnSpc>
                <a:spcPct val="78000"/>
              </a:lnSpc>
              <a:spcBef>
                <a:spcPts val="0"/>
              </a:spcBef>
              <a:spcAft>
                <a:spcPts val="0"/>
              </a:spcAft>
              <a:buClr>
                <a:schemeClr val="accent5"/>
              </a:buClr>
              <a:buSzPts val="9600"/>
              <a:buFont typeface="Montserrat"/>
              <a:buNone/>
              <a:defRPr sz="6400">
                <a:solidFill>
                  <a:schemeClr val="accent5"/>
                </a:solidFill>
                <a:latin typeface="Montserrat"/>
                <a:ea typeface="Montserrat"/>
                <a:cs typeface="Montserrat"/>
                <a:sym typeface="Montserrat"/>
              </a:defRPr>
            </a:lvl3pPr>
            <a:lvl4pPr lvl="3">
              <a:lnSpc>
                <a:spcPct val="78000"/>
              </a:lnSpc>
              <a:spcBef>
                <a:spcPts val="0"/>
              </a:spcBef>
              <a:spcAft>
                <a:spcPts val="0"/>
              </a:spcAft>
              <a:buClr>
                <a:schemeClr val="accent5"/>
              </a:buClr>
              <a:buSzPts val="9600"/>
              <a:buFont typeface="Montserrat"/>
              <a:buNone/>
              <a:defRPr sz="6400">
                <a:solidFill>
                  <a:schemeClr val="accent5"/>
                </a:solidFill>
                <a:latin typeface="Montserrat"/>
                <a:ea typeface="Montserrat"/>
                <a:cs typeface="Montserrat"/>
                <a:sym typeface="Montserrat"/>
              </a:defRPr>
            </a:lvl4pPr>
            <a:lvl5pPr lvl="4">
              <a:lnSpc>
                <a:spcPct val="78000"/>
              </a:lnSpc>
              <a:spcBef>
                <a:spcPts val="0"/>
              </a:spcBef>
              <a:spcAft>
                <a:spcPts val="0"/>
              </a:spcAft>
              <a:buClr>
                <a:schemeClr val="accent5"/>
              </a:buClr>
              <a:buSzPts val="9600"/>
              <a:buFont typeface="Montserrat"/>
              <a:buNone/>
              <a:defRPr sz="6400">
                <a:solidFill>
                  <a:schemeClr val="accent5"/>
                </a:solidFill>
                <a:latin typeface="Montserrat"/>
                <a:ea typeface="Montserrat"/>
                <a:cs typeface="Montserrat"/>
                <a:sym typeface="Montserrat"/>
              </a:defRPr>
            </a:lvl5pPr>
            <a:lvl6pPr lvl="5">
              <a:lnSpc>
                <a:spcPct val="78000"/>
              </a:lnSpc>
              <a:spcBef>
                <a:spcPts val="0"/>
              </a:spcBef>
              <a:spcAft>
                <a:spcPts val="0"/>
              </a:spcAft>
              <a:buClr>
                <a:schemeClr val="accent5"/>
              </a:buClr>
              <a:buSzPts val="9600"/>
              <a:buFont typeface="Montserrat"/>
              <a:buNone/>
              <a:defRPr sz="6400">
                <a:solidFill>
                  <a:schemeClr val="accent5"/>
                </a:solidFill>
                <a:latin typeface="Montserrat"/>
                <a:ea typeface="Montserrat"/>
                <a:cs typeface="Montserrat"/>
                <a:sym typeface="Montserrat"/>
              </a:defRPr>
            </a:lvl6pPr>
            <a:lvl7pPr lvl="6">
              <a:lnSpc>
                <a:spcPct val="78000"/>
              </a:lnSpc>
              <a:spcBef>
                <a:spcPts val="0"/>
              </a:spcBef>
              <a:spcAft>
                <a:spcPts val="0"/>
              </a:spcAft>
              <a:buClr>
                <a:schemeClr val="accent5"/>
              </a:buClr>
              <a:buSzPts val="9600"/>
              <a:buFont typeface="Montserrat"/>
              <a:buNone/>
              <a:defRPr sz="6400">
                <a:solidFill>
                  <a:schemeClr val="accent5"/>
                </a:solidFill>
                <a:latin typeface="Montserrat"/>
                <a:ea typeface="Montserrat"/>
                <a:cs typeface="Montserrat"/>
                <a:sym typeface="Montserrat"/>
              </a:defRPr>
            </a:lvl7pPr>
            <a:lvl8pPr lvl="7">
              <a:lnSpc>
                <a:spcPct val="78000"/>
              </a:lnSpc>
              <a:spcBef>
                <a:spcPts val="0"/>
              </a:spcBef>
              <a:spcAft>
                <a:spcPts val="0"/>
              </a:spcAft>
              <a:buClr>
                <a:schemeClr val="accent5"/>
              </a:buClr>
              <a:buSzPts val="9600"/>
              <a:buFont typeface="Montserrat"/>
              <a:buNone/>
              <a:defRPr sz="6400">
                <a:solidFill>
                  <a:schemeClr val="accent5"/>
                </a:solidFill>
                <a:latin typeface="Montserrat"/>
                <a:ea typeface="Montserrat"/>
                <a:cs typeface="Montserrat"/>
                <a:sym typeface="Montserrat"/>
              </a:defRPr>
            </a:lvl8pPr>
            <a:lvl9pPr lvl="8">
              <a:lnSpc>
                <a:spcPct val="78000"/>
              </a:lnSpc>
              <a:spcBef>
                <a:spcPts val="0"/>
              </a:spcBef>
              <a:spcAft>
                <a:spcPts val="0"/>
              </a:spcAft>
              <a:buClr>
                <a:schemeClr val="accent5"/>
              </a:buClr>
              <a:buSzPts val="9600"/>
              <a:buFont typeface="Montserrat"/>
              <a:buNone/>
              <a:defRPr sz="6400">
                <a:solidFill>
                  <a:schemeClr val="accent5"/>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78308249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Chapter A">
  <p:cSld name="Chapter A">
    <p:bg>
      <p:bgPr>
        <a:solidFill>
          <a:schemeClr val="accent2"/>
        </a:solidFill>
        <a:effectLst/>
      </p:bgPr>
    </p:bg>
    <p:spTree>
      <p:nvGrpSpPr>
        <p:cNvPr id="1" name="Shape 743"/>
        <p:cNvGrpSpPr/>
        <p:nvPr/>
      </p:nvGrpSpPr>
      <p:grpSpPr>
        <a:xfrm>
          <a:off x="0" y="0"/>
          <a:ext cx="0" cy="0"/>
          <a:chOff x="0" y="0"/>
          <a:chExt cx="0" cy="0"/>
        </a:xfrm>
      </p:grpSpPr>
      <p:pic>
        <p:nvPicPr>
          <p:cNvPr id="744" name="Google Shape;744;p134" descr="preencoded.png"/>
          <p:cNvPicPr preferRelativeResize="0"/>
          <p:nvPr/>
        </p:nvPicPr>
        <p:blipFill rotWithShape="1">
          <a:blip r:embed="rId2">
            <a:alphaModFix/>
          </a:blip>
          <a:srcRect/>
          <a:stretch/>
        </p:blipFill>
        <p:spPr>
          <a:xfrm>
            <a:off x="0" y="4587069"/>
            <a:ext cx="12192006" cy="2071301"/>
          </a:xfrm>
          <a:prstGeom prst="rect">
            <a:avLst/>
          </a:prstGeom>
          <a:noFill/>
          <a:ln>
            <a:noFill/>
          </a:ln>
        </p:spPr>
      </p:pic>
      <p:pic>
        <p:nvPicPr>
          <p:cNvPr id="745" name="Google Shape;745;p134" descr="preencoded.png"/>
          <p:cNvPicPr preferRelativeResize="0"/>
          <p:nvPr/>
        </p:nvPicPr>
        <p:blipFill rotWithShape="1">
          <a:blip r:embed="rId3">
            <a:alphaModFix/>
          </a:blip>
          <a:srcRect/>
          <a:stretch/>
        </p:blipFill>
        <p:spPr>
          <a:xfrm>
            <a:off x="0" y="5031033"/>
            <a:ext cx="12192002" cy="1826967"/>
          </a:xfrm>
          <a:prstGeom prst="rect">
            <a:avLst/>
          </a:prstGeom>
          <a:noFill/>
          <a:ln>
            <a:noFill/>
          </a:ln>
        </p:spPr>
      </p:pic>
      <p:pic>
        <p:nvPicPr>
          <p:cNvPr id="746" name="Google Shape;746;p134" descr="preencoded.png"/>
          <p:cNvPicPr preferRelativeResize="0"/>
          <p:nvPr/>
        </p:nvPicPr>
        <p:blipFill rotWithShape="1">
          <a:blip r:embed="rId4">
            <a:alphaModFix/>
          </a:blip>
          <a:srcRect/>
          <a:stretch/>
        </p:blipFill>
        <p:spPr>
          <a:xfrm>
            <a:off x="3170635" y="5301453"/>
            <a:ext cx="9021370" cy="1556547"/>
          </a:xfrm>
          <a:prstGeom prst="rect">
            <a:avLst/>
          </a:prstGeom>
          <a:noFill/>
          <a:ln>
            <a:noFill/>
          </a:ln>
        </p:spPr>
      </p:pic>
      <p:pic>
        <p:nvPicPr>
          <p:cNvPr id="747" name="Google Shape;747;p134" descr="preencoded.png"/>
          <p:cNvPicPr preferRelativeResize="0"/>
          <p:nvPr/>
        </p:nvPicPr>
        <p:blipFill rotWithShape="1">
          <a:blip r:embed="rId5">
            <a:alphaModFix/>
          </a:blip>
          <a:srcRect/>
          <a:stretch/>
        </p:blipFill>
        <p:spPr>
          <a:xfrm>
            <a:off x="3457415" y="5130800"/>
            <a:ext cx="8734591" cy="1727200"/>
          </a:xfrm>
          <a:prstGeom prst="rect">
            <a:avLst/>
          </a:prstGeom>
          <a:noFill/>
          <a:ln>
            <a:noFill/>
          </a:ln>
        </p:spPr>
      </p:pic>
      <p:pic>
        <p:nvPicPr>
          <p:cNvPr id="748" name="Google Shape;748;p134" descr="preencoded.png"/>
          <p:cNvPicPr preferRelativeResize="0"/>
          <p:nvPr/>
        </p:nvPicPr>
        <p:blipFill rotWithShape="1">
          <a:blip r:embed="rId6">
            <a:alphaModFix/>
          </a:blip>
          <a:srcRect/>
          <a:stretch/>
        </p:blipFill>
        <p:spPr>
          <a:xfrm>
            <a:off x="609600" y="6242050"/>
            <a:ext cx="2032000" cy="206992"/>
          </a:xfrm>
          <a:prstGeom prst="rect">
            <a:avLst/>
          </a:prstGeom>
          <a:noFill/>
          <a:ln>
            <a:noFill/>
          </a:ln>
        </p:spPr>
      </p:pic>
      <p:sp>
        <p:nvSpPr>
          <p:cNvPr id="749" name="Google Shape;749;p134"/>
          <p:cNvSpPr txBox="1">
            <a:spLocks noGrp="1"/>
          </p:cNvSpPr>
          <p:nvPr>
            <p:ph type="title"/>
          </p:nvPr>
        </p:nvSpPr>
        <p:spPr>
          <a:xfrm>
            <a:off x="1587500" y="2121408"/>
            <a:ext cx="3559600" cy="286000"/>
          </a:xfrm>
          <a:prstGeom prst="rect">
            <a:avLst/>
          </a:prstGeom>
        </p:spPr>
        <p:txBody>
          <a:bodyPr spcFirstLastPara="1" wrap="square" lIns="0" tIns="0" rIns="0" bIns="0" anchor="t" anchorCtr="0">
            <a:noAutofit/>
          </a:bodyPr>
          <a:lstStyle>
            <a:lvl1pPr lvl="0">
              <a:lnSpc>
                <a:spcPct val="99000"/>
              </a:lnSpc>
              <a:spcBef>
                <a:spcPts val="0"/>
              </a:spcBef>
              <a:spcAft>
                <a:spcPts val="0"/>
              </a:spcAft>
              <a:buClr>
                <a:schemeClr val="accent4"/>
              </a:buClr>
              <a:buSzPts val="2400"/>
              <a:buFont typeface="Montserrat Medium"/>
              <a:buNone/>
              <a:defRPr sz="1600">
                <a:solidFill>
                  <a:schemeClr val="accent4"/>
                </a:solidFill>
                <a:latin typeface="Montserrat Medium"/>
                <a:ea typeface="Montserrat Medium"/>
                <a:cs typeface="Montserrat Medium"/>
                <a:sym typeface="Montserrat Medium"/>
              </a:defRPr>
            </a:lvl1pPr>
            <a:lvl2pPr lvl="1">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2pPr>
            <a:lvl3pPr lvl="2">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3pPr>
            <a:lvl4pPr lvl="3">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4pPr>
            <a:lvl5pPr lvl="4">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5pPr>
            <a:lvl6pPr lvl="5">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6pPr>
            <a:lvl7pPr lvl="6">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7pPr>
            <a:lvl8pPr lvl="7">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8pPr>
            <a:lvl9pPr lvl="8">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9pPr>
          </a:lstStyle>
          <a:p>
            <a:endParaRPr/>
          </a:p>
        </p:txBody>
      </p:sp>
      <p:sp>
        <p:nvSpPr>
          <p:cNvPr id="750" name="Google Shape;750;p134"/>
          <p:cNvSpPr txBox="1">
            <a:spLocks noGrp="1"/>
          </p:cNvSpPr>
          <p:nvPr>
            <p:ph type="title" idx="2"/>
          </p:nvPr>
        </p:nvSpPr>
        <p:spPr>
          <a:xfrm>
            <a:off x="1584967" y="2566417"/>
            <a:ext cx="18739200" cy="1341200"/>
          </a:xfrm>
          <a:prstGeom prst="rect">
            <a:avLst/>
          </a:prstGeom>
        </p:spPr>
        <p:txBody>
          <a:bodyPr spcFirstLastPara="1" wrap="square" lIns="0" tIns="0" rIns="0" bIns="0" anchor="t" anchorCtr="0">
            <a:noAutofit/>
          </a:bodyPr>
          <a:lstStyle>
            <a:lvl1pPr lvl="0">
              <a:lnSpc>
                <a:spcPct val="78000"/>
              </a:lnSpc>
              <a:spcBef>
                <a:spcPts val="0"/>
              </a:spcBef>
              <a:spcAft>
                <a:spcPts val="0"/>
              </a:spcAft>
              <a:buClr>
                <a:schemeClr val="lt1"/>
              </a:buClr>
              <a:buSzPts val="14400"/>
              <a:buFont typeface="Montserrat"/>
              <a:buNone/>
              <a:defRPr sz="9600" b="1">
                <a:solidFill>
                  <a:schemeClr val="lt1"/>
                </a:solidFill>
                <a:latin typeface="Montserrat"/>
                <a:ea typeface="Montserrat"/>
                <a:cs typeface="Montserrat"/>
                <a:sym typeface="Montserrat"/>
              </a:defRPr>
            </a:lvl1pPr>
            <a:lvl2pPr lvl="1">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2pPr>
            <a:lvl3pPr lvl="2">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3pPr>
            <a:lvl4pPr lvl="3">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4pPr>
            <a:lvl5pPr lvl="4">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5pPr>
            <a:lvl6pPr lvl="5">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6pPr>
            <a:lvl7pPr lvl="6">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7pPr>
            <a:lvl8pPr lvl="7">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8pPr>
            <a:lvl9pPr lvl="8">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49535313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Chapter B">
  <p:cSld name="Chapter B">
    <p:bg>
      <p:bgPr>
        <a:solidFill>
          <a:srgbClr val="0D141C"/>
        </a:solidFill>
        <a:effectLst/>
      </p:bgPr>
    </p:bg>
    <p:spTree>
      <p:nvGrpSpPr>
        <p:cNvPr id="1" name="Shape 751"/>
        <p:cNvGrpSpPr/>
        <p:nvPr/>
      </p:nvGrpSpPr>
      <p:grpSpPr>
        <a:xfrm>
          <a:off x="0" y="0"/>
          <a:ext cx="0" cy="0"/>
          <a:chOff x="0" y="0"/>
          <a:chExt cx="0" cy="0"/>
        </a:xfrm>
      </p:grpSpPr>
      <p:pic>
        <p:nvPicPr>
          <p:cNvPr id="752" name="Google Shape;752;p135" descr="preencoded.png"/>
          <p:cNvPicPr preferRelativeResize="0"/>
          <p:nvPr/>
        </p:nvPicPr>
        <p:blipFill rotWithShape="1">
          <a:blip r:embed="rId2">
            <a:alphaModFix/>
          </a:blip>
          <a:srcRect/>
          <a:stretch/>
        </p:blipFill>
        <p:spPr>
          <a:xfrm>
            <a:off x="0" y="4587072"/>
            <a:ext cx="12192006" cy="2071301"/>
          </a:xfrm>
          <a:prstGeom prst="rect">
            <a:avLst/>
          </a:prstGeom>
          <a:noFill/>
          <a:ln>
            <a:noFill/>
          </a:ln>
        </p:spPr>
      </p:pic>
      <p:pic>
        <p:nvPicPr>
          <p:cNvPr id="753" name="Google Shape;753;p135" descr="preencoded.png"/>
          <p:cNvPicPr preferRelativeResize="0"/>
          <p:nvPr/>
        </p:nvPicPr>
        <p:blipFill rotWithShape="1">
          <a:blip r:embed="rId3">
            <a:alphaModFix/>
          </a:blip>
          <a:srcRect/>
          <a:stretch/>
        </p:blipFill>
        <p:spPr>
          <a:xfrm>
            <a:off x="0" y="5031033"/>
            <a:ext cx="12192002" cy="1826967"/>
          </a:xfrm>
          <a:prstGeom prst="rect">
            <a:avLst/>
          </a:prstGeom>
          <a:noFill/>
          <a:ln>
            <a:noFill/>
          </a:ln>
        </p:spPr>
      </p:pic>
      <p:pic>
        <p:nvPicPr>
          <p:cNvPr id="754" name="Google Shape;754;p135" descr="preencoded.png"/>
          <p:cNvPicPr preferRelativeResize="0"/>
          <p:nvPr/>
        </p:nvPicPr>
        <p:blipFill rotWithShape="1">
          <a:blip r:embed="rId4">
            <a:alphaModFix/>
          </a:blip>
          <a:srcRect/>
          <a:stretch/>
        </p:blipFill>
        <p:spPr>
          <a:xfrm>
            <a:off x="3170635" y="5301456"/>
            <a:ext cx="9021370" cy="1556544"/>
          </a:xfrm>
          <a:prstGeom prst="rect">
            <a:avLst/>
          </a:prstGeom>
          <a:noFill/>
          <a:ln>
            <a:noFill/>
          </a:ln>
        </p:spPr>
      </p:pic>
      <p:pic>
        <p:nvPicPr>
          <p:cNvPr id="755" name="Google Shape;755;p135" descr="preencoded.png"/>
          <p:cNvPicPr preferRelativeResize="0"/>
          <p:nvPr/>
        </p:nvPicPr>
        <p:blipFill rotWithShape="1">
          <a:blip r:embed="rId5">
            <a:alphaModFix/>
          </a:blip>
          <a:srcRect/>
          <a:stretch/>
        </p:blipFill>
        <p:spPr>
          <a:xfrm>
            <a:off x="3457415" y="5130800"/>
            <a:ext cx="8734591" cy="1727200"/>
          </a:xfrm>
          <a:prstGeom prst="rect">
            <a:avLst/>
          </a:prstGeom>
          <a:noFill/>
          <a:ln>
            <a:noFill/>
          </a:ln>
        </p:spPr>
      </p:pic>
      <p:pic>
        <p:nvPicPr>
          <p:cNvPr id="756" name="Google Shape;756;p135" descr="preencoded.png"/>
          <p:cNvPicPr preferRelativeResize="0"/>
          <p:nvPr/>
        </p:nvPicPr>
        <p:blipFill rotWithShape="1">
          <a:blip r:embed="rId6">
            <a:alphaModFix/>
          </a:blip>
          <a:srcRect/>
          <a:stretch/>
        </p:blipFill>
        <p:spPr>
          <a:xfrm>
            <a:off x="609600" y="6242050"/>
            <a:ext cx="2032000" cy="206992"/>
          </a:xfrm>
          <a:prstGeom prst="rect">
            <a:avLst/>
          </a:prstGeom>
          <a:noFill/>
          <a:ln>
            <a:noFill/>
          </a:ln>
        </p:spPr>
      </p:pic>
      <p:sp>
        <p:nvSpPr>
          <p:cNvPr id="757" name="Google Shape;757;p135"/>
          <p:cNvSpPr txBox="1">
            <a:spLocks noGrp="1"/>
          </p:cNvSpPr>
          <p:nvPr>
            <p:ph type="title"/>
          </p:nvPr>
        </p:nvSpPr>
        <p:spPr>
          <a:xfrm>
            <a:off x="1587500" y="2121408"/>
            <a:ext cx="3559600" cy="286000"/>
          </a:xfrm>
          <a:prstGeom prst="rect">
            <a:avLst/>
          </a:prstGeom>
        </p:spPr>
        <p:txBody>
          <a:bodyPr spcFirstLastPara="1" wrap="square" lIns="0" tIns="0" rIns="0" bIns="0" anchor="t" anchorCtr="0">
            <a:noAutofit/>
          </a:bodyPr>
          <a:lstStyle>
            <a:lvl1pPr lvl="0">
              <a:lnSpc>
                <a:spcPct val="99000"/>
              </a:lnSpc>
              <a:spcBef>
                <a:spcPts val="0"/>
              </a:spcBef>
              <a:spcAft>
                <a:spcPts val="0"/>
              </a:spcAft>
              <a:buClr>
                <a:schemeClr val="accent4"/>
              </a:buClr>
              <a:buSzPts val="2400"/>
              <a:buFont typeface="Montserrat Medium"/>
              <a:buNone/>
              <a:defRPr sz="1600">
                <a:solidFill>
                  <a:schemeClr val="accent4"/>
                </a:solidFill>
                <a:latin typeface="Montserrat Medium"/>
                <a:ea typeface="Montserrat Medium"/>
                <a:cs typeface="Montserrat Medium"/>
                <a:sym typeface="Montserrat Medium"/>
              </a:defRPr>
            </a:lvl1pPr>
            <a:lvl2pPr lvl="1">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2pPr>
            <a:lvl3pPr lvl="2">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3pPr>
            <a:lvl4pPr lvl="3">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4pPr>
            <a:lvl5pPr lvl="4">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5pPr>
            <a:lvl6pPr lvl="5">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6pPr>
            <a:lvl7pPr lvl="6">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7pPr>
            <a:lvl8pPr lvl="7">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8pPr>
            <a:lvl9pPr lvl="8">
              <a:lnSpc>
                <a:spcPct val="99000"/>
              </a:lnSpc>
              <a:spcBef>
                <a:spcPts val="0"/>
              </a:spcBef>
              <a:spcAft>
                <a:spcPts val="0"/>
              </a:spcAft>
              <a:buClr>
                <a:schemeClr val="accent4"/>
              </a:buClr>
              <a:buSzPts val="2400"/>
              <a:buFont typeface="Montserrat"/>
              <a:buNone/>
              <a:defRPr sz="1600">
                <a:solidFill>
                  <a:schemeClr val="accent4"/>
                </a:solidFill>
                <a:latin typeface="Montserrat"/>
                <a:ea typeface="Montserrat"/>
                <a:cs typeface="Montserrat"/>
                <a:sym typeface="Montserrat"/>
              </a:defRPr>
            </a:lvl9pPr>
          </a:lstStyle>
          <a:p>
            <a:endParaRPr/>
          </a:p>
        </p:txBody>
      </p:sp>
      <p:sp>
        <p:nvSpPr>
          <p:cNvPr id="758" name="Google Shape;758;p135"/>
          <p:cNvSpPr txBox="1">
            <a:spLocks noGrp="1"/>
          </p:cNvSpPr>
          <p:nvPr>
            <p:ph type="title" idx="2"/>
          </p:nvPr>
        </p:nvSpPr>
        <p:spPr>
          <a:xfrm>
            <a:off x="1584967" y="2566417"/>
            <a:ext cx="18739200" cy="1341200"/>
          </a:xfrm>
          <a:prstGeom prst="rect">
            <a:avLst/>
          </a:prstGeom>
        </p:spPr>
        <p:txBody>
          <a:bodyPr spcFirstLastPara="1" wrap="square" lIns="0" tIns="0" rIns="0" bIns="0" anchor="t" anchorCtr="0">
            <a:noAutofit/>
          </a:bodyPr>
          <a:lstStyle>
            <a:lvl1pPr lvl="0">
              <a:lnSpc>
                <a:spcPct val="78000"/>
              </a:lnSpc>
              <a:spcBef>
                <a:spcPts val="0"/>
              </a:spcBef>
              <a:spcAft>
                <a:spcPts val="0"/>
              </a:spcAft>
              <a:buClr>
                <a:schemeClr val="lt1"/>
              </a:buClr>
              <a:buSzPts val="14400"/>
              <a:buFont typeface="Montserrat"/>
              <a:buNone/>
              <a:defRPr sz="9600" b="1">
                <a:solidFill>
                  <a:schemeClr val="lt1"/>
                </a:solidFill>
                <a:latin typeface="Montserrat"/>
                <a:ea typeface="Montserrat"/>
                <a:cs typeface="Montserrat"/>
                <a:sym typeface="Montserrat"/>
              </a:defRPr>
            </a:lvl1pPr>
            <a:lvl2pPr lvl="1">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2pPr>
            <a:lvl3pPr lvl="2">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3pPr>
            <a:lvl4pPr lvl="3">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4pPr>
            <a:lvl5pPr lvl="4">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5pPr>
            <a:lvl6pPr lvl="5">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6pPr>
            <a:lvl7pPr lvl="6">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7pPr>
            <a:lvl8pPr lvl="7">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8pPr>
            <a:lvl9pPr lvl="8">
              <a:lnSpc>
                <a:spcPct val="80000"/>
              </a:lnSpc>
              <a:spcBef>
                <a:spcPts val="0"/>
              </a:spcBef>
              <a:spcAft>
                <a:spcPts val="0"/>
              </a:spcAft>
              <a:buClr>
                <a:schemeClr val="lt1"/>
              </a:buClr>
              <a:buSzPts val="14400"/>
              <a:buFont typeface="Montserrat"/>
              <a:buNone/>
              <a:defRPr sz="9600">
                <a:solidFill>
                  <a:schemeClr val="lt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9325662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Section Cover A">
  <p:cSld name="Section Cover A">
    <p:spTree>
      <p:nvGrpSpPr>
        <p:cNvPr id="1" name="Shape 759"/>
        <p:cNvGrpSpPr/>
        <p:nvPr/>
      </p:nvGrpSpPr>
      <p:grpSpPr>
        <a:xfrm>
          <a:off x="0" y="0"/>
          <a:ext cx="0" cy="0"/>
          <a:chOff x="0" y="0"/>
          <a:chExt cx="0" cy="0"/>
        </a:xfrm>
      </p:grpSpPr>
      <p:pic>
        <p:nvPicPr>
          <p:cNvPr id="760" name="Google Shape;760;p136" descr="preencoded.png"/>
          <p:cNvPicPr preferRelativeResize="0"/>
          <p:nvPr/>
        </p:nvPicPr>
        <p:blipFill rotWithShape="1">
          <a:blip r:embed="rId2">
            <a:alphaModFix/>
          </a:blip>
          <a:srcRect/>
          <a:stretch/>
        </p:blipFill>
        <p:spPr>
          <a:xfrm>
            <a:off x="9550400" y="609600"/>
            <a:ext cx="2032000" cy="206992"/>
          </a:xfrm>
          <a:prstGeom prst="rect">
            <a:avLst/>
          </a:prstGeom>
          <a:noFill/>
          <a:ln>
            <a:noFill/>
          </a:ln>
        </p:spPr>
      </p:pic>
      <p:pic>
        <p:nvPicPr>
          <p:cNvPr id="761" name="Google Shape;761;p136" descr="preencoded.png"/>
          <p:cNvPicPr preferRelativeResize="0"/>
          <p:nvPr/>
        </p:nvPicPr>
        <p:blipFill rotWithShape="1">
          <a:blip r:embed="rId3">
            <a:alphaModFix/>
          </a:blip>
          <a:srcRect/>
          <a:stretch/>
        </p:blipFill>
        <p:spPr>
          <a:xfrm>
            <a:off x="1162050" y="2768600"/>
            <a:ext cx="165100" cy="165100"/>
          </a:xfrm>
          <a:prstGeom prst="rect">
            <a:avLst/>
          </a:prstGeom>
          <a:noFill/>
          <a:ln>
            <a:noFill/>
          </a:ln>
        </p:spPr>
      </p:pic>
      <p:pic>
        <p:nvPicPr>
          <p:cNvPr id="762" name="Google Shape;762;p136" descr="preencoded.png"/>
          <p:cNvPicPr preferRelativeResize="0"/>
          <p:nvPr/>
        </p:nvPicPr>
        <p:blipFill rotWithShape="1">
          <a:blip r:embed="rId3">
            <a:alphaModFix/>
          </a:blip>
          <a:srcRect/>
          <a:stretch/>
        </p:blipFill>
        <p:spPr>
          <a:xfrm>
            <a:off x="1162050" y="3352800"/>
            <a:ext cx="165100" cy="165100"/>
          </a:xfrm>
          <a:prstGeom prst="rect">
            <a:avLst/>
          </a:prstGeom>
          <a:noFill/>
          <a:ln>
            <a:noFill/>
          </a:ln>
        </p:spPr>
      </p:pic>
      <p:pic>
        <p:nvPicPr>
          <p:cNvPr id="763" name="Google Shape;763;p136" descr="preencoded.png"/>
          <p:cNvPicPr preferRelativeResize="0"/>
          <p:nvPr/>
        </p:nvPicPr>
        <p:blipFill rotWithShape="1">
          <a:blip r:embed="rId3">
            <a:alphaModFix/>
          </a:blip>
          <a:srcRect/>
          <a:stretch/>
        </p:blipFill>
        <p:spPr>
          <a:xfrm>
            <a:off x="1162050" y="3937000"/>
            <a:ext cx="165100" cy="165100"/>
          </a:xfrm>
          <a:prstGeom prst="rect">
            <a:avLst/>
          </a:prstGeom>
          <a:noFill/>
          <a:ln>
            <a:noFill/>
          </a:ln>
        </p:spPr>
      </p:pic>
      <p:pic>
        <p:nvPicPr>
          <p:cNvPr id="764" name="Google Shape;764;p136" descr="preencoded.png"/>
          <p:cNvPicPr preferRelativeResize="0"/>
          <p:nvPr/>
        </p:nvPicPr>
        <p:blipFill rotWithShape="1">
          <a:blip r:embed="rId3">
            <a:alphaModFix/>
          </a:blip>
          <a:srcRect/>
          <a:stretch/>
        </p:blipFill>
        <p:spPr>
          <a:xfrm>
            <a:off x="1162050" y="4521200"/>
            <a:ext cx="165100" cy="165100"/>
          </a:xfrm>
          <a:prstGeom prst="rect">
            <a:avLst/>
          </a:prstGeom>
          <a:noFill/>
          <a:ln>
            <a:noFill/>
          </a:ln>
        </p:spPr>
      </p:pic>
      <p:pic>
        <p:nvPicPr>
          <p:cNvPr id="765" name="Google Shape;765;p136" descr="preencoded.png"/>
          <p:cNvPicPr preferRelativeResize="0"/>
          <p:nvPr/>
        </p:nvPicPr>
        <p:blipFill rotWithShape="1">
          <a:blip r:embed="rId3">
            <a:alphaModFix/>
          </a:blip>
          <a:srcRect/>
          <a:stretch/>
        </p:blipFill>
        <p:spPr>
          <a:xfrm>
            <a:off x="1162050" y="5105400"/>
            <a:ext cx="165100" cy="165100"/>
          </a:xfrm>
          <a:prstGeom prst="rect">
            <a:avLst/>
          </a:prstGeom>
          <a:noFill/>
          <a:ln>
            <a:noFill/>
          </a:ln>
        </p:spPr>
      </p:pic>
      <p:pic>
        <p:nvPicPr>
          <p:cNvPr id="766" name="Google Shape;766;p136" descr="preencoded.png"/>
          <p:cNvPicPr preferRelativeResize="0"/>
          <p:nvPr/>
        </p:nvPicPr>
        <p:blipFill rotWithShape="1">
          <a:blip r:embed="rId4">
            <a:alphaModFix/>
          </a:blip>
          <a:srcRect/>
          <a:stretch/>
        </p:blipFill>
        <p:spPr>
          <a:xfrm>
            <a:off x="0" y="3140441"/>
            <a:ext cx="12192005" cy="3717560"/>
          </a:xfrm>
          <a:prstGeom prst="rect">
            <a:avLst/>
          </a:prstGeom>
          <a:noFill/>
          <a:ln>
            <a:noFill/>
          </a:ln>
        </p:spPr>
      </p:pic>
      <p:pic>
        <p:nvPicPr>
          <p:cNvPr id="767" name="Google Shape;767;p136" descr="preencoded.png"/>
          <p:cNvPicPr preferRelativeResize="0"/>
          <p:nvPr/>
        </p:nvPicPr>
        <p:blipFill rotWithShape="1">
          <a:blip r:embed="rId5">
            <a:alphaModFix/>
          </a:blip>
          <a:srcRect/>
          <a:stretch/>
        </p:blipFill>
        <p:spPr>
          <a:xfrm>
            <a:off x="772449" y="2698744"/>
            <a:ext cx="11419558" cy="4159257"/>
          </a:xfrm>
          <a:prstGeom prst="rect">
            <a:avLst/>
          </a:prstGeom>
          <a:noFill/>
          <a:ln>
            <a:noFill/>
          </a:ln>
        </p:spPr>
      </p:pic>
      <p:pic>
        <p:nvPicPr>
          <p:cNvPr id="768" name="Google Shape;768;p136" descr="preencoded.png"/>
          <p:cNvPicPr preferRelativeResize="0"/>
          <p:nvPr/>
        </p:nvPicPr>
        <p:blipFill rotWithShape="1">
          <a:blip r:embed="rId6">
            <a:alphaModFix/>
          </a:blip>
          <a:srcRect/>
          <a:stretch/>
        </p:blipFill>
        <p:spPr>
          <a:xfrm>
            <a:off x="166248" y="3616828"/>
            <a:ext cx="12025754" cy="3241173"/>
          </a:xfrm>
          <a:prstGeom prst="rect">
            <a:avLst/>
          </a:prstGeom>
          <a:noFill/>
          <a:ln>
            <a:noFill/>
          </a:ln>
        </p:spPr>
      </p:pic>
      <p:sp>
        <p:nvSpPr>
          <p:cNvPr id="769" name="Google Shape;769;p136"/>
          <p:cNvSpPr/>
          <p:nvPr/>
        </p:nvSpPr>
        <p:spPr>
          <a:xfrm>
            <a:off x="9671050"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i="0" u="none" strike="noStrike" cap="none">
                <a:solidFill>
                  <a:srgbClr val="C0C3B9"/>
                </a:solidFill>
                <a:latin typeface="Inter"/>
                <a:ea typeface="Inter"/>
                <a:cs typeface="Inter"/>
                <a:sym typeface="Inter"/>
              </a:rPr>
              <a:t>Copyright © 2024 SmartRecruiters, Inc. </a:t>
            </a:r>
            <a:endParaRPr sz="933" i="0" u="none" strike="noStrike" cap="none">
              <a:solidFill>
                <a:schemeClr val="dk1"/>
              </a:solidFill>
              <a:latin typeface="Inter"/>
              <a:ea typeface="Inter"/>
              <a:cs typeface="Inter"/>
              <a:sym typeface="Inter"/>
            </a:endParaRPr>
          </a:p>
        </p:txBody>
      </p:sp>
      <p:sp>
        <p:nvSpPr>
          <p:cNvPr id="770" name="Google Shape;770;p136"/>
          <p:cNvSpPr txBox="1">
            <a:spLocks noGrp="1"/>
          </p:cNvSpPr>
          <p:nvPr>
            <p:ph type="subTitle" idx="1"/>
          </p:nvPr>
        </p:nvSpPr>
        <p:spPr>
          <a:xfrm>
            <a:off x="1621536" y="2678176"/>
            <a:ext cx="5804000" cy="368400"/>
          </a:xfrm>
          <a:prstGeom prst="rect">
            <a:avLst/>
          </a:prstGeom>
        </p:spPr>
        <p:txBody>
          <a:bodyPr spcFirstLastPara="1" wrap="square" lIns="0" tIns="0" rIns="0" bIns="0" anchor="t" anchorCtr="0">
            <a:noAutofit/>
          </a:bodyPr>
          <a:lstStyle>
            <a:lvl1pPr lvl="0">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lnSpc>
                <a:spcPct val="80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2pPr>
            <a:lvl3pPr lvl="2">
              <a:lnSpc>
                <a:spcPct val="80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3pPr>
            <a:lvl4pPr lvl="3">
              <a:lnSpc>
                <a:spcPct val="80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4pPr>
            <a:lvl5pPr lvl="4">
              <a:lnSpc>
                <a:spcPct val="80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5pPr>
            <a:lvl6pPr lvl="5">
              <a:lnSpc>
                <a:spcPct val="80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6pPr>
            <a:lvl7pPr lvl="6">
              <a:lnSpc>
                <a:spcPct val="80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7pPr>
            <a:lvl8pPr lvl="7">
              <a:lnSpc>
                <a:spcPct val="80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8pPr>
            <a:lvl9pPr lvl="8">
              <a:lnSpc>
                <a:spcPct val="80000"/>
              </a:lnSpc>
              <a:spcBef>
                <a:spcPts val="0"/>
              </a:spcBef>
              <a:spcAft>
                <a:spcPts val="0"/>
              </a:spcAft>
              <a:buClr>
                <a:schemeClr val="dk1"/>
              </a:buClr>
              <a:buSzPts val="4800"/>
              <a:buFont typeface="Inter"/>
              <a:buNone/>
              <a:defRPr sz="3200">
                <a:solidFill>
                  <a:schemeClr val="dk1"/>
                </a:solidFill>
                <a:latin typeface="Inter"/>
                <a:ea typeface="Inter"/>
                <a:cs typeface="Inter"/>
                <a:sym typeface="Inter"/>
              </a:defRPr>
            </a:lvl9pPr>
          </a:lstStyle>
          <a:p>
            <a:endParaRPr/>
          </a:p>
        </p:txBody>
      </p:sp>
      <p:sp>
        <p:nvSpPr>
          <p:cNvPr id="771" name="Google Shape;771;p136"/>
          <p:cNvSpPr txBox="1">
            <a:spLocks noGrp="1"/>
          </p:cNvSpPr>
          <p:nvPr>
            <p:ph type="subTitle" idx="2"/>
          </p:nvPr>
        </p:nvSpPr>
        <p:spPr>
          <a:xfrm>
            <a:off x="1621536" y="3289091"/>
            <a:ext cx="5804000" cy="368400"/>
          </a:xfrm>
          <a:prstGeom prst="rect">
            <a:avLst/>
          </a:prstGeom>
        </p:spPr>
        <p:txBody>
          <a:bodyPr spcFirstLastPara="1" wrap="square" lIns="0" tIns="0" rIns="0" bIns="0" anchor="t" anchorCtr="0">
            <a:noAutofit/>
          </a:bodyPr>
          <a:lstStyle>
            <a:lvl1pPr lvl="0">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772" name="Google Shape;772;p136"/>
          <p:cNvSpPr txBox="1">
            <a:spLocks noGrp="1"/>
          </p:cNvSpPr>
          <p:nvPr>
            <p:ph type="subTitle" idx="3"/>
          </p:nvPr>
        </p:nvSpPr>
        <p:spPr>
          <a:xfrm>
            <a:off x="1621536" y="3860381"/>
            <a:ext cx="5804000" cy="368400"/>
          </a:xfrm>
          <a:prstGeom prst="rect">
            <a:avLst/>
          </a:prstGeom>
        </p:spPr>
        <p:txBody>
          <a:bodyPr spcFirstLastPara="1" wrap="square" lIns="0" tIns="0" rIns="0" bIns="0" anchor="t" anchorCtr="0">
            <a:noAutofit/>
          </a:bodyPr>
          <a:lstStyle>
            <a:lvl1pPr lvl="0">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773" name="Google Shape;773;p136"/>
          <p:cNvSpPr txBox="1">
            <a:spLocks noGrp="1"/>
          </p:cNvSpPr>
          <p:nvPr>
            <p:ph type="subTitle" idx="4"/>
          </p:nvPr>
        </p:nvSpPr>
        <p:spPr>
          <a:xfrm>
            <a:off x="1621536" y="4444631"/>
            <a:ext cx="5804000" cy="368400"/>
          </a:xfrm>
          <a:prstGeom prst="rect">
            <a:avLst/>
          </a:prstGeom>
        </p:spPr>
        <p:txBody>
          <a:bodyPr spcFirstLastPara="1" wrap="square" lIns="0" tIns="0" rIns="0" bIns="0" anchor="t" anchorCtr="0">
            <a:noAutofit/>
          </a:bodyPr>
          <a:lstStyle>
            <a:lvl1pPr lvl="0">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774" name="Google Shape;774;p136"/>
          <p:cNvSpPr txBox="1">
            <a:spLocks noGrp="1"/>
          </p:cNvSpPr>
          <p:nvPr>
            <p:ph type="subTitle" idx="5"/>
          </p:nvPr>
        </p:nvSpPr>
        <p:spPr>
          <a:xfrm>
            <a:off x="1621536" y="5054750"/>
            <a:ext cx="5804000" cy="368400"/>
          </a:xfrm>
          <a:prstGeom prst="rect">
            <a:avLst/>
          </a:prstGeom>
        </p:spPr>
        <p:txBody>
          <a:bodyPr spcFirstLastPara="1" wrap="square" lIns="0" tIns="0" rIns="0" bIns="0" anchor="t" anchorCtr="0">
            <a:noAutofit/>
          </a:bodyPr>
          <a:lstStyle>
            <a:lvl1pPr lvl="0">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775" name="Google Shape;775;p136"/>
          <p:cNvSpPr txBox="1">
            <a:spLocks noGrp="1"/>
          </p:cNvSpPr>
          <p:nvPr>
            <p:ph type="subTitle" idx="6"/>
          </p:nvPr>
        </p:nvSpPr>
        <p:spPr>
          <a:xfrm>
            <a:off x="1115568" y="1731264"/>
            <a:ext cx="8149200" cy="487600"/>
          </a:xfrm>
          <a:prstGeom prst="rect">
            <a:avLst/>
          </a:prstGeom>
        </p:spPr>
        <p:txBody>
          <a:bodyPr spcFirstLastPara="1" wrap="square" lIns="0" tIns="0" rIns="0" bIns="0" anchor="t" anchorCtr="0">
            <a:noAutofit/>
          </a:bodyPr>
          <a:lstStyle>
            <a:lvl1pPr lvl="0">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1pPr>
            <a:lvl2pPr lvl="1">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2pPr>
            <a:lvl3pPr lvl="2">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3pPr>
            <a:lvl4pPr lvl="3">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4pPr>
            <a:lvl5pPr lvl="4">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5pPr>
            <a:lvl6pPr lvl="5">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6pPr>
            <a:lvl7pPr lvl="6">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7pPr>
            <a:lvl8pPr lvl="7">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8pPr>
            <a:lvl9pPr lvl="8">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9pPr>
          </a:lstStyle>
          <a:p>
            <a:endParaRPr/>
          </a:p>
        </p:txBody>
      </p:sp>
      <p:sp>
        <p:nvSpPr>
          <p:cNvPr id="776" name="Google Shape;776;p136"/>
          <p:cNvSpPr txBox="1">
            <a:spLocks noGrp="1"/>
          </p:cNvSpPr>
          <p:nvPr>
            <p:ph type="title"/>
          </p:nvPr>
        </p:nvSpPr>
        <p:spPr>
          <a:xfrm>
            <a:off x="1115568" y="967232"/>
            <a:ext cx="9368000" cy="640000"/>
          </a:xfrm>
          <a:prstGeom prst="rect">
            <a:avLst/>
          </a:prstGeom>
        </p:spPr>
        <p:txBody>
          <a:bodyPr spcFirstLastPara="1" wrap="square" lIns="0" tIns="0" rIns="0" bIns="0" anchor="ctr" anchorCtr="0">
            <a:noAutofit/>
          </a:bodyPr>
          <a:lstStyle>
            <a:lvl1pPr lvl="0">
              <a:lnSpc>
                <a:spcPct val="78000"/>
              </a:lnSpc>
              <a:spcBef>
                <a:spcPts val="0"/>
              </a:spcBef>
              <a:spcAft>
                <a:spcPts val="0"/>
              </a:spcAft>
              <a:buClr>
                <a:schemeClr val="dk1"/>
              </a:buClr>
              <a:buSzPts val="7000"/>
              <a:buNone/>
              <a:defRPr sz="4667">
                <a:solidFill>
                  <a:schemeClr val="dk1"/>
                </a:solidFill>
              </a:defRPr>
            </a:lvl1pPr>
            <a:lvl2pPr lvl="1">
              <a:lnSpc>
                <a:spcPct val="78000"/>
              </a:lnSpc>
              <a:spcBef>
                <a:spcPts val="0"/>
              </a:spcBef>
              <a:spcAft>
                <a:spcPts val="0"/>
              </a:spcAft>
              <a:buClr>
                <a:schemeClr val="dk1"/>
              </a:buClr>
              <a:buSzPts val="7000"/>
              <a:buNone/>
              <a:defRPr sz="4667">
                <a:solidFill>
                  <a:schemeClr val="dk1"/>
                </a:solidFill>
              </a:defRPr>
            </a:lvl2pPr>
            <a:lvl3pPr lvl="2">
              <a:lnSpc>
                <a:spcPct val="78000"/>
              </a:lnSpc>
              <a:spcBef>
                <a:spcPts val="0"/>
              </a:spcBef>
              <a:spcAft>
                <a:spcPts val="0"/>
              </a:spcAft>
              <a:buClr>
                <a:schemeClr val="dk1"/>
              </a:buClr>
              <a:buSzPts val="7000"/>
              <a:buNone/>
              <a:defRPr sz="4667">
                <a:solidFill>
                  <a:schemeClr val="dk1"/>
                </a:solidFill>
              </a:defRPr>
            </a:lvl3pPr>
            <a:lvl4pPr lvl="3">
              <a:lnSpc>
                <a:spcPct val="78000"/>
              </a:lnSpc>
              <a:spcBef>
                <a:spcPts val="0"/>
              </a:spcBef>
              <a:spcAft>
                <a:spcPts val="0"/>
              </a:spcAft>
              <a:buClr>
                <a:schemeClr val="dk1"/>
              </a:buClr>
              <a:buSzPts val="7000"/>
              <a:buNone/>
              <a:defRPr sz="4667">
                <a:solidFill>
                  <a:schemeClr val="dk1"/>
                </a:solidFill>
              </a:defRPr>
            </a:lvl4pPr>
            <a:lvl5pPr lvl="4">
              <a:lnSpc>
                <a:spcPct val="78000"/>
              </a:lnSpc>
              <a:spcBef>
                <a:spcPts val="0"/>
              </a:spcBef>
              <a:spcAft>
                <a:spcPts val="0"/>
              </a:spcAft>
              <a:buClr>
                <a:schemeClr val="dk1"/>
              </a:buClr>
              <a:buSzPts val="7000"/>
              <a:buNone/>
              <a:defRPr sz="4667">
                <a:solidFill>
                  <a:schemeClr val="dk1"/>
                </a:solidFill>
              </a:defRPr>
            </a:lvl5pPr>
            <a:lvl6pPr lvl="5">
              <a:lnSpc>
                <a:spcPct val="78000"/>
              </a:lnSpc>
              <a:spcBef>
                <a:spcPts val="0"/>
              </a:spcBef>
              <a:spcAft>
                <a:spcPts val="0"/>
              </a:spcAft>
              <a:buClr>
                <a:schemeClr val="dk1"/>
              </a:buClr>
              <a:buSzPts val="7000"/>
              <a:buNone/>
              <a:defRPr sz="4667">
                <a:solidFill>
                  <a:schemeClr val="dk1"/>
                </a:solidFill>
              </a:defRPr>
            </a:lvl6pPr>
            <a:lvl7pPr lvl="6">
              <a:lnSpc>
                <a:spcPct val="78000"/>
              </a:lnSpc>
              <a:spcBef>
                <a:spcPts val="0"/>
              </a:spcBef>
              <a:spcAft>
                <a:spcPts val="0"/>
              </a:spcAft>
              <a:buClr>
                <a:schemeClr val="dk1"/>
              </a:buClr>
              <a:buSzPts val="7000"/>
              <a:buNone/>
              <a:defRPr sz="4667">
                <a:solidFill>
                  <a:schemeClr val="dk1"/>
                </a:solidFill>
              </a:defRPr>
            </a:lvl7pPr>
            <a:lvl8pPr lvl="7">
              <a:lnSpc>
                <a:spcPct val="78000"/>
              </a:lnSpc>
              <a:spcBef>
                <a:spcPts val="0"/>
              </a:spcBef>
              <a:spcAft>
                <a:spcPts val="0"/>
              </a:spcAft>
              <a:buClr>
                <a:schemeClr val="dk1"/>
              </a:buClr>
              <a:buSzPts val="7000"/>
              <a:buNone/>
              <a:defRPr sz="4667">
                <a:solidFill>
                  <a:schemeClr val="dk1"/>
                </a:solidFill>
              </a:defRPr>
            </a:lvl8pPr>
            <a:lvl9pPr lvl="8">
              <a:lnSpc>
                <a:spcPct val="78000"/>
              </a:lnSpc>
              <a:spcBef>
                <a:spcPts val="0"/>
              </a:spcBef>
              <a:spcAft>
                <a:spcPts val="0"/>
              </a:spcAft>
              <a:buClr>
                <a:schemeClr val="dk1"/>
              </a:buClr>
              <a:buSzPts val="7000"/>
              <a:buNone/>
              <a:defRPr sz="4667">
                <a:solidFill>
                  <a:schemeClr val="dk1"/>
                </a:solidFill>
              </a:defRPr>
            </a:lvl9pPr>
          </a:lstStyle>
          <a:p>
            <a:endParaRPr/>
          </a:p>
        </p:txBody>
      </p:sp>
    </p:spTree>
    <p:extLst>
      <p:ext uri="{BB962C8B-B14F-4D97-AF65-F5344CB8AC3E}">
        <p14:creationId xmlns:p14="http://schemas.microsoft.com/office/powerpoint/2010/main" val="345741152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Section Cover B">
  <p:cSld name="Section Cover B">
    <p:spTree>
      <p:nvGrpSpPr>
        <p:cNvPr id="1" name="Shape 777"/>
        <p:cNvGrpSpPr/>
        <p:nvPr/>
      </p:nvGrpSpPr>
      <p:grpSpPr>
        <a:xfrm>
          <a:off x="0" y="0"/>
          <a:ext cx="0" cy="0"/>
          <a:chOff x="0" y="0"/>
          <a:chExt cx="0" cy="0"/>
        </a:xfrm>
      </p:grpSpPr>
      <p:pic>
        <p:nvPicPr>
          <p:cNvPr id="778" name="Google Shape;778;p137" descr="preencoded.png"/>
          <p:cNvPicPr preferRelativeResize="0"/>
          <p:nvPr/>
        </p:nvPicPr>
        <p:blipFill rotWithShape="1">
          <a:blip r:embed="rId2">
            <a:alphaModFix/>
          </a:blip>
          <a:srcRect/>
          <a:stretch/>
        </p:blipFill>
        <p:spPr>
          <a:xfrm>
            <a:off x="8166101" y="0"/>
            <a:ext cx="2082535" cy="6858000"/>
          </a:xfrm>
          <a:prstGeom prst="rect">
            <a:avLst/>
          </a:prstGeom>
          <a:noFill/>
          <a:ln>
            <a:noFill/>
          </a:ln>
        </p:spPr>
      </p:pic>
      <p:pic>
        <p:nvPicPr>
          <p:cNvPr id="779" name="Google Shape;779;p137" descr="preencoded.png"/>
          <p:cNvPicPr preferRelativeResize="0"/>
          <p:nvPr/>
        </p:nvPicPr>
        <p:blipFill rotWithShape="1">
          <a:blip r:embed="rId3">
            <a:alphaModFix/>
          </a:blip>
          <a:srcRect/>
          <a:stretch/>
        </p:blipFill>
        <p:spPr>
          <a:xfrm>
            <a:off x="8285845" y="0"/>
            <a:ext cx="3906155" cy="6858000"/>
          </a:xfrm>
          <a:prstGeom prst="rect">
            <a:avLst/>
          </a:prstGeom>
          <a:noFill/>
          <a:ln>
            <a:noFill/>
          </a:ln>
        </p:spPr>
      </p:pic>
      <p:pic>
        <p:nvPicPr>
          <p:cNvPr id="780" name="Google Shape;780;p137" descr="preencoded.png"/>
          <p:cNvPicPr preferRelativeResize="0"/>
          <p:nvPr/>
        </p:nvPicPr>
        <p:blipFill rotWithShape="1">
          <a:blip r:embed="rId4">
            <a:alphaModFix/>
          </a:blip>
          <a:srcRect/>
          <a:stretch/>
        </p:blipFill>
        <p:spPr>
          <a:xfrm>
            <a:off x="7334250" y="0"/>
            <a:ext cx="2617189" cy="6858000"/>
          </a:xfrm>
          <a:prstGeom prst="rect">
            <a:avLst/>
          </a:prstGeom>
          <a:noFill/>
          <a:ln>
            <a:noFill/>
          </a:ln>
        </p:spPr>
      </p:pic>
      <p:pic>
        <p:nvPicPr>
          <p:cNvPr id="781" name="Google Shape;781;p137" descr="preencoded.png"/>
          <p:cNvPicPr preferRelativeResize="0"/>
          <p:nvPr/>
        </p:nvPicPr>
        <p:blipFill rotWithShape="1">
          <a:blip r:embed="rId5">
            <a:alphaModFix/>
          </a:blip>
          <a:srcRect/>
          <a:stretch/>
        </p:blipFill>
        <p:spPr>
          <a:xfrm>
            <a:off x="9550400" y="609600"/>
            <a:ext cx="2032000" cy="206992"/>
          </a:xfrm>
          <a:prstGeom prst="rect">
            <a:avLst/>
          </a:prstGeom>
          <a:noFill/>
          <a:ln>
            <a:noFill/>
          </a:ln>
        </p:spPr>
      </p:pic>
      <p:sp>
        <p:nvSpPr>
          <p:cNvPr id="782" name="Google Shape;782;p137"/>
          <p:cNvSpPr/>
          <p:nvPr/>
        </p:nvSpPr>
        <p:spPr>
          <a:xfrm>
            <a:off x="9671050"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4BD675"/>
              </a:buClr>
              <a:buSzPts val="1400"/>
              <a:buFont typeface="Inter"/>
              <a:buNone/>
            </a:pPr>
            <a:r>
              <a:rPr lang="en" sz="933" i="0" u="none" strike="noStrike" cap="none">
                <a:solidFill>
                  <a:srgbClr val="4BD675"/>
                </a:solidFill>
                <a:latin typeface="Inter"/>
                <a:ea typeface="Inter"/>
                <a:cs typeface="Inter"/>
                <a:sym typeface="Inter"/>
              </a:rPr>
              <a:t>Copyright © 2024 SmartRecruiters, Inc. </a:t>
            </a:r>
            <a:endParaRPr sz="933" i="0" u="none" strike="noStrike" cap="none">
              <a:solidFill>
                <a:schemeClr val="dk1"/>
              </a:solidFill>
              <a:latin typeface="Inter"/>
              <a:ea typeface="Inter"/>
              <a:cs typeface="Inter"/>
              <a:sym typeface="Inter"/>
            </a:endParaRPr>
          </a:p>
        </p:txBody>
      </p:sp>
      <p:sp>
        <p:nvSpPr>
          <p:cNvPr id="783" name="Google Shape;783;p137"/>
          <p:cNvSpPr txBox="1">
            <a:spLocks noGrp="1"/>
          </p:cNvSpPr>
          <p:nvPr>
            <p:ph type="subTitle" idx="1"/>
          </p:nvPr>
        </p:nvSpPr>
        <p:spPr>
          <a:xfrm>
            <a:off x="1389888" y="3034602"/>
            <a:ext cx="5804000" cy="368400"/>
          </a:xfrm>
          <a:prstGeom prst="rect">
            <a:avLst/>
          </a:prstGeom>
        </p:spPr>
        <p:txBody>
          <a:bodyPr spcFirstLastPara="1" wrap="square" lIns="0" tIns="0" rIns="0" bIns="0" anchor="t" anchorCtr="0">
            <a:noAutofit/>
          </a:bodyPr>
          <a:lstStyle>
            <a:lvl1pPr lvl="0">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784" name="Google Shape;784;p137"/>
          <p:cNvSpPr txBox="1">
            <a:spLocks noGrp="1"/>
          </p:cNvSpPr>
          <p:nvPr>
            <p:ph type="subTitle" idx="2"/>
          </p:nvPr>
        </p:nvSpPr>
        <p:spPr>
          <a:xfrm>
            <a:off x="1389888" y="3643097"/>
            <a:ext cx="5804000" cy="368400"/>
          </a:xfrm>
          <a:prstGeom prst="rect">
            <a:avLst/>
          </a:prstGeom>
        </p:spPr>
        <p:txBody>
          <a:bodyPr spcFirstLastPara="1" wrap="square" lIns="0" tIns="0" rIns="0" bIns="0" anchor="t" anchorCtr="0">
            <a:noAutofit/>
          </a:bodyPr>
          <a:lstStyle>
            <a:lvl1pPr lvl="0">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785" name="Google Shape;785;p137"/>
          <p:cNvSpPr txBox="1">
            <a:spLocks noGrp="1"/>
          </p:cNvSpPr>
          <p:nvPr>
            <p:ph type="subTitle" idx="3"/>
          </p:nvPr>
        </p:nvSpPr>
        <p:spPr>
          <a:xfrm>
            <a:off x="1389888" y="4227297"/>
            <a:ext cx="5804000" cy="368400"/>
          </a:xfrm>
          <a:prstGeom prst="rect">
            <a:avLst/>
          </a:prstGeom>
        </p:spPr>
        <p:txBody>
          <a:bodyPr spcFirstLastPara="1" wrap="square" lIns="0" tIns="0" rIns="0" bIns="0" anchor="t" anchorCtr="0">
            <a:noAutofit/>
          </a:bodyPr>
          <a:lstStyle>
            <a:lvl1pPr lvl="0">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786" name="Google Shape;786;p137"/>
          <p:cNvSpPr txBox="1">
            <a:spLocks noGrp="1"/>
          </p:cNvSpPr>
          <p:nvPr>
            <p:ph type="subTitle" idx="4"/>
          </p:nvPr>
        </p:nvSpPr>
        <p:spPr>
          <a:xfrm>
            <a:off x="1389888" y="4811547"/>
            <a:ext cx="5804000" cy="368400"/>
          </a:xfrm>
          <a:prstGeom prst="rect">
            <a:avLst/>
          </a:prstGeom>
        </p:spPr>
        <p:txBody>
          <a:bodyPr spcFirstLastPara="1" wrap="square" lIns="0" tIns="0" rIns="0" bIns="0" anchor="t" anchorCtr="0">
            <a:noAutofit/>
          </a:bodyPr>
          <a:lstStyle>
            <a:lvl1pPr lvl="0">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787" name="Google Shape;787;p137"/>
          <p:cNvSpPr txBox="1">
            <a:spLocks noGrp="1"/>
          </p:cNvSpPr>
          <p:nvPr>
            <p:ph type="subTitle" idx="5"/>
          </p:nvPr>
        </p:nvSpPr>
        <p:spPr>
          <a:xfrm>
            <a:off x="1389888" y="5395747"/>
            <a:ext cx="5804000" cy="368400"/>
          </a:xfrm>
          <a:prstGeom prst="rect">
            <a:avLst/>
          </a:prstGeom>
        </p:spPr>
        <p:txBody>
          <a:bodyPr spcFirstLastPara="1" wrap="square" lIns="0" tIns="0" rIns="0" bIns="0" anchor="t" anchorCtr="0">
            <a:noAutofit/>
          </a:bodyPr>
          <a:lstStyle>
            <a:lvl1pPr lvl="0">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lnSpc>
                <a:spcPct val="80000"/>
              </a:lnSpc>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788" name="Google Shape;788;p137"/>
          <p:cNvSpPr txBox="1">
            <a:spLocks noGrp="1"/>
          </p:cNvSpPr>
          <p:nvPr>
            <p:ph type="subTitle" idx="6"/>
          </p:nvPr>
        </p:nvSpPr>
        <p:spPr>
          <a:xfrm>
            <a:off x="890016" y="2084832"/>
            <a:ext cx="8149200" cy="487600"/>
          </a:xfrm>
          <a:prstGeom prst="rect">
            <a:avLst/>
          </a:prstGeom>
        </p:spPr>
        <p:txBody>
          <a:bodyPr spcFirstLastPara="1" wrap="square" lIns="0" tIns="0" rIns="0" bIns="0" anchor="t" anchorCtr="0">
            <a:noAutofit/>
          </a:bodyPr>
          <a:lstStyle>
            <a:lvl1pPr lvl="0">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1pPr>
            <a:lvl2pPr lvl="1">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2pPr>
            <a:lvl3pPr lvl="2">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3pPr>
            <a:lvl4pPr lvl="3">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4pPr>
            <a:lvl5pPr lvl="4">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5pPr>
            <a:lvl6pPr lvl="5">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6pPr>
            <a:lvl7pPr lvl="6">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7pPr>
            <a:lvl8pPr lvl="7">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8pPr>
            <a:lvl9pPr lvl="8">
              <a:lnSpc>
                <a:spcPct val="85000"/>
              </a:lnSpc>
              <a:spcBef>
                <a:spcPts val="0"/>
              </a:spcBef>
              <a:spcAft>
                <a:spcPts val="0"/>
              </a:spcAft>
              <a:buClr>
                <a:schemeClr val="dk2"/>
              </a:buClr>
              <a:buSzPts val="4800"/>
              <a:buFont typeface="Montserrat"/>
              <a:buNone/>
              <a:defRPr sz="3200">
                <a:solidFill>
                  <a:schemeClr val="dk2"/>
                </a:solidFill>
                <a:latin typeface="Montserrat"/>
                <a:ea typeface="Montserrat"/>
                <a:cs typeface="Montserrat"/>
                <a:sym typeface="Montserrat"/>
              </a:defRPr>
            </a:lvl9pPr>
          </a:lstStyle>
          <a:p>
            <a:endParaRPr/>
          </a:p>
        </p:txBody>
      </p:sp>
      <p:sp>
        <p:nvSpPr>
          <p:cNvPr id="789" name="Google Shape;789;p137"/>
          <p:cNvSpPr txBox="1">
            <a:spLocks noGrp="1"/>
          </p:cNvSpPr>
          <p:nvPr>
            <p:ph type="title"/>
          </p:nvPr>
        </p:nvSpPr>
        <p:spPr>
          <a:xfrm>
            <a:off x="890017" y="786611"/>
            <a:ext cx="6974000" cy="1115600"/>
          </a:xfrm>
          <a:prstGeom prst="rect">
            <a:avLst/>
          </a:prstGeom>
        </p:spPr>
        <p:txBody>
          <a:bodyPr spcFirstLastPara="1" wrap="square" lIns="0" tIns="0" rIns="0" bIns="0" anchor="ctr" anchorCtr="0">
            <a:noAutofit/>
          </a:bodyPr>
          <a:lstStyle>
            <a:lvl1pPr lvl="0">
              <a:lnSpc>
                <a:spcPct val="78000"/>
              </a:lnSpc>
              <a:spcBef>
                <a:spcPts val="0"/>
              </a:spcBef>
              <a:spcAft>
                <a:spcPts val="0"/>
              </a:spcAft>
              <a:buClr>
                <a:schemeClr val="dk1"/>
              </a:buClr>
              <a:buSzPts val="6000"/>
              <a:buNone/>
              <a:defRPr sz="4000">
                <a:solidFill>
                  <a:schemeClr val="dk1"/>
                </a:solidFill>
              </a:defRPr>
            </a:lvl1pPr>
            <a:lvl2pPr lvl="1">
              <a:lnSpc>
                <a:spcPct val="78000"/>
              </a:lnSpc>
              <a:spcBef>
                <a:spcPts val="0"/>
              </a:spcBef>
              <a:spcAft>
                <a:spcPts val="0"/>
              </a:spcAft>
              <a:buClr>
                <a:schemeClr val="dk1"/>
              </a:buClr>
              <a:buSzPts val="6000"/>
              <a:buFont typeface="Montserrat"/>
              <a:buNone/>
              <a:defRPr sz="4000">
                <a:solidFill>
                  <a:schemeClr val="dk1"/>
                </a:solidFill>
                <a:latin typeface="Montserrat"/>
                <a:ea typeface="Montserrat"/>
                <a:cs typeface="Montserrat"/>
                <a:sym typeface="Montserrat"/>
              </a:defRPr>
            </a:lvl2pPr>
            <a:lvl3pPr lvl="2">
              <a:lnSpc>
                <a:spcPct val="78000"/>
              </a:lnSpc>
              <a:spcBef>
                <a:spcPts val="0"/>
              </a:spcBef>
              <a:spcAft>
                <a:spcPts val="0"/>
              </a:spcAft>
              <a:buClr>
                <a:schemeClr val="dk1"/>
              </a:buClr>
              <a:buSzPts val="6000"/>
              <a:buFont typeface="Montserrat"/>
              <a:buNone/>
              <a:defRPr sz="4000">
                <a:solidFill>
                  <a:schemeClr val="dk1"/>
                </a:solidFill>
                <a:latin typeface="Montserrat"/>
                <a:ea typeface="Montserrat"/>
                <a:cs typeface="Montserrat"/>
                <a:sym typeface="Montserrat"/>
              </a:defRPr>
            </a:lvl3pPr>
            <a:lvl4pPr lvl="3">
              <a:lnSpc>
                <a:spcPct val="78000"/>
              </a:lnSpc>
              <a:spcBef>
                <a:spcPts val="0"/>
              </a:spcBef>
              <a:spcAft>
                <a:spcPts val="0"/>
              </a:spcAft>
              <a:buClr>
                <a:schemeClr val="dk1"/>
              </a:buClr>
              <a:buSzPts val="6000"/>
              <a:buFont typeface="Montserrat"/>
              <a:buNone/>
              <a:defRPr sz="4000">
                <a:solidFill>
                  <a:schemeClr val="dk1"/>
                </a:solidFill>
                <a:latin typeface="Montserrat"/>
                <a:ea typeface="Montserrat"/>
                <a:cs typeface="Montserrat"/>
                <a:sym typeface="Montserrat"/>
              </a:defRPr>
            </a:lvl4pPr>
            <a:lvl5pPr lvl="4">
              <a:lnSpc>
                <a:spcPct val="78000"/>
              </a:lnSpc>
              <a:spcBef>
                <a:spcPts val="0"/>
              </a:spcBef>
              <a:spcAft>
                <a:spcPts val="0"/>
              </a:spcAft>
              <a:buClr>
                <a:schemeClr val="dk1"/>
              </a:buClr>
              <a:buSzPts val="6000"/>
              <a:buFont typeface="Montserrat"/>
              <a:buNone/>
              <a:defRPr sz="4000">
                <a:solidFill>
                  <a:schemeClr val="dk1"/>
                </a:solidFill>
                <a:latin typeface="Montserrat"/>
                <a:ea typeface="Montserrat"/>
                <a:cs typeface="Montserrat"/>
                <a:sym typeface="Montserrat"/>
              </a:defRPr>
            </a:lvl5pPr>
            <a:lvl6pPr lvl="5">
              <a:lnSpc>
                <a:spcPct val="78000"/>
              </a:lnSpc>
              <a:spcBef>
                <a:spcPts val="0"/>
              </a:spcBef>
              <a:spcAft>
                <a:spcPts val="0"/>
              </a:spcAft>
              <a:buClr>
                <a:schemeClr val="dk1"/>
              </a:buClr>
              <a:buSzPts val="6000"/>
              <a:buFont typeface="Montserrat"/>
              <a:buNone/>
              <a:defRPr sz="4000">
                <a:solidFill>
                  <a:schemeClr val="dk1"/>
                </a:solidFill>
                <a:latin typeface="Montserrat"/>
                <a:ea typeface="Montserrat"/>
                <a:cs typeface="Montserrat"/>
                <a:sym typeface="Montserrat"/>
              </a:defRPr>
            </a:lvl6pPr>
            <a:lvl7pPr lvl="6">
              <a:lnSpc>
                <a:spcPct val="78000"/>
              </a:lnSpc>
              <a:spcBef>
                <a:spcPts val="0"/>
              </a:spcBef>
              <a:spcAft>
                <a:spcPts val="0"/>
              </a:spcAft>
              <a:buClr>
                <a:schemeClr val="dk1"/>
              </a:buClr>
              <a:buSzPts val="6000"/>
              <a:buFont typeface="Montserrat"/>
              <a:buNone/>
              <a:defRPr sz="4000">
                <a:solidFill>
                  <a:schemeClr val="dk1"/>
                </a:solidFill>
                <a:latin typeface="Montserrat"/>
                <a:ea typeface="Montserrat"/>
                <a:cs typeface="Montserrat"/>
                <a:sym typeface="Montserrat"/>
              </a:defRPr>
            </a:lvl7pPr>
            <a:lvl8pPr lvl="7">
              <a:lnSpc>
                <a:spcPct val="78000"/>
              </a:lnSpc>
              <a:spcBef>
                <a:spcPts val="0"/>
              </a:spcBef>
              <a:spcAft>
                <a:spcPts val="0"/>
              </a:spcAft>
              <a:buClr>
                <a:schemeClr val="dk1"/>
              </a:buClr>
              <a:buSzPts val="6000"/>
              <a:buFont typeface="Montserrat"/>
              <a:buNone/>
              <a:defRPr sz="4000">
                <a:solidFill>
                  <a:schemeClr val="dk1"/>
                </a:solidFill>
                <a:latin typeface="Montserrat"/>
                <a:ea typeface="Montserrat"/>
                <a:cs typeface="Montserrat"/>
                <a:sym typeface="Montserrat"/>
              </a:defRPr>
            </a:lvl8pPr>
            <a:lvl9pPr lvl="8">
              <a:lnSpc>
                <a:spcPct val="78000"/>
              </a:lnSpc>
              <a:spcBef>
                <a:spcPts val="0"/>
              </a:spcBef>
              <a:spcAft>
                <a:spcPts val="0"/>
              </a:spcAft>
              <a:buClr>
                <a:schemeClr val="dk1"/>
              </a:buClr>
              <a:buSzPts val="6000"/>
              <a:buFont typeface="Montserrat"/>
              <a:buNone/>
              <a:defRPr sz="4000">
                <a:solidFill>
                  <a:schemeClr val="dk1"/>
                </a:solidFill>
                <a:latin typeface="Montserrat"/>
                <a:ea typeface="Montserrat"/>
                <a:cs typeface="Montserrat"/>
                <a:sym typeface="Montserrat"/>
              </a:defRPr>
            </a:lvl9pPr>
          </a:lstStyle>
          <a:p>
            <a:endParaRPr/>
          </a:p>
        </p:txBody>
      </p:sp>
      <p:pic>
        <p:nvPicPr>
          <p:cNvPr id="790" name="Google Shape;790;p137" descr="preencoded.png"/>
          <p:cNvPicPr preferRelativeResize="0"/>
          <p:nvPr/>
        </p:nvPicPr>
        <p:blipFill rotWithShape="1">
          <a:blip r:embed="rId6">
            <a:alphaModFix/>
          </a:blip>
          <a:srcRect/>
          <a:stretch/>
        </p:blipFill>
        <p:spPr>
          <a:xfrm>
            <a:off x="933450" y="3117850"/>
            <a:ext cx="165100" cy="165100"/>
          </a:xfrm>
          <a:prstGeom prst="rect">
            <a:avLst/>
          </a:prstGeom>
          <a:noFill/>
          <a:ln>
            <a:noFill/>
          </a:ln>
        </p:spPr>
      </p:pic>
      <p:pic>
        <p:nvPicPr>
          <p:cNvPr id="791" name="Google Shape;791;p137" descr="preencoded.png"/>
          <p:cNvPicPr preferRelativeResize="0"/>
          <p:nvPr/>
        </p:nvPicPr>
        <p:blipFill rotWithShape="1">
          <a:blip r:embed="rId6">
            <a:alphaModFix/>
          </a:blip>
          <a:srcRect/>
          <a:stretch/>
        </p:blipFill>
        <p:spPr>
          <a:xfrm>
            <a:off x="933450" y="3702050"/>
            <a:ext cx="165100" cy="165100"/>
          </a:xfrm>
          <a:prstGeom prst="rect">
            <a:avLst/>
          </a:prstGeom>
          <a:noFill/>
          <a:ln>
            <a:noFill/>
          </a:ln>
        </p:spPr>
      </p:pic>
      <p:pic>
        <p:nvPicPr>
          <p:cNvPr id="792" name="Google Shape;792;p137" descr="preencoded.png"/>
          <p:cNvPicPr preferRelativeResize="0"/>
          <p:nvPr/>
        </p:nvPicPr>
        <p:blipFill rotWithShape="1">
          <a:blip r:embed="rId6">
            <a:alphaModFix/>
          </a:blip>
          <a:srcRect/>
          <a:stretch/>
        </p:blipFill>
        <p:spPr>
          <a:xfrm>
            <a:off x="933450" y="4286250"/>
            <a:ext cx="165100" cy="165100"/>
          </a:xfrm>
          <a:prstGeom prst="rect">
            <a:avLst/>
          </a:prstGeom>
          <a:noFill/>
          <a:ln>
            <a:noFill/>
          </a:ln>
        </p:spPr>
      </p:pic>
      <p:pic>
        <p:nvPicPr>
          <p:cNvPr id="793" name="Google Shape;793;p137" descr="preencoded.png"/>
          <p:cNvPicPr preferRelativeResize="0"/>
          <p:nvPr/>
        </p:nvPicPr>
        <p:blipFill rotWithShape="1">
          <a:blip r:embed="rId6">
            <a:alphaModFix/>
          </a:blip>
          <a:srcRect/>
          <a:stretch/>
        </p:blipFill>
        <p:spPr>
          <a:xfrm>
            <a:off x="933450" y="4870450"/>
            <a:ext cx="165100" cy="165100"/>
          </a:xfrm>
          <a:prstGeom prst="rect">
            <a:avLst/>
          </a:prstGeom>
          <a:noFill/>
          <a:ln>
            <a:noFill/>
          </a:ln>
        </p:spPr>
      </p:pic>
      <p:pic>
        <p:nvPicPr>
          <p:cNvPr id="794" name="Google Shape;794;p137" descr="preencoded.png"/>
          <p:cNvPicPr preferRelativeResize="0"/>
          <p:nvPr/>
        </p:nvPicPr>
        <p:blipFill rotWithShape="1">
          <a:blip r:embed="rId6">
            <a:alphaModFix/>
          </a:blip>
          <a:srcRect/>
          <a:stretch/>
        </p:blipFill>
        <p:spPr>
          <a:xfrm>
            <a:off x="933450" y="5454650"/>
            <a:ext cx="165100" cy="165100"/>
          </a:xfrm>
          <a:prstGeom prst="rect">
            <a:avLst/>
          </a:prstGeom>
          <a:noFill/>
          <a:ln>
            <a:noFill/>
          </a:ln>
        </p:spPr>
      </p:pic>
    </p:spTree>
    <p:extLst>
      <p:ext uri="{BB962C8B-B14F-4D97-AF65-F5344CB8AC3E}">
        <p14:creationId xmlns:p14="http://schemas.microsoft.com/office/powerpoint/2010/main" val="43511747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Section Cover C">
  <p:cSld name="Section Cover C">
    <p:spTree>
      <p:nvGrpSpPr>
        <p:cNvPr id="1" name="Shape 795"/>
        <p:cNvGrpSpPr/>
        <p:nvPr/>
      </p:nvGrpSpPr>
      <p:grpSpPr>
        <a:xfrm>
          <a:off x="0" y="0"/>
          <a:ext cx="0" cy="0"/>
          <a:chOff x="0" y="0"/>
          <a:chExt cx="0" cy="0"/>
        </a:xfrm>
      </p:grpSpPr>
      <p:pic>
        <p:nvPicPr>
          <p:cNvPr id="796" name="Google Shape;796;p138" descr="preencoded.png"/>
          <p:cNvPicPr preferRelativeResize="0"/>
          <p:nvPr/>
        </p:nvPicPr>
        <p:blipFill rotWithShape="1">
          <a:blip r:embed="rId2">
            <a:alphaModFix/>
          </a:blip>
          <a:srcRect/>
          <a:stretch/>
        </p:blipFill>
        <p:spPr>
          <a:xfrm>
            <a:off x="2318388" y="0"/>
            <a:ext cx="2082535" cy="6858000"/>
          </a:xfrm>
          <a:prstGeom prst="rect">
            <a:avLst/>
          </a:prstGeom>
          <a:noFill/>
          <a:ln>
            <a:noFill/>
          </a:ln>
        </p:spPr>
      </p:pic>
      <p:pic>
        <p:nvPicPr>
          <p:cNvPr id="797" name="Google Shape;797;p138" descr="preencoded.png"/>
          <p:cNvPicPr preferRelativeResize="0"/>
          <p:nvPr/>
        </p:nvPicPr>
        <p:blipFill rotWithShape="1">
          <a:blip r:embed="rId3">
            <a:alphaModFix/>
          </a:blip>
          <a:srcRect/>
          <a:stretch/>
        </p:blipFill>
        <p:spPr>
          <a:xfrm>
            <a:off x="2406036" y="0"/>
            <a:ext cx="2617189" cy="6858000"/>
          </a:xfrm>
          <a:prstGeom prst="rect">
            <a:avLst/>
          </a:prstGeom>
          <a:noFill/>
          <a:ln>
            <a:noFill/>
          </a:ln>
        </p:spPr>
      </p:pic>
      <p:pic>
        <p:nvPicPr>
          <p:cNvPr id="798" name="Google Shape;798;p138" descr="preencoded.png"/>
          <p:cNvPicPr preferRelativeResize="0"/>
          <p:nvPr/>
        </p:nvPicPr>
        <p:blipFill rotWithShape="1">
          <a:blip r:embed="rId4">
            <a:alphaModFix/>
          </a:blip>
          <a:srcRect/>
          <a:stretch/>
        </p:blipFill>
        <p:spPr>
          <a:xfrm>
            <a:off x="4889500" y="3403600"/>
            <a:ext cx="165100" cy="165100"/>
          </a:xfrm>
          <a:prstGeom prst="rect">
            <a:avLst/>
          </a:prstGeom>
          <a:noFill/>
          <a:ln>
            <a:noFill/>
          </a:ln>
        </p:spPr>
      </p:pic>
      <p:pic>
        <p:nvPicPr>
          <p:cNvPr id="799" name="Google Shape;799;p138" descr="preencoded.png"/>
          <p:cNvPicPr preferRelativeResize="0"/>
          <p:nvPr/>
        </p:nvPicPr>
        <p:blipFill rotWithShape="1">
          <a:blip r:embed="rId4">
            <a:alphaModFix/>
          </a:blip>
          <a:srcRect/>
          <a:stretch/>
        </p:blipFill>
        <p:spPr>
          <a:xfrm>
            <a:off x="4889500" y="3987800"/>
            <a:ext cx="165100" cy="165100"/>
          </a:xfrm>
          <a:prstGeom prst="rect">
            <a:avLst/>
          </a:prstGeom>
          <a:noFill/>
          <a:ln>
            <a:noFill/>
          </a:ln>
        </p:spPr>
      </p:pic>
      <p:pic>
        <p:nvPicPr>
          <p:cNvPr id="800" name="Google Shape;800;p138" descr="preencoded.png"/>
          <p:cNvPicPr preferRelativeResize="0"/>
          <p:nvPr/>
        </p:nvPicPr>
        <p:blipFill rotWithShape="1">
          <a:blip r:embed="rId4">
            <a:alphaModFix/>
          </a:blip>
          <a:srcRect/>
          <a:stretch/>
        </p:blipFill>
        <p:spPr>
          <a:xfrm>
            <a:off x="4889500" y="4572000"/>
            <a:ext cx="165100" cy="165100"/>
          </a:xfrm>
          <a:prstGeom prst="rect">
            <a:avLst/>
          </a:prstGeom>
          <a:noFill/>
          <a:ln>
            <a:noFill/>
          </a:ln>
        </p:spPr>
      </p:pic>
      <p:pic>
        <p:nvPicPr>
          <p:cNvPr id="801" name="Google Shape;801;p138" descr="preencoded.png"/>
          <p:cNvPicPr preferRelativeResize="0"/>
          <p:nvPr/>
        </p:nvPicPr>
        <p:blipFill rotWithShape="1">
          <a:blip r:embed="rId4">
            <a:alphaModFix/>
          </a:blip>
          <a:srcRect/>
          <a:stretch/>
        </p:blipFill>
        <p:spPr>
          <a:xfrm>
            <a:off x="4889500" y="5156200"/>
            <a:ext cx="165100" cy="165100"/>
          </a:xfrm>
          <a:prstGeom prst="rect">
            <a:avLst/>
          </a:prstGeom>
          <a:noFill/>
          <a:ln>
            <a:noFill/>
          </a:ln>
        </p:spPr>
      </p:pic>
      <p:pic>
        <p:nvPicPr>
          <p:cNvPr id="802" name="Google Shape;802;p138" descr="preencoded.png"/>
          <p:cNvPicPr preferRelativeResize="0"/>
          <p:nvPr/>
        </p:nvPicPr>
        <p:blipFill rotWithShape="1">
          <a:blip r:embed="rId5">
            <a:alphaModFix/>
          </a:blip>
          <a:srcRect/>
          <a:stretch/>
        </p:blipFill>
        <p:spPr>
          <a:xfrm>
            <a:off x="9550400" y="609600"/>
            <a:ext cx="2032013" cy="206992"/>
          </a:xfrm>
          <a:prstGeom prst="rect">
            <a:avLst/>
          </a:prstGeom>
          <a:noFill/>
          <a:ln>
            <a:noFill/>
          </a:ln>
        </p:spPr>
      </p:pic>
      <p:sp>
        <p:nvSpPr>
          <p:cNvPr id="803" name="Google Shape;803;p138"/>
          <p:cNvSpPr/>
          <p:nvPr/>
        </p:nvSpPr>
        <p:spPr>
          <a:xfrm>
            <a:off x="9671050"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i="0" u="none" strike="noStrike" cap="none">
                <a:solidFill>
                  <a:srgbClr val="C0C3B9"/>
                </a:solidFill>
                <a:latin typeface="Inter"/>
                <a:ea typeface="Inter"/>
                <a:cs typeface="Inter"/>
                <a:sym typeface="Inter"/>
              </a:rPr>
              <a:t>Copyright © 2024 SmartRecruiters, Inc. </a:t>
            </a:r>
            <a:endParaRPr sz="933" i="0" u="none" strike="noStrike" cap="none">
              <a:solidFill>
                <a:schemeClr val="dk1"/>
              </a:solidFill>
              <a:latin typeface="Inter"/>
              <a:ea typeface="Inter"/>
              <a:cs typeface="Inter"/>
              <a:sym typeface="Inter"/>
            </a:endParaRPr>
          </a:p>
        </p:txBody>
      </p:sp>
      <p:sp>
        <p:nvSpPr>
          <p:cNvPr id="804" name="Google Shape;804;p138"/>
          <p:cNvSpPr/>
          <p:nvPr/>
        </p:nvSpPr>
        <p:spPr>
          <a:xfrm>
            <a:off x="0" y="0"/>
            <a:ext cx="2617200" cy="6858000"/>
          </a:xfrm>
          <a:prstGeom prst="rect">
            <a:avLst/>
          </a:prstGeom>
          <a:solidFill>
            <a:schemeClr val="accent1"/>
          </a:solidFill>
          <a:ln>
            <a:noFill/>
          </a:ln>
        </p:spPr>
        <p:txBody>
          <a:bodyPr spcFirstLastPara="1" wrap="square" lIns="60967" tIns="60967" rIns="60967" bIns="60967" anchor="ctr" anchorCtr="0">
            <a:noAutofit/>
          </a:bodyPr>
          <a:lstStyle/>
          <a:p>
            <a:pPr marL="0" lvl="0" indent="0" algn="ctr" rtl="0">
              <a:spcBef>
                <a:spcPts val="0"/>
              </a:spcBef>
              <a:spcAft>
                <a:spcPts val="0"/>
              </a:spcAft>
              <a:buNone/>
            </a:pPr>
            <a:endParaRPr sz="933">
              <a:latin typeface="Inter"/>
              <a:ea typeface="Inter"/>
              <a:cs typeface="Inter"/>
              <a:sym typeface="Inter"/>
            </a:endParaRPr>
          </a:p>
        </p:txBody>
      </p:sp>
      <p:sp>
        <p:nvSpPr>
          <p:cNvPr id="805" name="Google Shape;805;p138"/>
          <p:cNvSpPr txBox="1">
            <a:spLocks noGrp="1"/>
          </p:cNvSpPr>
          <p:nvPr>
            <p:ph type="title"/>
          </p:nvPr>
        </p:nvSpPr>
        <p:spPr>
          <a:xfrm>
            <a:off x="4846320" y="1109472"/>
            <a:ext cx="5267200" cy="1280400"/>
          </a:xfrm>
          <a:prstGeom prst="rect">
            <a:avLst/>
          </a:prstGeom>
        </p:spPr>
        <p:txBody>
          <a:bodyPr spcFirstLastPara="1" wrap="square" lIns="0" tIns="0" rIns="0" bIns="0" anchor="t" anchorCtr="0">
            <a:noAutofit/>
          </a:bodyPr>
          <a:lstStyle>
            <a:lvl1pPr lvl="0">
              <a:lnSpc>
                <a:spcPct val="78000"/>
              </a:lnSpc>
              <a:spcBef>
                <a:spcPts val="0"/>
              </a:spcBef>
              <a:spcAft>
                <a:spcPts val="0"/>
              </a:spcAft>
              <a:buClr>
                <a:schemeClr val="dk1"/>
              </a:buClr>
              <a:buSzPts val="7000"/>
              <a:buNone/>
              <a:defRPr sz="4667">
                <a:solidFill>
                  <a:schemeClr val="dk1"/>
                </a:solidFill>
              </a:defRPr>
            </a:lvl1pPr>
            <a:lvl2pPr lvl="1">
              <a:lnSpc>
                <a:spcPct val="78000"/>
              </a:lnSpc>
              <a:spcBef>
                <a:spcPts val="0"/>
              </a:spcBef>
              <a:spcAft>
                <a:spcPts val="0"/>
              </a:spcAft>
              <a:buClr>
                <a:schemeClr val="dk1"/>
              </a:buClr>
              <a:buSzPts val="7000"/>
              <a:buNone/>
              <a:defRPr sz="4667">
                <a:solidFill>
                  <a:schemeClr val="dk1"/>
                </a:solidFill>
              </a:defRPr>
            </a:lvl2pPr>
            <a:lvl3pPr lvl="2">
              <a:lnSpc>
                <a:spcPct val="78000"/>
              </a:lnSpc>
              <a:spcBef>
                <a:spcPts val="0"/>
              </a:spcBef>
              <a:spcAft>
                <a:spcPts val="0"/>
              </a:spcAft>
              <a:buClr>
                <a:schemeClr val="dk1"/>
              </a:buClr>
              <a:buSzPts val="7000"/>
              <a:buNone/>
              <a:defRPr sz="4667">
                <a:solidFill>
                  <a:schemeClr val="dk1"/>
                </a:solidFill>
              </a:defRPr>
            </a:lvl3pPr>
            <a:lvl4pPr lvl="3">
              <a:lnSpc>
                <a:spcPct val="78000"/>
              </a:lnSpc>
              <a:spcBef>
                <a:spcPts val="0"/>
              </a:spcBef>
              <a:spcAft>
                <a:spcPts val="0"/>
              </a:spcAft>
              <a:buClr>
                <a:schemeClr val="dk1"/>
              </a:buClr>
              <a:buSzPts val="7000"/>
              <a:buNone/>
              <a:defRPr sz="4667">
                <a:solidFill>
                  <a:schemeClr val="dk1"/>
                </a:solidFill>
              </a:defRPr>
            </a:lvl4pPr>
            <a:lvl5pPr lvl="4">
              <a:lnSpc>
                <a:spcPct val="78000"/>
              </a:lnSpc>
              <a:spcBef>
                <a:spcPts val="0"/>
              </a:spcBef>
              <a:spcAft>
                <a:spcPts val="0"/>
              </a:spcAft>
              <a:buClr>
                <a:schemeClr val="dk1"/>
              </a:buClr>
              <a:buSzPts val="7000"/>
              <a:buNone/>
              <a:defRPr sz="4667">
                <a:solidFill>
                  <a:schemeClr val="dk1"/>
                </a:solidFill>
              </a:defRPr>
            </a:lvl5pPr>
            <a:lvl6pPr lvl="5">
              <a:lnSpc>
                <a:spcPct val="78000"/>
              </a:lnSpc>
              <a:spcBef>
                <a:spcPts val="0"/>
              </a:spcBef>
              <a:spcAft>
                <a:spcPts val="0"/>
              </a:spcAft>
              <a:buClr>
                <a:schemeClr val="dk1"/>
              </a:buClr>
              <a:buSzPts val="7000"/>
              <a:buNone/>
              <a:defRPr sz="4667">
                <a:solidFill>
                  <a:schemeClr val="dk1"/>
                </a:solidFill>
              </a:defRPr>
            </a:lvl6pPr>
            <a:lvl7pPr lvl="6">
              <a:lnSpc>
                <a:spcPct val="78000"/>
              </a:lnSpc>
              <a:spcBef>
                <a:spcPts val="0"/>
              </a:spcBef>
              <a:spcAft>
                <a:spcPts val="0"/>
              </a:spcAft>
              <a:buClr>
                <a:schemeClr val="dk1"/>
              </a:buClr>
              <a:buSzPts val="7000"/>
              <a:buNone/>
              <a:defRPr sz="4667">
                <a:solidFill>
                  <a:schemeClr val="dk1"/>
                </a:solidFill>
              </a:defRPr>
            </a:lvl7pPr>
            <a:lvl8pPr lvl="7">
              <a:lnSpc>
                <a:spcPct val="78000"/>
              </a:lnSpc>
              <a:spcBef>
                <a:spcPts val="0"/>
              </a:spcBef>
              <a:spcAft>
                <a:spcPts val="0"/>
              </a:spcAft>
              <a:buClr>
                <a:schemeClr val="dk1"/>
              </a:buClr>
              <a:buSzPts val="7000"/>
              <a:buNone/>
              <a:defRPr sz="4667">
                <a:solidFill>
                  <a:schemeClr val="dk1"/>
                </a:solidFill>
              </a:defRPr>
            </a:lvl8pPr>
            <a:lvl9pPr lvl="8">
              <a:lnSpc>
                <a:spcPct val="78000"/>
              </a:lnSpc>
              <a:spcBef>
                <a:spcPts val="0"/>
              </a:spcBef>
              <a:spcAft>
                <a:spcPts val="0"/>
              </a:spcAft>
              <a:buClr>
                <a:schemeClr val="dk1"/>
              </a:buClr>
              <a:buSzPts val="7000"/>
              <a:buNone/>
              <a:defRPr sz="4667">
                <a:solidFill>
                  <a:schemeClr val="dk1"/>
                </a:solidFill>
              </a:defRPr>
            </a:lvl9pPr>
          </a:lstStyle>
          <a:p>
            <a:endParaRPr/>
          </a:p>
        </p:txBody>
      </p:sp>
      <p:sp>
        <p:nvSpPr>
          <p:cNvPr id="806" name="Google Shape;806;p138"/>
          <p:cNvSpPr txBox="1">
            <a:spLocks noGrp="1"/>
          </p:cNvSpPr>
          <p:nvPr>
            <p:ph type="title" idx="2"/>
          </p:nvPr>
        </p:nvSpPr>
        <p:spPr>
          <a:xfrm>
            <a:off x="4846320" y="2493264"/>
            <a:ext cx="6638800" cy="487600"/>
          </a:xfrm>
          <a:prstGeom prst="rect">
            <a:avLst/>
          </a:prstGeom>
        </p:spPr>
        <p:txBody>
          <a:bodyPr spcFirstLastPara="1" wrap="square" lIns="0" tIns="0" rIns="0" bIns="0" anchor="t" anchorCtr="0">
            <a:noAutofit/>
          </a:bodyPr>
          <a:lstStyle>
            <a:lvl1pPr lvl="0">
              <a:lnSpc>
                <a:spcPct val="85000"/>
              </a:lnSpc>
              <a:spcBef>
                <a:spcPts val="0"/>
              </a:spcBef>
              <a:spcAft>
                <a:spcPts val="0"/>
              </a:spcAft>
              <a:buClr>
                <a:schemeClr val="dk2"/>
              </a:buClr>
              <a:buSzPts val="4800"/>
              <a:buNone/>
              <a:defRPr sz="3200">
                <a:solidFill>
                  <a:schemeClr val="dk2"/>
                </a:solidFill>
              </a:defRPr>
            </a:lvl1pPr>
            <a:lvl2pPr lvl="1">
              <a:lnSpc>
                <a:spcPct val="85000"/>
              </a:lnSpc>
              <a:spcBef>
                <a:spcPts val="0"/>
              </a:spcBef>
              <a:spcAft>
                <a:spcPts val="0"/>
              </a:spcAft>
              <a:buSzPts val="4800"/>
              <a:buNone/>
              <a:defRPr sz="3200"/>
            </a:lvl2pPr>
            <a:lvl3pPr lvl="2">
              <a:lnSpc>
                <a:spcPct val="85000"/>
              </a:lnSpc>
              <a:spcBef>
                <a:spcPts val="0"/>
              </a:spcBef>
              <a:spcAft>
                <a:spcPts val="0"/>
              </a:spcAft>
              <a:buSzPts val="4800"/>
              <a:buNone/>
              <a:defRPr sz="3200"/>
            </a:lvl3pPr>
            <a:lvl4pPr lvl="3">
              <a:lnSpc>
                <a:spcPct val="85000"/>
              </a:lnSpc>
              <a:spcBef>
                <a:spcPts val="0"/>
              </a:spcBef>
              <a:spcAft>
                <a:spcPts val="0"/>
              </a:spcAft>
              <a:buSzPts val="4800"/>
              <a:buNone/>
              <a:defRPr sz="3200"/>
            </a:lvl4pPr>
            <a:lvl5pPr lvl="4">
              <a:lnSpc>
                <a:spcPct val="85000"/>
              </a:lnSpc>
              <a:spcBef>
                <a:spcPts val="0"/>
              </a:spcBef>
              <a:spcAft>
                <a:spcPts val="0"/>
              </a:spcAft>
              <a:buSzPts val="4800"/>
              <a:buNone/>
              <a:defRPr sz="3200"/>
            </a:lvl5pPr>
            <a:lvl6pPr lvl="5">
              <a:lnSpc>
                <a:spcPct val="85000"/>
              </a:lnSpc>
              <a:spcBef>
                <a:spcPts val="0"/>
              </a:spcBef>
              <a:spcAft>
                <a:spcPts val="0"/>
              </a:spcAft>
              <a:buSzPts val="4800"/>
              <a:buNone/>
              <a:defRPr sz="3200"/>
            </a:lvl6pPr>
            <a:lvl7pPr lvl="6">
              <a:lnSpc>
                <a:spcPct val="85000"/>
              </a:lnSpc>
              <a:spcBef>
                <a:spcPts val="0"/>
              </a:spcBef>
              <a:spcAft>
                <a:spcPts val="0"/>
              </a:spcAft>
              <a:buSzPts val="4800"/>
              <a:buNone/>
              <a:defRPr sz="3200"/>
            </a:lvl7pPr>
            <a:lvl8pPr lvl="7">
              <a:lnSpc>
                <a:spcPct val="85000"/>
              </a:lnSpc>
              <a:spcBef>
                <a:spcPts val="0"/>
              </a:spcBef>
              <a:spcAft>
                <a:spcPts val="0"/>
              </a:spcAft>
              <a:buSzPts val="4800"/>
              <a:buNone/>
              <a:defRPr sz="3200"/>
            </a:lvl8pPr>
            <a:lvl9pPr lvl="8">
              <a:lnSpc>
                <a:spcPct val="85000"/>
              </a:lnSpc>
              <a:spcBef>
                <a:spcPts val="0"/>
              </a:spcBef>
              <a:spcAft>
                <a:spcPts val="0"/>
              </a:spcAft>
              <a:buSzPts val="4800"/>
              <a:buNone/>
              <a:defRPr sz="3200"/>
            </a:lvl9pPr>
          </a:lstStyle>
          <a:p>
            <a:endParaRPr/>
          </a:p>
        </p:txBody>
      </p:sp>
      <p:sp>
        <p:nvSpPr>
          <p:cNvPr id="807" name="Google Shape;807;p138"/>
          <p:cNvSpPr txBox="1">
            <a:spLocks noGrp="1"/>
          </p:cNvSpPr>
          <p:nvPr>
            <p:ph type="title" idx="3"/>
          </p:nvPr>
        </p:nvSpPr>
        <p:spPr>
          <a:xfrm>
            <a:off x="5346192" y="3261360"/>
            <a:ext cx="6146800" cy="5336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808" name="Google Shape;808;p138"/>
          <p:cNvSpPr txBox="1">
            <a:spLocks noGrp="1"/>
          </p:cNvSpPr>
          <p:nvPr>
            <p:ph type="title" idx="4"/>
          </p:nvPr>
        </p:nvSpPr>
        <p:spPr>
          <a:xfrm>
            <a:off x="5346192" y="3852489"/>
            <a:ext cx="6146800" cy="5336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809" name="Google Shape;809;p138"/>
          <p:cNvSpPr txBox="1">
            <a:spLocks noGrp="1"/>
          </p:cNvSpPr>
          <p:nvPr>
            <p:ph type="title" idx="5"/>
          </p:nvPr>
        </p:nvSpPr>
        <p:spPr>
          <a:xfrm>
            <a:off x="5346192" y="4457143"/>
            <a:ext cx="6146800" cy="5336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810" name="Google Shape;810;p138"/>
          <p:cNvSpPr txBox="1">
            <a:spLocks noGrp="1"/>
          </p:cNvSpPr>
          <p:nvPr>
            <p:ph type="title" idx="6"/>
          </p:nvPr>
        </p:nvSpPr>
        <p:spPr>
          <a:xfrm>
            <a:off x="5346192" y="5033101"/>
            <a:ext cx="6146800" cy="5336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Tree>
    <p:extLst>
      <p:ext uri="{BB962C8B-B14F-4D97-AF65-F5344CB8AC3E}">
        <p14:creationId xmlns:p14="http://schemas.microsoft.com/office/powerpoint/2010/main" val="70951347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Hero Slide A">
  <p:cSld name="Hero Slide A">
    <p:bg>
      <p:bgPr>
        <a:solidFill>
          <a:srgbClr val="036D59"/>
        </a:solidFill>
        <a:effectLst/>
      </p:bgPr>
    </p:bg>
    <p:spTree>
      <p:nvGrpSpPr>
        <p:cNvPr id="1" name="Shape 811"/>
        <p:cNvGrpSpPr/>
        <p:nvPr/>
      </p:nvGrpSpPr>
      <p:grpSpPr>
        <a:xfrm>
          <a:off x="0" y="0"/>
          <a:ext cx="0" cy="0"/>
          <a:chOff x="0" y="0"/>
          <a:chExt cx="0" cy="0"/>
        </a:xfrm>
      </p:grpSpPr>
      <p:pic>
        <p:nvPicPr>
          <p:cNvPr id="812" name="Google Shape;812;p139" descr="preencoded.png"/>
          <p:cNvPicPr preferRelativeResize="0"/>
          <p:nvPr/>
        </p:nvPicPr>
        <p:blipFill rotWithShape="1">
          <a:blip r:embed="rId2">
            <a:alphaModFix/>
          </a:blip>
          <a:srcRect/>
          <a:stretch/>
        </p:blipFill>
        <p:spPr>
          <a:xfrm>
            <a:off x="0" y="3378200"/>
            <a:ext cx="12192005" cy="3479800"/>
          </a:xfrm>
          <a:prstGeom prst="rect">
            <a:avLst/>
          </a:prstGeom>
          <a:noFill/>
          <a:ln>
            <a:noFill/>
          </a:ln>
        </p:spPr>
      </p:pic>
      <p:pic>
        <p:nvPicPr>
          <p:cNvPr id="813" name="Google Shape;813;p139" descr="preencoded.png"/>
          <p:cNvPicPr preferRelativeResize="0"/>
          <p:nvPr/>
        </p:nvPicPr>
        <p:blipFill rotWithShape="1">
          <a:blip r:embed="rId3">
            <a:alphaModFix/>
          </a:blip>
          <a:srcRect/>
          <a:stretch/>
        </p:blipFill>
        <p:spPr>
          <a:xfrm>
            <a:off x="0" y="3613151"/>
            <a:ext cx="12192002" cy="3244851"/>
          </a:xfrm>
          <a:prstGeom prst="rect">
            <a:avLst/>
          </a:prstGeom>
          <a:noFill/>
          <a:ln>
            <a:noFill/>
          </a:ln>
        </p:spPr>
      </p:pic>
      <p:pic>
        <p:nvPicPr>
          <p:cNvPr id="814" name="Google Shape;814;p139" descr="preencoded.png"/>
          <p:cNvPicPr preferRelativeResize="0"/>
          <p:nvPr/>
        </p:nvPicPr>
        <p:blipFill rotWithShape="1">
          <a:blip r:embed="rId4">
            <a:alphaModFix/>
          </a:blip>
          <a:srcRect/>
          <a:stretch/>
        </p:blipFill>
        <p:spPr>
          <a:xfrm>
            <a:off x="0" y="4535388"/>
            <a:ext cx="12192002" cy="2322613"/>
          </a:xfrm>
          <a:prstGeom prst="rect">
            <a:avLst/>
          </a:prstGeom>
          <a:noFill/>
          <a:ln>
            <a:noFill/>
          </a:ln>
        </p:spPr>
      </p:pic>
      <p:pic>
        <p:nvPicPr>
          <p:cNvPr id="815" name="Google Shape;815;p139" descr="preencoded.png"/>
          <p:cNvPicPr preferRelativeResize="0"/>
          <p:nvPr/>
        </p:nvPicPr>
        <p:blipFill rotWithShape="1">
          <a:blip r:embed="rId5">
            <a:alphaModFix/>
          </a:blip>
          <a:srcRect/>
          <a:stretch/>
        </p:blipFill>
        <p:spPr>
          <a:xfrm>
            <a:off x="5080000" y="609601"/>
            <a:ext cx="2032000" cy="206991"/>
          </a:xfrm>
          <a:prstGeom prst="rect">
            <a:avLst/>
          </a:prstGeom>
          <a:noFill/>
          <a:ln>
            <a:noFill/>
          </a:ln>
        </p:spPr>
      </p:pic>
      <p:pic>
        <p:nvPicPr>
          <p:cNvPr id="816" name="Google Shape;816;p139" descr="preencoded.png"/>
          <p:cNvPicPr preferRelativeResize="0"/>
          <p:nvPr/>
        </p:nvPicPr>
        <p:blipFill rotWithShape="1">
          <a:blip r:embed="rId6">
            <a:alphaModFix/>
          </a:blip>
          <a:srcRect/>
          <a:stretch/>
        </p:blipFill>
        <p:spPr>
          <a:xfrm>
            <a:off x="6819900" y="1447800"/>
            <a:ext cx="149105" cy="149105"/>
          </a:xfrm>
          <a:prstGeom prst="rect">
            <a:avLst/>
          </a:prstGeom>
          <a:noFill/>
          <a:ln>
            <a:noFill/>
          </a:ln>
        </p:spPr>
      </p:pic>
      <p:pic>
        <p:nvPicPr>
          <p:cNvPr id="817" name="Google Shape;817;p139" descr="preencoded.png"/>
          <p:cNvPicPr preferRelativeResize="0"/>
          <p:nvPr/>
        </p:nvPicPr>
        <p:blipFill rotWithShape="1">
          <a:blip r:embed="rId7">
            <a:alphaModFix/>
          </a:blip>
          <a:srcRect/>
          <a:stretch/>
        </p:blipFill>
        <p:spPr>
          <a:xfrm>
            <a:off x="6496050" y="1695450"/>
            <a:ext cx="222496" cy="229996"/>
          </a:xfrm>
          <a:prstGeom prst="rect">
            <a:avLst/>
          </a:prstGeom>
          <a:noFill/>
          <a:ln>
            <a:noFill/>
          </a:ln>
        </p:spPr>
      </p:pic>
      <p:pic>
        <p:nvPicPr>
          <p:cNvPr id="818" name="Google Shape;818;p139" descr="preencoded.png"/>
          <p:cNvPicPr preferRelativeResize="0"/>
          <p:nvPr/>
        </p:nvPicPr>
        <p:blipFill rotWithShape="1">
          <a:blip r:embed="rId8">
            <a:alphaModFix/>
          </a:blip>
          <a:srcRect/>
          <a:stretch/>
        </p:blipFill>
        <p:spPr>
          <a:xfrm>
            <a:off x="10871200" y="2603500"/>
            <a:ext cx="201006" cy="202954"/>
          </a:xfrm>
          <a:prstGeom prst="rect">
            <a:avLst/>
          </a:prstGeom>
          <a:noFill/>
          <a:ln>
            <a:noFill/>
          </a:ln>
        </p:spPr>
      </p:pic>
      <p:pic>
        <p:nvPicPr>
          <p:cNvPr id="819" name="Google Shape;819;p139" descr="preencoded.png"/>
          <p:cNvPicPr preferRelativeResize="0"/>
          <p:nvPr/>
        </p:nvPicPr>
        <p:blipFill rotWithShape="1">
          <a:blip r:embed="rId9">
            <a:alphaModFix/>
          </a:blip>
          <a:srcRect/>
          <a:stretch/>
        </p:blipFill>
        <p:spPr>
          <a:xfrm>
            <a:off x="9953799" y="1350324"/>
            <a:ext cx="194564" cy="194564"/>
          </a:xfrm>
          <a:prstGeom prst="rect">
            <a:avLst/>
          </a:prstGeom>
          <a:noFill/>
          <a:ln>
            <a:noFill/>
          </a:ln>
        </p:spPr>
      </p:pic>
      <p:pic>
        <p:nvPicPr>
          <p:cNvPr id="820" name="Google Shape;820;p139" descr="preencoded.png"/>
          <p:cNvPicPr preferRelativeResize="0"/>
          <p:nvPr/>
        </p:nvPicPr>
        <p:blipFill rotWithShape="1">
          <a:blip r:embed="rId10">
            <a:alphaModFix/>
          </a:blip>
          <a:srcRect/>
          <a:stretch/>
        </p:blipFill>
        <p:spPr>
          <a:xfrm>
            <a:off x="10871200" y="1809750"/>
            <a:ext cx="229996" cy="222496"/>
          </a:xfrm>
          <a:prstGeom prst="rect">
            <a:avLst/>
          </a:prstGeom>
          <a:noFill/>
          <a:ln>
            <a:noFill/>
          </a:ln>
        </p:spPr>
      </p:pic>
      <p:pic>
        <p:nvPicPr>
          <p:cNvPr id="821" name="Google Shape;821;p139" descr="preencoded.png"/>
          <p:cNvPicPr preferRelativeResize="0"/>
          <p:nvPr/>
        </p:nvPicPr>
        <p:blipFill rotWithShape="1">
          <a:blip r:embed="rId11">
            <a:alphaModFix/>
          </a:blip>
          <a:srcRect/>
          <a:stretch/>
        </p:blipFill>
        <p:spPr>
          <a:xfrm>
            <a:off x="7791450" y="1098550"/>
            <a:ext cx="167956" cy="167956"/>
          </a:xfrm>
          <a:prstGeom prst="rect">
            <a:avLst/>
          </a:prstGeom>
          <a:noFill/>
          <a:ln>
            <a:noFill/>
          </a:ln>
        </p:spPr>
      </p:pic>
      <p:pic>
        <p:nvPicPr>
          <p:cNvPr id="822" name="Google Shape;822;p139" descr="preencoded.png"/>
          <p:cNvPicPr preferRelativeResize="0"/>
          <p:nvPr/>
        </p:nvPicPr>
        <p:blipFill rotWithShape="1">
          <a:blip r:embed="rId12">
            <a:alphaModFix/>
          </a:blip>
          <a:srcRect/>
          <a:stretch/>
        </p:blipFill>
        <p:spPr>
          <a:xfrm>
            <a:off x="9578380" y="1443335"/>
            <a:ext cx="190658" cy="187796"/>
          </a:xfrm>
          <a:prstGeom prst="rect">
            <a:avLst/>
          </a:prstGeom>
          <a:noFill/>
          <a:ln>
            <a:noFill/>
          </a:ln>
        </p:spPr>
      </p:pic>
      <p:pic>
        <p:nvPicPr>
          <p:cNvPr id="823" name="Google Shape;823;p139" descr="preencoded.png"/>
          <p:cNvPicPr preferRelativeResize="0"/>
          <p:nvPr/>
        </p:nvPicPr>
        <p:blipFill rotWithShape="1">
          <a:blip r:embed="rId13">
            <a:alphaModFix/>
          </a:blip>
          <a:srcRect/>
          <a:stretch/>
        </p:blipFill>
        <p:spPr>
          <a:xfrm>
            <a:off x="8915400" y="1073150"/>
            <a:ext cx="195729" cy="198091"/>
          </a:xfrm>
          <a:prstGeom prst="rect">
            <a:avLst/>
          </a:prstGeom>
          <a:noFill/>
          <a:ln>
            <a:noFill/>
          </a:ln>
        </p:spPr>
      </p:pic>
      <p:pic>
        <p:nvPicPr>
          <p:cNvPr id="824" name="Google Shape;824;p139" descr="preencoded.png"/>
          <p:cNvPicPr preferRelativeResize="0"/>
          <p:nvPr/>
        </p:nvPicPr>
        <p:blipFill rotWithShape="1">
          <a:blip r:embed="rId14">
            <a:alphaModFix/>
          </a:blip>
          <a:srcRect/>
          <a:stretch/>
        </p:blipFill>
        <p:spPr>
          <a:xfrm>
            <a:off x="10012635" y="817550"/>
            <a:ext cx="170712" cy="170712"/>
          </a:xfrm>
          <a:prstGeom prst="rect">
            <a:avLst/>
          </a:prstGeom>
          <a:noFill/>
          <a:ln>
            <a:noFill/>
          </a:ln>
        </p:spPr>
      </p:pic>
      <p:pic>
        <p:nvPicPr>
          <p:cNvPr id="825" name="Google Shape;825;p139" descr="preencoded.png"/>
          <p:cNvPicPr preferRelativeResize="0"/>
          <p:nvPr/>
        </p:nvPicPr>
        <p:blipFill rotWithShape="1">
          <a:blip r:embed="rId15">
            <a:alphaModFix/>
          </a:blip>
          <a:srcRect/>
          <a:stretch/>
        </p:blipFill>
        <p:spPr>
          <a:xfrm>
            <a:off x="4165600" y="1244600"/>
            <a:ext cx="194564" cy="194564"/>
          </a:xfrm>
          <a:prstGeom prst="rect">
            <a:avLst/>
          </a:prstGeom>
          <a:noFill/>
          <a:ln>
            <a:noFill/>
          </a:ln>
        </p:spPr>
      </p:pic>
      <p:pic>
        <p:nvPicPr>
          <p:cNvPr id="826" name="Google Shape;826;p139" descr="preencoded.png"/>
          <p:cNvPicPr preferRelativeResize="0"/>
          <p:nvPr/>
        </p:nvPicPr>
        <p:blipFill rotWithShape="1">
          <a:blip r:embed="rId16">
            <a:alphaModFix/>
          </a:blip>
          <a:srcRect/>
          <a:stretch/>
        </p:blipFill>
        <p:spPr>
          <a:xfrm>
            <a:off x="538622" y="1404181"/>
            <a:ext cx="173118" cy="173118"/>
          </a:xfrm>
          <a:prstGeom prst="rect">
            <a:avLst/>
          </a:prstGeom>
          <a:noFill/>
          <a:ln>
            <a:noFill/>
          </a:ln>
        </p:spPr>
      </p:pic>
      <p:pic>
        <p:nvPicPr>
          <p:cNvPr id="827" name="Google Shape;827;p139" descr="preencoded.png"/>
          <p:cNvPicPr preferRelativeResize="0"/>
          <p:nvPr/>
        </p:nvPicPr>
        <p:blipFill rotWithShape="1">
          <a:blip r:embed="rId17">
            <a:alphaModFix/>
          </a:blip>
          <a:srcRect/>
          <a:stretch/>
        </p:blipFill>
        <p:spPr>
          <a:xfrm>
            <a:off x="2049110" y="796640"/>
            <a:ext cx="197085" cy="197085"/>
          </a:xfrm>
          <a:prstGeom prst="rect">
            <a:avLst/>
          </a:prstGeom>
          <a:noFill/>
          <a:ln>
            <a:noFill/>
          </a:ln>
        </p:spPr>
      </p:pic>
      <p:pic>
        <p:nvPicPr>
          <p:cNvPr id="828" name="Google Shape;828;p139" descr="preencoded.png"/>
          <p:cNvPicPr preferRelativeResize="0"/>
          <p:nvPr/>
        </p:nvPicPr>
        <p:blipFill rotWithShape="1">
          <a:blip r:embed="rId18">
            <a:alphaModFix/>
          </a:blip>
          <a:srcRect/>
          <a:stretch/>
        </p:blipFill>
        <p:spPr>
          <a:xfrm>
            <a:off x="1828800" y="2095500"/>
            <a:ext cx="195452" cy="198969"/>
          </a:xfrm>
          <a:prstGeom prst="rect">
            <a:avLst/>
          </a:prstGeom>
          <a:noFill/>
          <a:ln>
            <a:noFill/>
          </a:ln>
        </p:spPr>
      </p:pic>
      <p:pic>
        <p:nvPicPr>
          <p:cNvPr id="829" name="Google Shape;829;p139" descr="preencoded.png"/>
          <p:cNvPicPr preferRelativeResize="0"/>
          <p:nvPr/>
        </p:nvPicPr>
        <p:blipFill rotWithShape="1">
          <a:blip r:embed="rId19">
            <a:alphaModFix/>
          </a:blip>
          <a:srcRect/>
          <a:stretch/>
        </p:blipFill>
        <p:spPr>
          <a:xfrm>
            <a:off x="2434035" y="1168686"/>
            <a:ext cx="183990" cy="183990"/>
          </a:xfrm>
          <a:prstGeom prst="rect">
            <a:avLst/>
          </a:prstGeom>
          <a:noFill/>
          <a:ln>
            <a:noFill/>
          </a:ln>
        </p:spPr>
      </p:pic>
      <p:pic>
        <p:nvPicPr>
          <p:cNvPr id="830" name="Google Shape;830;p139" descr="preencoded.png"/>
          <p:cNvPicPr preferRelativeResize="0"/>
          <p:nvPr/>
        </p:nvPicPr>
        <p:blipFill rotWithShape="1">
          <a:blip r:embed="rId20">
            <a:alphaModFix/>
          </a:blip>
          <a:srcRect/>
          <a:stretch/>
        </p:blipFill>
        <p:spPr>
          <a:xfrm>
            <a:off x="1777448" y="431800"/>
            <a:ext cx="203279" cy="205016"/>
          </a:xfrm>
          <a:prstGeom prst="rect">
            <a:avLst/>
          </a:prstGeom>
          <a:noFill/>
          <a:ln>
            <a:noFill/>
          </a:ln>
        </p:spPr>
      </p:pic>
      <p:pic>
        <p:nvPicPr>
          <p:cNvPr id="831" name="Google Shape;831;p139" descr="preencoded.png"/>
          <p:cNvPicPr preferRelativeResize="0"/>
          <p:nvPr/>
        </p:nvPicPr>
        <p:blipFill rotWithShape="1">
          <a:blip r:embed="rId21">
            <a:alphaModFix/>
          </a:blip>
          <a:srcRect/>
          <a:stretch/>
        </p:blipFill>
        <p:spPr>
          <a:xfrm>
            <a:off x="2559050" y="4813300"/>
            <a:ext cx="188080" cy="205749"/>
          </a:xfrm>
          <a:prstGeom prst="rect">
            <a:avLst/>
          </a:prstGeom>
          <a:noFill/>
          <a:ln>
            <a:noFill/>
          </a:ln>
        </p:spPr>
      </p:pic>
      <p:pic>
        <p:nvPicPr>
          <p:cNvPr id="832" name="Google Shape;832;p139" descr="preencoded.png"/>
          <p:cNvPicPr preferRelativeResize="0"/>
          <p:nvPr/>
        </p:nvPicPr>
        <p:blipFill rotWithShape="1">
          <a:blip r:embed="rId22">
            <a:alphaModFix/>
          </a:blip>
          <a:srcRect/>
          <a:stretch/>
        </p:blipFill>
        <p:spPr>
          <a:xfrm>
            <a:off x="1126499" y="5106144"/>
            <a:ext cx="184742" cy="184742"/>
          </a:xfrm>
          <a:prstGeom prst="rect">
            <a:avLst/>
          </a:prstGeom>
          <a:noFill/>
          <a:ln>
            <a:noFill/>
          </a:ln>
        </p:spPr>
      </p:pic>
      <p:pic>
        <p:nvPicPr>
          <p:cNvPr id="833" name="Google Shape;833;p139" descr="preencoded.png"/>
          <p:cNvPicPr preferRelativeResize="0"/>
          <p:nvPr/>
        </p:nvPicPr>
        <p:blipFill rotWithShape="1">
          <a:blip r:embed="rId23">
            <a:alphaModFix/>
          </a:blip>
          <a:srcRect/>
          <a:stretch/>
        </p:blipFill>
        <p:spPr>
          <a:xfrm>
            <a:off x="469900" y="3657991"/>
            <a:ext cx="202529" cy="202529"/>
          </a:xfrm>
          <a:prstGeom prst="rect">
            <a:avLst/>
          </a:prstGeom>
          <a:noFill/>
          <a:ln>
            <a:noFill/>
          </a:ln>
        </p:spPr>
      </p:pic>
      <p:pic>
        <p:nvPicPr>
          <p:cNvPr id="834" name="Google Shape;834;p139" descr="preencoded.png"/>
          <p:cNvPicPr preferRelativeResize="0"/>
          <p:nvPr/>
        </p:nvPicPr>
        <p:blipFill rotWithShape="1">
          <a:blip r:embed="rId24">
            <a:alphaModFix/>
          </a:blip>
          <a:srcRect/>
          <a:stretch/>
        </p:blipFill>
        <p:spPr>
          <a:xfrm>
            <a:off x="1898650" y="5334000"/>
            <a:ext cx="190423" cy="186506"/>
          </a:xfrm>
          <a:prstGeom prst="rect">
            <a:avLst/>
          </a:prstGeom>
          <a:noFill/>
          <a:ln>
            <a:noFill/>
          </a:ln>
        </p:spPr>
      </p:pic>
      <p:pic>
        <p:nvPicPr>
          <p:cNvPr id="835" name="Google Shape;835;p139" descr="preencoded.png"/>
          <p:cNvPicPr preferRelativeResize="0"/>
          <p:nvPr/>
        </p:nvPicPr>
        <p:blipFill rotWithShape="1">
          <a:blip r:embed="rId25">
            <a:alphaModFix/>
          </a:blip>
          <a:srcRect/>
          <a:stretch/>
        </p:blipFill>
        <p:spPr>
          <a:xfrm>
            <a:off x="222250" y="4127891"/>
            <a:ext cx="192502" cy="192502"/>
          </a:xfrm>
          <a:prstGeom prst="rect">
            <a:avLst/>
          </a:prstGeom>
          <a:noFill/>
          <a:ln>
            <a:noFill/>
          </a:ln>
        </p:spPr>
      </p:pic>
      <p:pic>
        <p:nvPicPr>
          <p:cNvPr id="836" name="Google Shape;836;p139" descr="preencoded.png"/>
          <p:cNvPicPr preferRelativeResize="0"/>
          <p:nvPr/>
        </p:nvPicPr>
        <p:blipFill rotWithShape="1">
          <a:blip r:embed="rId26">
            <a:alphaModFix/>
          </a:blip>
          <a:srcRect/>
          <a:stretch/>
        </p:blipFill>
        <p:spPr>
          <a:xfrm>
            <a:off x="374650" y="4883541"/>
            <a:ext cx="195133" cy="195133"/>
          </a:xfrm>
          <a:prstGeom prst="rect">
            <a:avLst/>
          </a:prstGeom>
          <a:noFill/>
          <a:ln>
            <a:noFill/>
          </a:ln>
        </p:spPr>
      </p:pic>
      <p:pic>
        <p:nvPicPr>
          <p:cNvPr id="837" name="Google Shape;837;p139" descr="preencoded.png"/>
          <p:cNvPicPr preferRelativeResize="0"/>
          <p:nvPr/>
        </p:nvPicPr>
        <p:blipFill rotWithShape="1">
          <a:blip r:embed="rId27">
            <a:alphaModFix/>
          </a:blip>
          <a:srcRect/>
          <a:stretch/>
        </p:blipFill>
        <p:spPr>
          <a:xfrm>
            <a:off x="852345" y="3536950"/>
            <a:ext cx="165693" cy="165693"/>
          </a:xfrm>
          <a:prstGeom prst="rect">
            <a:avLst/>
          </a:prstGeom>
          <a:noFill/>
          <a:ln>
            <a:noFill/>
          </a:ln>
        </p:spPr>
      </p:pic>
      <p:pic>
        <p:nvPicPr>
          <p:cNvPr id="838" name="Google Shape;838;p139" descr="preencoded.png"/>
          <p:cNvPicPr preferRelativeResize="0"/>
          <p:nvPr/>
        </p:nvPicPr>
        <p:blipFill rotWithShape="1">
          <a:blip r:embed="rId28">
            <a:alphaModFix/>
          </a:blip>
          <a:srcRect/>
          <a:stretch/>
        </p:blipFill>
        <p:spPr>
          <a:xfrm>
            <a:off x="1206903" y="3632392"/>
            <a:ext cx="155448" cy="178609"/>
          </a:xfrm>
          <a:prstGeom prst="rect">
            <a:avLst/>
          </a:prstGeom>
          <a:noFill/>
          <a:ln>
            <a:noFill/>
          </a:ln>
        </p:spPr>
      </p:pic>
      <p:pic>
        <p:nvPicPr>
          <p:cNvPr id="839" name="Google Shape;839;p139" descr="preencoded.png"/>
          <p:cNvPicPr preferRelativeResize="0"/>
          <p:nvPr/>
        </p:nvPicPr>
        <p:blipFill rotWithShape="1">
          <a:blip r:embed="rId29">
            <a:alphaModFix/>
          </a:blip>
          <a:srcRect/>
          <a:stretch/>
        </p:blipFill>
        <p:spPr>
          <a:xfrm>
            <a:off x="6084999" y="5080000"/>
            <a:ext cx="191261" cy="191261"/>
          </a:xfrm>
          <a:prstGeom prst="rect">
            <a:avLst/>
          </a:prstGeom>
          <a:noFill/>
          <a:ln>
            <a:noFill/>
          </a:ln>
        </p:spPr>
      </p:pic>
      <p:pic>
        <p:nvPicPr>
          <p:cNvPr id="840" name="Google Shape;840;p139" descr="preencoded.png"/>
          <p:cNvPicPr preferRelativeResize="0"/>
          <p:nvPr/>
        </p:nvPicPr>
        <p:blipFill rotWithShape="1">
          <a:blip r:embed="rId30">
            <a:alphaModFix/>
          </a:blip>
          <a:srcRect/>
          <a:stretch/>
        </p:blipFill>
        <p:spPr>
          <a:xfrm>
            <a:off x="4541677" y="4929033"/>
            <a:ext cx="173155" cy="173149"/>
          </a:xfrm>
          <a:prstGeom prst="rect">
            <a:avLst/>
          </a:prstGeom>
          <a:noFill/>
          <a:ln>
            <a:noFill/>
          </a:ln>
        </p:spPr>
      </p:pic>
      <p:pic>
        <p:nvPicPr>
          <p:cNvPr id="841" name="Google Shape;841;p139" descr="preencoded.png"/>
          <p:cNvPicPr preferRelativeResize="0"/>
          <p:nvPr/>
        </p:nvPicPr>
        <p:blipFill rotWithShape="1">
          <a:blip r:embed="rId31">
            <a:alphaModFix/>
          </a:blip>
          <a:srcRect/>
          <a:stretch/>
        </p:blipFill>
        <p:spPr>
          <a:xfrm>
            <a:off x="6489700" y="5703677"/>
            <a:ext cx="159834" cy="159834"/>
          </a:xfrm>
          <a:prstGeom prst="rect">
            <a:avLst/>
          </a:prstGeom>
          <a:noFill/>
          <a:ln>
            <a:noFill/>
          </a:ln>
        </p:spPr>
      </p:pic>
      <p:pic>
        <p:nvPicPr>
          <p:cNvPr id="842" name="Google Shape;842;p139" descr="preencoded.png"/>
          <p:cNvPicPr preferRelativeResize="0"/>
          <p:nvPr/>
        </p:nvPicPr>
        <p:blipFill rotWithShape="1">
          <a:blip r:embed="rId32">
            <a:alphaModFix/>
          </a:blip>
          <a:srcRect/>
          <a:stretch/>
        </p:blipFill>
        <p:spPr>
          <a:xfrm>
            <a:off x="4857750" y="5797550"/>
            <a:ext cx="221535" cy="209045"/>
          </a:xfrm>
          <a:prstGeom prst="rect">
            <a:avLst/>
          </a:prstGeom>
          <a:noFill/>
          <a:ln>
            <a:noFill/>
          </a:ln>
        </p:spPr>
      </p:pic>
      <p:pic>
        <p:nvPicPr>
          <p:cNvPr id="843" name="Google Shape;843;p139" descr="preencoded.png"/>
          <p:cNvPicPr preferRelativeResize="0"/>
          <p:nvPr/>
        </p:nvPicPr>
        <p:blipFill rotWithShape="1">
          <a:blip r:embed="rId33">
            <a:alphaModFix/>
          </a:blip>
          <a:srcRect/>
          <a:stretch/>
        </p:blipFill>
        <p:spPr>
          <a:xfrm>
            <a:off x="7268140" y="5159908"/>
            <a:ext cx="213301" cy="213301"/>
          </a:xfrm>
          <a:prstGeom prst="rect">
            <a:avLst/>
          </a:prstGeom>
          <a:noFill/>
          <a:ln>
            <a:noFill/>
          </a:ln>
        </p:spPr>
      </p:pic>
      <p:pic>
        <p:nvPicPr>
          <p:cNvPr id="844" name="Google Shape;844;p139" descr="preencoded.png"/>
          <p:cNvPicPr preferRelativeResize="0"/>
          <p:nvPr/>
        </p:nvPicPr>
        <p:blipFill rotWithShape="1">
          <a:blip r:embed="rId34">
            <a:alphaModFix/>
          </a:blip>
          <a:srcRect/>
          <a:stretch/>
        </p:blipFill>
        <p:spPr>
          <a:xfrm>
            <a:off x="6896100" y="5557627"/>
            <a:ext cx="231565" cy="225775"/>
          </a:xfrm>
          <a:prstGeom prst="rect">
            <a:avLst/>
          </a:prstGeom>
          <a:noFill/>
          <a:ln>
            <a:noFill/>
          </a:ln>
        </p:spPr>
      </p:pic>
      <p:pic>
        <p:nvPicPr>
          <p:cNvPr id="845" name="Google Shape;845;p139" descr="preencoded.png"/>
          <p:cNvPicPr preferRelativeResize="0"/>
          <p:nvPr/>
        </p:nvPicPr>
        <p:blipFill rotWithShape="1">
          <a:blip r:embed="rId35">
            <a:alphaModFix/>
          </a:blip>
          <a:srcRect/>
          <a:stretch/>
        </p:blipFill>
        <p:spPr>
          <a:xfrm>
            <a:off x="6070786" y="5867183"/>
            <a:ext cx="191261" cy="191261"/>
          </a:xfrm>
          <a:prstGeom prst="rect">
            <a:avLst/>
          </a:prstGeom>
          <a:noFill/>
          <a:ln>
            <a:noFill/>
          </a:ln>
        </p:spPr>
      </p:pic>
      <p:pic>
        <p:nvPicPr>
          <p:cNvPr id="846" name="Google Shape;846;p139" descr="preencoded.png"/>
          <p:cNvPicPr preferRelativeResize="0"/>
          <p:nvPr/>
        </p:nvPicPr>
        <p:blipFill rotWithShape="1">
          <a:blip r:embed="rId36">
            <a:alphaModFix/>
          </a:blip>
          <a:srcRect/>
          <a:stretch/>
        </p:blipFill>
        <p:spPr>
          <a:xfrm>
            <a:off x="5492750" y="5589377"/>
            <a:ext cx="197085" cy="197085"/>
          </a:xfrm>
          <a:prstGeom prst="rect">
            <a:avLst/>
          </a:prstGeom>
          <a:noFill/>
          <a:ln>
            <a:noFill/>
          </a:ln>
        </p:spPr>
      </p:pic>
      <p:pic>
        <p:nvPicPr>
          <p:cNvPr id="847" name="Google Shape;847;p139" descr="preencoded.png"/>
          <p:cNvPicPr preferRelativeResize="0"/>
          <p:nvPr/>
        </p:nvPicPr>
        <p:blipFill rotWithShape="1">
          <a:blip r:embed="rId37">
            <a:alphaModFix/>
          </a:blip>
          <a:srcRect/>
          <a:stretch/>
        </p:blipFill>
        <p:spPr>
          <a:xfrm>
            <a:off x="9759950" y="4737100"/>
            <a:ext cx="171097" cy="171097"/>
          </a:xfrm>
          <a:prstGeom prst="rect">
            <a:avLst/>
          </a:prstGeom>
          <a:noFill/>
          <a:ln>
            <a:noFill/>
          </a:ln>
        </p:spPr>
      </p:pic>
      <p:pic>
        <p:nvPicPr>
          <p:cNvPr id="848" name="Google Shape;848;p139" descr="preencoded.png"/>
          <p:cNvPicPr preferRelativeResize="0"/>
          <p:nvPr/>
        </p:nvPicPr>
        <p:blipFill rotWithShape="1">
          <a:blip r:embed="rId38">
            <a:alphaModFix/>
          </a:blip>
          <a:srcRect/>
          <a:stretch/>
        </p:blipFill>
        <p:spPr>
          <a:xfrm>
            <a:off x="9569258" y="5270308"/>
            <a:ext cx="173013" cy="173013"/>
          </a:xfrm>
          <a:prstGeom prst="rect">
            <a:avLst/>
          </a:prstGeom>
          <a:noFill/>
          <a:ln>
            <a:noFill/>
          </a:ln>
        </p:spPr>
      </p:pic>
      <p:pic>
        <p:nvPicPr>
          <p:cNvPr id="849" name="Google Shape;849;p139" descr="preencoded.png"/>
          <p:cNvPicPr preferRelativeResize="0"/>
          <p:nvPr/>
        </p:nvPicPr>
        <p:blipFill rotWithShape="1">
          <a:blip r:embed="rId39">
            <a:alphaModFix/>
          </a:blip>
          <a:srcRect/>
          <a:stretch/>
        </p:blipFill>
        <p:spPr>
          <a:xfrm>
            <a:off x="9994627" y="5463815"/>
            <a:ext cx="176032" cy="176032"/>
          </a:xfrm>
          <a:prstGeom prst="rect">
            <a:avLst/>
          </a:prstGeom>
          <a:noFill/>
          <a:ln>
            <a:noFill/>
          </a:ln>
        </p:spPr>
      </p:pic>
      <p:pic>
        <p:nvPicPr>
          <p:cNvPr id="850" name="Google Shape;850;p139" descr="preencoded.png"/>
          <p:cNvPicPr preferRelativeResize="0"/>
          <p:nvPr/>
        </p:nvPicPr>
        <p:blipFill rotWithShape="1">
          <a:blip r:embed="rId40">
            <a:alphaModFix/>
          </a:blip>
          <a:srcRect/>
          <a:stretch/>
        </p:blipFill>
        <p:spPr>
          <a:xfrm>
            <a:off x="10566449" y="4739382"/>
            <a:ext cx="181860" cy="181860"/>
          </a:xfrm>
          <a:prstGeom prst="rect">
            <a:avLst/>
          </a:prstGeom>
          <a:noFill/>
          <a:ln>
            <a:noFill/>
          </a:ln>
        </p:spPr>
      </p:pic>
      <p:pic>
        <p:nvPicPr>
          <p:cNvPr id="851" name="Google Shape;851;p139" descr="preencoded.png"/>
          <p:cNvPicPr preferRelativeResize="0"/>
          <p:nvPr/>
        </p:nvPicPr>
        <p:blipFill rotWithShape="1">
          <a:blip r:embed="rId41">
            <a:alphaModFix/>
          </a:blip>
          <a:srcRect/>
          <a:stretch/>
        </p:blipFill>
        <p:spPr>
          <a:xfrm>
            <a:off x="11369886" y="5498356"/>
            <a:ext cx="232598" cy="232598"/>
          </a:xfrm>
          <a:prstGeom prst="rect">
            <a:avLst/>
          </a:prstGeom>
          <a:noFill/>
          <a:ln>
            <a:noFill/>
          </a:ln>
        </p:spPr>
      </p:pic>
      <p:pic>
        <p:nvPicPr>
          <p:cNvPr id="852" name="Google Shape;852;p139" descr="preencoded.png"/>
          <p:cNvPicPr preferRelativeResize="0"/>
          <p:nvPr/>
        </p:nvPicPr>
        <p:blipFill rotWithShape="1">
          <a:blip r:embed="rId42">
            <a:alphaModFix/>
          </a:blip>
          <a:srcRect/>
          <a:stretch/>
        </p:blipFill>
        <p:spPr>
          <a:xfrm>
            <a:off x="11588750" y="4425950"/>
            <a:ext cx="169347" cy="169347"/>
          </a:xfrm>
          <a:prstGeom prst="rect">
            <a:avLst/>
          </a:prstGeom>
          <a:noFill/>
          <a:ln>
            <a:noFill/>
          </a:ln>
        </p:spPr>
      </p:pic>
      <p:pic>
        <p:nvPicPr>
          <p:cNvPr id="853" name="Google Shape;853;p139" descr="preencoded.png"/>
          <p:cNvPicPr preferRelativeResize="0"/>
          <p:nvPr/>
        </p:nvPicPr>
        <p:blipFill rotWithShape="1">
          <a:blip r:embed="rId43">
            <a:alphaModFix/>
          </a:blip>
          <a:srcRect/>
          <a:stretch/>
        </p:blipFill>
        <p:spPr>
          <a:xfrm>
            <a:off x="11019551" y="5225406"/>
            <a:ext cx="201389" cy="216005"/>
          </a:xfrm>
          <a:prstGeom prst="rect">
            <a:avLst/>
          </a:prstGeom>
          <a:noFill/>
          <a:ln>
            <a:noFill/>
          </a:ln>
        </p:spPr>
      </p:pic>
      <p:pic>
        <p:nvPicPr>
          <p:cNvPr id="854" name="Google Shape;854;p139" descr="preencoded.png"/>
          <p:cNvPicPr preferRelativeResize="0"/>
          <p:nvPr/>
        </p:nvPicPr>
        <p:blipFill rotWithShape="1">
          <a:blip r:embed="rId44">
            <a:alphaModFix/>
          </a:blip>
          <a:srcRect/>
          <a:stretch/>
        </p:blipFill>
        <p:spPr>
          <a:xfrm>
            <a:off x="4629150" y="5429250"/>
            <a:ext cx="178861" cy="178861"/>
          </a:xfrm>
          <a:prstGeom prst="rect">
            <a:avLst/>
          </a:prstGeom>
          <a:noFill/>
          <a:ln>
            <a:noFill/>
          </a:ln>
        </p:spPr>
      </p:pic>
      <p:sp>
        <p:nvSpPr>
          <p:cNvPr id="855" name="Google Shape;855;p139"/>
          <p:cNvSpPr/>
          <p:nvPr/>
        </p:nvSpPr>
        <p:spPr>
          <a:xfrm>
            <a:off x="9671050"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32A964"/>
              </a:buClr>
              <a:buSzPts val="1400"/>
              <a:buFont typeface="Inter"/>
              <a:buNone/>
            </a:pPr>
            <a:r>
              <a:rPr lang="en" sz="933" i="0" u="none" strike="noStrike" cap="none">
                <a:solidFill>
                  <a:srgbClr val="32A964"/>
                </a:solidFill>
                <a:latin typeface="Inter"/>
                <a:ea typeface="Inter"/>
                <a:cs typeface="Inter"/>
                <a:sym typeface="Inter"/>
              </a:rPr>
              <a:t>Copyright © 2024 SmartRecruiters, Inc. </a:t>
            </a:r>
            <a:endParaRPr sz="933" i="0" u="none" strike="noStrike" cap="none">
              <a:solidFill>
                <a:schemeClr val="dk1"/>
              </a:solidFill>
              <a:latin typeface="Inter"/>
              <a:ea typeface="Inter"/>
              <a:cs typeface="Inter"/>
              <a:sym typeface="Inter"/>
            </a:endParaRPr>
          </a:p>
        </p:txBody>
      </p:sp>
      <p:sp>
        <p:nvSpPr>
          <p:cNvPr id="856" name="Google Shape;856;p139"/>
          <p:cNvSpPr txBox="1">
            <a:spLocks noGrp="1"/>
          </p:cNvSpPr>
          <p:nvPr>
            <p:ph type="title"/>
          </p:nvPr>
        </p:nvSpPr>
        <p:spPr>
          <a:xfrm>
            <a:off x="1853200" y="3513289"/>
            <a:ext cx="8485600" cy="487600"/>
          </a:xfrm>
          <a:prstGeom prst="rect">
            <a:avLst/>
          </a:prstGeom>
        </p:spPr>
        <p:txBody>
          <a:bodyPr spcFirstLastPara="1" wrap="square" lIns="0" tIns="0" rIns="0" bIns="0" anchor="ctr" anchorCtr="0">
            <a:noAutofit/>
          </a:bodyPr>
          <a:lstStyle>
            <a:lvl1pPr lvl="0" algn="ctr">
              <a:lnSpc>
                <a:spcPct val="85000"/>
              </a:lnSpc>
              <a:spcBef>
                <a:spcPts val="0"/>
              </a:spcBef>
              <a:spcAft>
                <a:spcPts val="0"/>
              </a:spcAft>
              <a:buClr>
                <a:schemeClr val="accent4"/>
              </a:buClr>
              <a:buSzPts val="4800"/>
              <a:buFont typeface="Montserrat Medium"/>
              <a:buNone/>
              <a:defRPr sz="3200">
                <a:solidFill>
                  <a:schemeClr val="accent4"/>
                </a:solidFill>
                <a:latin typeface="Montserrat Medium"/>
                <a:ea typeface="Montserrat Medium"/>
                <a:cs typeface="Montserrat Medium"/>
                <a:sym typeface="Montserrat Medium"/>
              </a:defRPr>
            </a:lvl1pPr>
            <a:lvl2pPr lvl="1" algn="ctr">
              <a:lnSpc>
                <a:spcPct val="85000"/>
              </a:lnSpc>
              <a:spcBef>
                <a:spcPts val="0"/>
              </a:spcBef>
              <a:spcAft>
                <a:spcPts val="0"/>
              </a:spcAft>
              <a:buClr>
                <a:schemeClr val="accent4"/>
              </a:buClr>
              <a:buSzPts val="4800"/>
              <a:buFont typeface="Montserrat"/>
              <a:buNone/>
              <a:defRPr sz="3200">
                <a:solidFill>
                  <a:schemeClr val="accent4"/>
                </a:solidFill>
                <a:latin typeface="Montserrat"/>
                <a:ea typeface="Montserrat"/>
                <a:cs typeface="Montserrat"/>
                <a:sym typeface="Montserrat"/>
              </a:defRPr>
            </a:lvl2pPr>
            <a:lvl3pPr lvl="2" algn="ctr">
              <a:lnSpc>
                <a:spcPct val="85000"/>
              </a:lnSpc>
              <a:spcBef>
                <a:spcPts val="0"/>
              </a:spcBef>
              <a:spcAft>
                <a:spcPts val="0"/>
              </a:spcAft>
              <a:buClr>
                <a:schemeClr val="accent4"/>
              </a:buClr>
              <a:buSzPts val="4800"/>
              <a:buFont typeface="Montserrat"/>
              <a:buNone/>
              <a:defRPr sz="3200">
                <a:solidFill>
                  <a:schemeClr val="accent4"/>
                </a:solidFill>
                <a:latin typeface="Montserrat"/>
                <a:ea typeface="Montserrat"/>
                <a:cs typeface="Montserrat"/>
                <a:sym typeface="Montserrat"/>
              </a:defRPr>
            </a:lvl3pPr>
            <a:lvl4pPr lvl="3" algn="ctr">
              <a:lnSpc>
                <a:spcPct val="85000"/>
              </a:lnSpc>
              <a:spcBef>
                <a:spcPts val="0"/>
              </a:spcBef>
              <a:spcAft>
                <a:spcPts val="0"/>
              </a:spcAft>
              <a:buClr>
                <a:schemeClr val="accent4"/>
              </a:buClr>
              <a:buSzPts val="4800"/>
              <a:buFont typeface="Montserrat"/>
              <a:buNone/>
              <a:defRPr sz="3200">
                <a:solidFill>
                  <a:schemeClr val="accent4"/>
                </a:solidFill>
                <a:latin typeface="Montserrat"/>
                <a:ea typeface="Montserrat"/>
                <a:cs typeface="Montserrat"/>
                <a:sym typeface="Montserrat"/>
              </a:defRPr>
            </a:lvl4pPr>
            <a:lvl5pPr lvl="4" algn="ctr">
              <a:lnSpc>
                <a:spcPct val="85000"/>
              </a:lnSpc>
              <a:spcBef>
                <a:spcPts val="0"/>
              </a:spcBef>
              <a:spcAft>
                <a:spcPts val="0"/>
              </a:spcAft>
              <a:buClr>
                <a:schemeClr val="accent4"/>
              </a:buClr>
              <a:buSzPts val="4800"/>
              <a:buFont typeface="Montserrat"/>
              <a:buNone/>
              <a:defRPr sz="3200">
                <a:solidFill>
                  <a:schemeClr val="accent4"/>
                </a:solidFill>
                <a:latin typeface="Montserrat"/>
                <a:ea typeface="Montserrat"/>
                <a:cs typeface="Montserrat"/>
                <a:sym typeface="Montserrat"/>
              </a:defRPr>
            </a:lvl5pPr>
            <a:lvl6pPr lvl="5" algn="ctr">
              <a:lnSpc>
                <a:spcPct val="85000"/>
              </a:lnSpc>
              <a:spcBef>
                <a:spcPts val="0"/>
              </a:spcBef>
              <a:spcAft>
                <a:spcPts val="0"/>
              </a:spcAft>
              <a:buClr>
                <a:schemeClr val="accent4"/>
              </a:buClr>
              <a:buSzPts val="4800"/>
              <a:buFont typeface="Montserrat"/>
              <a:buNone/>
              <a:defRPr sz="3200">
                <a:solidFill>
                  <a:schemeClr val="accent4"/>
                </a:solidFill>
                <a:latin typeface="Montserrat"/>
                <a:ea typeface="Montserrat"/>
                <a:cs typeface="Montserrat"/>
                <a:sym typeface="Montserrat"/>
              </a:defRPr>
            </a:lvl6pPr>
            <a:lvl7pPr lvl="6" algn="ctr">
              <a:lnSpc>
                <a:spcPct val="85000"/>
              </a:lnSpc>
              <a:spcBef>
                <a:spcPts val="0"/>
              </a:spcBef>
              <a:spcAft>
                <a:spcPts val="0"/>
              </a:spcAft>
              <a:buClr>
                <a:schemeClr val="accent4"/>
              </a:buClr>
              <a:buSzPts val="4800"/>
              <a:buFont typeface="Montserrat"/>
              <a:buNone/>
              <a:defRPr sz="3200">
                <a:solidFill>
                  <a:schemeClr val="accent4"/>
                </a:solidFill>
                <a:latin typeface="Montserrat"/>
                <a:ea typeface="Montserrat"/>
                <a:cs typeface="Montserrat"/>
                <a:sym typeface="Montserrat"/>
              </a:defRPr>
            </a:lvl7pPr>
            <a:lvl8pPr lvl="7" algn="ctr">
              <a:lnSpc>
                <a:spcPct val="85000"/>
              </a:lnSpc>
              <a:spcBef>
                <a:spcPts val="0"/>
              </a:spcBef>
              <a:spcAft>
                <a:spcPts val="0"/>
              </a:spcAft>
              <a:buClr>
                <a:schemeClr val="accent4"/>
              </a:buClr>
              <a:buSzPts val="4800"/>
              <a:buFont typeface="Montserrat"/>
              <a:buNone/>
              <a:defRPr sz="3200">
                <a:solidFill>
                  <a:schemeClr val="accent4"/>
                </a:solidFill>
                <a:latin typeface="Montserrat"/>
                <a:ea typeface="Montserrat"/>
                <a:cs typeface="Montserrat"/>
                <a:sym typeface="Montserrat"/>
              </a:defRPr>
            </a:lvl8pPr>
            <a:lvl9pPr lvl="8" algn="ctr">
              <a:lnSpc>
                <a:spcPct val="85000"/>
              </a:lnSpc>
              <a:spcBef>
                <a:spcPts val="0"/>
              </a:spcBef>
              <a:spcAft>
                <a:spcPts val="0"/>
              </a:spcAft>
              <a:buClr>
                <a:schemeClr val="accent4"/>
              </a:buClr>
              <a:buSzPts val="4800"/>
              <a:buFont typeface="Montserrat"/>
              <a:buNone/>
              <a:defRPr sz="3200">
                <a:solidFill>
                  <a:schemeClr val="accent4"/>
                </a:solidFill>
                <a:latin typeface="Montserrat"/>
                <a:ea typeface="Montserrat"/>
                <a:cs typeface="Montserrat"/>
                <a:sym typeface="Montserrat"/>
              </a:defRPr>
            </a:lvl9pPr>
          </a:lstStyle>
          <a:p>
            <a:endParaRPr/>
          </a:p>
        </p:txBody>
      </p:sp>
      <p:sp>
        <p:nvSpPr>
          <p:cNvPr id="857" name="Google Shape;857;p139"/>
          <p:cNvSpPr txBox="1">
            <a:spLocks noGrp="1"/>
          </p:cNvSpPr>
          <p:nvPr>
            <p:ph type="title" idx="2"/>
          </p:nvPr>
        </p:nvSpPr>
        <p:spPr>
          <a:xfrm>
            <a:off x="-715400" y="2328672"/>
            <a:ext cx="13622800" cy="975600"/>
          </a:xfrm>
          <a:prstGeom prst="rect">
            <a:avLst/>
          </a:prstGeom>
        </p:spPr>
        <p:txBody>
          <a:bodyPr spcFirstLastPara="1" wrap="square" lIns="0" tIns="0" rIns="0" bIns="0" anchor="b" anchorCtr="0">
            <a:noAutofit/>
          </a:bodyPr>
          <a:lstStyle>
            <a:lvl1pPr lvl="0" algn="ctr">
              <a:lnSpc>
                <a:spcPct val="78000"/>
              </a:lnSpc>
              <a:spcBef>
                <a:spcPts val="0"/>
              </a:spcBef>
              <a:spcAft>
                <a:spcPts val="0"/>
              </a:spcAft>
              <a:buClr>
                <a:schemeClr val="lt1"/>
              </a:buClr>
              <a:buSzPts val="10600"/>
              <a:buFont typeface="Montserrat Medium"/>
              <a:buNone/>
              <a:defRPr sz="7067">
                <a:solidFill>
                  <a:schemeClr val="lt1"/>
                </a:solidFill>
                <a:latin typeface="Montserrat Medium"/>
                <a:ea typeface="Montserrat Medium"/>
                <a:cs typeface="Montserrat Medium"/>
                <a:sym typeface="Montserrat Medium"/>
              </a:defRPr>
            </a:lvl1pPr>
            <a:lvl2pPr lvl="1" algn="ctr">
              <a:lnSpc>
                <a:spcPct val="78000"/>
              </a:lnSpc>
              <a:spcBef>
                <a:spcPts val="0"/>
              </a:spcBef>
              <a:spcAft>
                <a:spcPts val="0"/>
              </a:spcAft>
              <a:buClr>
                <a:schemeClr val="lt1"/>
              </a:buClr>
              <a:buSzPts val="10600"/>
              <a:buNone/>
              <a:defRPr sz="7067">
                <a:solidFill>
                  <a:schemeClr val="lt1"/>
                </a:solidFill>
              </a:defRPr>
            </a:lvl2pPr>
            <a:lvl3pPr lvl="2" algn="ctr">
              <a:lnSpc>
                <a:spcPct val="78000"/>
              </a:lnSpc>
              <a:spcBef>
                <a:spcPts val="0"/>
              </a:spcBef>
              <a:spcAft>
                <a:spcPts val="0"/>
              </a:spcAft>
              <a:buClr>
                <a:schemeClr val="lt1"/>
              </a:buClr>
              <a:buSzPts val="10600"/>
              <a:buNone/>
              <a:defRPr sz="7067">
                <a:solidFill>
                  <a:schemeClr val="lt1"/>
                </a:solidFill>
              </a:defRPr>
            </a:lvl3pPr>
            <a:lvl4pPr lvl="3" algn="ctr">
              <a:lnSpc>
                <a:spcPct val="78000"/>
              </a:lnSpc>
              <a:spcBef>
                <a:spcPts val="0"/>
              </a:spcBef>
              <a:spcAft>
                <a:spcPts val="0"/>
              </a:spcAft>
              <a:buClr>
                <a:schemeClr val="lt1"/>
              </a:buClr>
              <a:buSzPts val="10600"/>
              <a:buNone/>
              <a:defRPr sz="7067">
                <a:solidFill>
                  <a:schemeClr val="lt1"/>
                </a:solidFill>
              </a:defRPr>
            </a:lvl4pPr>
            <a:lvl5pPr lvl="4" algn="ctr">
              <a:lnSpc>
                <a:spcPct val="78000"/>
              </a:lnSpc>
              <a:spcBef>
                <a:spcPts val="0"/>
              </a:spcBef>
              <a:spcAft>
                <a:spcPts val="0"/>
              </a:spcAft>
              <a:buClr>
                <a:schemeClr val="lt1"/>
              </a:buClr>
              <a:buSzPts val="10600"/>
              <a:buNone/>
              <a:defRPr sz="7067">
                <a:solidFill>
                  <a:schemeClr val="lt1"/>
                </a:solidFill>
              </a:defRPr>
            </a:lvl5pPr>
            <a:lvl6pPr lvl="5" algn="ctr">
              <a:lnSpc>
                <a:spcPct val="78000"/>
              </a:lnSpc>
              <a:spcBef>
                <a:spcPts val="0"/>
              </a:spcBef>
              <a:spcAft>
                <a:spcPts val="0"/>
              </a:spcAft>
              <a:buClr>
                <a:schemeClr val="lt1"/>
              </a:buClr>
              <a:buSzPts val="10600"/>
              <a:buNone/>
              <a:defRPr sz="7067">
                <a:solidFill>
                  <a:schemeClr val="lt1"/>
                </a:solidFill>
              </a:defRPr>
            </a:lvl6pPr>
            <a:lvl7pPr lvl="6" algn="ctr">
              <a:lnSpc>
                <a:spcPct val="78000"/>
              </a:lnSpc>
              <a:spcBef>
                <a:spcPts val="0"/>
              </a:spcBef>
              <a:spcAft>
                <a:spcPts val="0"/>
              </a:spcAft>
              <a:buClr>
                <a:schemeClr val="lt1"/>
              </a:buClr>
              <a:buSzPts val="10600"/>
              <a:buNone/>
              <a:defRPr sz="7067">
                <a:solidFill>
                  <a:schemeClr val="lt1"/>
                </a:solidFill>
              </a:defRPr>
            </a:lvl7pPr>
            <a:lvl8pPr lvl="7" algn="ctr">
              <a:lnSpc>
                <a:spcPct val="78000"/>
              </a:lnSpc>
              <a:spcBef>
                <a:spcPts val="0"/>
              </a:spcBef>
              <a:spcAft>
                <a:spcPts val="0"/>
              </a:spcAft>
              <a:buClr>
                <a:schemeClr val="lt1"/>
              </a:buClr>
              <a:buSzPts val="10600"/>
              <a:buNone/>
              <a:defRPr sz="7067">
                <a:solidFill>
                  <a:schemeClr val="lt1"/>
                </a:solidFill>
              </a:defRPr>
            </a:lvl8pPr>
            <a:lvl9pPr lvl="8" algn="ctr">
              <a:lnSpc>
                <a:spcPct val="78000"/>
              </a:lnSpc>
              <a:spcBef>
                <a:spcPts val="0"/>
              </a:spcBef>
              <a:spcAft>
                <a:spcPts val="0"/>
              </a:spcAft>
              <a:buClr>
                <a:schemeClr val="lt1"/>
              </a:buClr>
              <a:buSzPts val="10600"/>
              <a:buNone/>
              <a:defRPr sz="7067">
                <a:solidFill>
                  <a:schemeClr val="lt1"/>
                </a:solidFill>
              </a:defRPr>
            </a:lvl9pPr>
          </a:lstStyle>
          <a:p>
            <a:endParaRPr/>
          </a:p>
        </p:txBody>
      </p:sp>
    </p:spTree>
    <p:extLst>
      <p:ext uri="{BB962C8B-B14F-4D97-AF65-F5344CB8AC3E}">
        <p14:creationId xmlns:p14="http://schemas.microsoft.com/office/powerpoint/2010/main" val="183176178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Hero Slide B">
  <p:cSld name="Hero Slide B">
    <p:bg>
      <p:bgPr>
        <a:solidFill>
          <a:schemeClr val="dk1"/>
        </a:solidFill>
        <a:effectLst/>
      </p:bgPr>
    </p:bg>
    <p:spTree>
      <p:nvGrpSpPr>
        <p:cNvPr id="1" name="Shape 858"/>
        <p:cNvGrpSpPr/>
        <p:nvPr/>
      </p:nvGrpSpPr>
      <p:grpSpPr>
        <a:xfrm>
          <a:off x="0" y="0"/>
          <a:ext cx="0" cy="0"/>
          <a:chOff x="0" y="0"/>
          <a:chExt cx="0" cy="0"/>
        </a:xfrm>
      </p:grpSpPr>
      <p:pic>
        <p:nvPicPr>
          <p:cNvPr id="859" name="Google Shape;859;p140" descr="preencoded.png"/>
          <p:cNvPicPr preferRelativeResize="0"/>
          <p:nvPr/>
        </p:nvPicPr>
        <p:blipFill rotWithShape="1">
          <a:blip r:embed="rId2">
            <a:alphaModFix/>
          </a:blip>
          <a:srcRect/>
          <a:stretch/>
        </p:blipFill>
        <p:spPr>
          <a:xfrm>
            <a:off x="1" y="0"/>
            <a:ext cx="12191999" cy="6858001"/>
          </a:xfrm>
          <a:prstGeom prst="rect">
            <a:avLst/>
          </a:prstGeom>
          <a:noFill/>
          <a:ln>
            <a:noFill/>
          </a:ln>
        </p:spPr>
      </p:pic>
      <p:pic>
        <p:nvPicPr>
          <p:cNvPr id="860" name="Google Shape;860;p140" descr="preencoded.png"/>
          <p:cNvPicPr preferRelativeResize="0"/>
          <p:nvPr/>
        </p:nvPicPr>
        <p:blipFill rotWithShape="1">
          <a:blip r:embed="rId3">
            <a:alphaModFix/>
          </a:blip>
          <a:srcRect/>
          <a:stretch/>
        </p:blipFill>
        <p:spPr>
          <a:xfrm>
            <a:off x="0" y="3092450"/>
            <a:ext cx="12192002" cy="3765550"/>
          </a:xfrm>
          <a:prstGeom prst="rect">
            <a:avLst/>
          </a:prstGeom>
          <a:noFill/>
          <a:ln>
            <a:noFill/>
          </a:ln>
        </p:spPr>
      </p:pic>
      <p:pic>
        <p:nvPicPr>
          <p:cNvPr id="861" name="Google Shape;861;p140" descr="preencoded.png"/>
          <p:cNvPicPr preferRelativeResize="0"/>
          <p:nvPr/>
        </p:nvPicPr>
        <p:blipFill rotWithShape="1">
          <a:blip r:embed="rId4">
            <a:alphaModFix/>
          </a:blip>
          <a:srcRect/>
          <a:stretch/>
        </p:blipFill>
        <p:spPr>
          <a:xfrm>
            <a:off x="0" y="3378200"/>
            <a:ext cx="12192005" cy="3479800"/>
          </a:xfrm>
          <a:prstGeom prst="rect">
            <a:avLst/>
          </a:prstGeom>
          <a:noFill/>
          <a:ln>
            <a:noFill/>
          </a:ln>
        </p:spPr>
      </p:pic>
      <p:pic>
        <p:nvPicPr>
          <p:cNvPr id="862" name="Google Shape;862;p140" descr="preencoded.png"/>
          <p:cNvPicPr preferRelativeResize="0"/>
          <p:nvPr/>
        </p:nvPicPr>
        <p:blipFill rotWithShape="1">
          <a:blip r:embed="rId5">
            <a:alphaModFix/>
          </a:blip>
          <a:srcRect/>
          <a:stretch/>
        </p:blipFill>
        <p:spPr>
          <a:xfrm>
            <a:off x="0" y="4300438"/>
            <a:ext cx="12192002" cy="2328913"/>
          </a:xfrm>
          <a:prstGeom prst="rect">
            <a:avLst/>
          </a:prstGeom>
          <a:noFill/>
          <a:ln>
            <a:noFill/>
          </a:ln>
        </p:spPr>
      </p:pic>
      <p:pic>
        <p:nvPicPr>
          <p:cNvPr id="863" name="Google Shape;863;p140" descr="preencoded.png"/>
          <p:cNvPicPr preferRelativeResize="0"/>
          <p:nvPr/>
        </p:nvPicPr>
        <p:blipFill rotWithShape="1">
          <a:blip r:embed="rId6">
            <a:alphaModFix/>
          </a:blip>
          <a:srcRect/>
          <a:stretch/>
        </p:blipFill>
        <p:spPr>
          <a:xfrm>
            <a:off x="5080000" y="609601"/>
            <a:ext cx="2032000" cy="206991"/>
          </a:xfrm>
          <a:prstGeom prst="rect">
            <a:avLst/>
          </a:prstGeom>
          <a:noFill/>
          <a:ln>
            <a:noFill/>
          </a:ln>
        </p:spPr>
      </p:pic>
      <p:sp>
        <p:nvSpPr>
          <p:cNvPr id="864" name="Google Shape;864;p140"/>
          <p:cNvSpPr/>
          <p:nvPr/>
        </p:nvSpPr>
        <p:spPr>
          <a:xfrm>
            <a:off x="9671050"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61798B"/>
              </a:buClr>
              <a:buSzPts val="1400"/>
              <a:buFont typeface="Inter"/>
              <a:buNone/>
            </a:pPr>
            <a:r>
              <a:rPr lang="en" sz="933" i="0" u="none" strike="noStrike" cap="none">
                <a:solidFill>
                  <a:srgbClr val="61798B"/>
                </a:solidFill>
                <a:latin typeface="Inter"/>
                <a:ea typeface="Inter"/>
                <a:cs typeface="Inter"/>
                <a:sym typeface="Inter"/>
              </a:rPr>
              <a:t>Copyright © 2024 SmartRecruiters, Inc. </a:t>
            </a:r>
            <a:endParaRPr sz="933" i="0" u="none" strike="noStrike" cap="none">
              <a:solidFill>
                <a:schemeClr val="dk1"/>
              </a:solidFill>
              <a:latin typeface="Inter"/>
              <a:ea typeface="Inter"/>
              <a:cs typeface="Inter"/>
              <a:sym typeface="Inter"/>
            </a:endParaRPr>
          </a:p>
        </p:txBody>
      </p:sp>
      <p:sp>
        <p:nvSpPr>
          <p:cNvPr id="865" name="Google Shape;865;p140"/>
          <p:cNvSpPr txBox="1">
            <a:spLocks noGrp="1"/>
          </p:cNvSpPr>
          <p:nvPr>
            <p:ph type="title"/>
          </p:nvPr>
        </p:nvSpPr>
        <p:spPr>
          <a:xfrm>
            <a:off x="755900" y="2005584"/>
            <a:ext cx="10680000" cy="1792400"/>
          </a:xfrm>
          <a:prstGeom prst="rect">
            <a:avLst/>
          </a:prstGeom>
        </p:spPr>
        <p:txBody>
          <a:bodyPr spcFirstLastPara="1" wrap="square" lIns="0" tIns="0" rIns="0" bIns="0" anchor="t" anchorCtr="0">
            <a:noAutofit/>
          </a:bodyPr>
          <a:lstStyle>
            <a:lvl1pPr lvl="0" algn="ctr">
              <a:lnSpc>
                <a:spcPct val="85000"/>
              </a:lnSpc>
              <a:spcBef>
                <a:spcPts val="0"/>
              </a:spcBef>
              <a:spcAft>
                <a:spcPts val="0"/>
              </a:spcAft>
              <a:buClr>
                <a:schemeClr val="lt1"/>
              </a:buClr>
              <a:buSzPts val="9600"/>
              <a:buFont typeface="Montserrat Medium"/>
              <a:buNone/>
              <a:defRPr sz="6400">
                <a:solidFill>
                  <a:schemeClr val="lt1"/>
                </a:solidFill>
                <a:latin typeface="Montserrat Medium"/>
                <a:ea typeface="Montserrat Medium"/>
                <a:cs typeface="Montserrat Medium"/>
                <a:sym typeface="Montserrat Medium"/>
              </a:defRPr>
            </a:lvl1pPr>
            <a:lvl2pPr lvl="1">
              <a:lnSpc>
                <a:spcPct val="85000"/>
              </a:lnSpc>
              <a:spcBef>
                <a:spcPts val="0"/>
              </a:spcBef>
              <a:spcAft>
                <a:spcPts val="0"/>
              </a:spcAft>
              <a:buSzPts val="1400"/>
              <a:buNone/>
              <a:defRPr/>
            </a:lvl2pPr>
            <a:lvl3pPr lvl="2">
              <a:lnSpc>
                <a:spcPct val="85000"/>
              </a:lnSpc>
              <a:spcBef>
                <a:spcPts val="0"/>
              </a:spcBef>
              <a:spcAft>
                <a:spcPts val="0"/>
              </a:spcAft>
              <a:buSzPts val="1400"/>
              <a:buNone/>
              <a:defRPr/>
            </a:lvl3pPr>
            <a:lvl4pPr lvl="3">
              <a:lnSpc>
                <a:spcPct val="85000"/>
              </a:lnSpc>
              <a:spcBef>
                <a:spcPts val="0"/>
              </a:spcBef>
              <a:spcAft>
                <a:spcPts val="0"/>
              </a:spcAft>
              <a:buSzPts val="1400"/>
              <a:buNone/>
              <a:defRPr/>
            </a:lvl4pPr>
            <a:lvl5pPr lvl="4">
              <a:lnSpc>
                <a:spcPct val="85000"/>
              </a:lnSpc>
              <a:spcBef>
                <a:spcPts val="0"/>
              </a:spcBef>
              <a:spcAft>
                <a:spcPts val="0"/>
              </a:spcAft>
              <a:buSzPts val="1400"/>
              <a:buNone/>
              <a:defRPr/>
            </a:lvl5pPr>
            <a:lvl6pPr lvl="5">
              <a:lnSpc>
                <a:spcPct val="85000"/>
              </a:lnSpc>
              <a:spcBef>
                <a:spcPts val="0"/>
              </a:spcBef>
              <a:spcAft>
                <a:spcPts val="0"/>
              </a:spcAft>
              <a:buSzPts val="1400"/>
              <a:buNone/>
              <a:defRPr/>
            </a:lvl6pPr>
            <a:lvl7pPr lvl="6">
              <a:lnSpc>
                <a:spcPct val="85000"/>
              </a:lnSpc>
              <a:spcBef>
                <a:spcPts val="0"/>
              </a:spcBef>
              <a:spcAft>
                <a:spcPts val="0"/>
              </a:spcAft>
              <a:buSzPts val="1400"/>
              <a:buNone/>
              <a:defRPr/>
            </a:lvl7pPr>
            <a:lvl8pPr lvl="7">
              <a:lnSpc>
                <a:spcPct val="85000"/>
              </a:lnSpc>
              <a:spcBef>
                <a:spcPts val="0"/>
              </a:spcBef>
              <a:spcAft>
                <a:spcPts val="0"/>
              </a:spcAft>
              <a:buSzPts val="1400"/>
              <a:buNone/>
              <a:defRPr/>
            </a:lvl8pPr>
            <a:lvl9pPr lvl="8">
              <a:lnSpc>
                <a:spcPct val="85000"/>
              </a:lnSpc>
              <a:spcBef>
                <a:spcPts val="0"/>
              </a:spcBef>
              <a:spcAft>
                <a:spcPts val="0"/>
              </a:spcAft>
              <a:buSzPts val="1400"/>
              <a:buNone/>
              <a:defRPr/>
            </a:lvl9pPr>
          </a:lstStyle>
          <a:p>
            <a:endParaRPr/>
          </a:p>
        </p:txBody>
      </p:sp>
      <p:sp>
        <p:nvSpPr>
          <p:cNvPr id="866" name="Google Shape;866;p140"/>
          <p:cNvSpPr txBox="1">
            <a:spLocks noGrp="1"/>
          </p:cNvSpPr>
          <p:nvPr>
            <p:ph type="title" idx="2"/>
          </p:nvPr>
        </p:nvSpPr>
        <p:spPr>
          <a:xfrm>
            <a:off x="1722100" y="4096512"/>
            <a:ext cx="8748000" cy="487600"/>
          </a:xfrm>
          <a:prstGeom prst="rect">
            <a:avLst/>
          </a:prstGeom>
        </p:spPr>
        <p:txBody>
          <a:bodyPr spcFirstLastPara="1" wrap="square" lIns="0" tIns="0" rIns="0" bIns="0" anchor="t" anchorCtr="0">
            <a:noAutofit/>
          </a:bodyPr>
          <a:lstStyle>
            <a:lvl1pPr lvl="0" algn="ctr">
              <a:lnSpc>
                <a:spcPct val="85000"/>
              </a:lnSpc>
              <a:spcBef>
                <a:spcPts val="0"/>
              </a:spcBef>
              <a:spcAft>
                <a:spcPts val="0"/>
              </a:spcAft>
              <a:buClr>
                <a:schemeClr val="accent5"/>
              </a:buClr>
              <a:buSzPts val="4800"/>
              <a:buFont typeface="Montserrat Medium"/>
              <a:buNone/>
              <a:defRPr sz="3200">
                <a:solidFill>
                  <a:schemeClr val="accent5"/>
                </a:solidFill>
                <a:latin typeface="Montserrat Medium"/>
                <a:ea typeface="Montserrat Medium"/>
                <a:cs typeface="Montserrat Medium"/>
                <a:sym typeface="Montserrat Medium"/>
              </a:defRPr>
            </a:lvl1pPr>
            <a:lvl2pPr lvl="1" algn="ctr">
              <a:lnSpc>
                <a:spcPct val="85000"/>
              </a:lnSpc>
              <a:spcBef>
                <a:spcPts val="0"/>
              </a:spcBef>
              <a:spcAft>
                <a:spcPts val="0"/>
              </a:spcAft>
              <a:buClr>
                <a:schemeClr val="accent5"/>
              </a:buClr>
              <a:buSzPts val="4800"/>
              <a:buFont typeface="Montserrat Medium"/>
              <a:buNone/>
              <a:defRPr sz="3200">
                <a:solidFill>
                  <a:schemeClr val="accent5"/>
                </a:solidFill>
                <a:latin typeface="Montserrat Medium"/>
                <a:ea typeface="Montserrat Medium"/>
                <a:cs typeface="Montserrat Medium"/>
                <a:sym typeface="Montserrat Medium"/>
              </a:defRPr>
            </a:lvl2pPr>
            <a:lvl3pPr lvl="2" algn="ctr">
              <a:lnSpc>
                <a:spcPct val="85000"/>
              </a:lnSpc>
              <a:spcBef>
                <a:spcPts val="0"/>
              </a:spcBef>
              <a:spcAft>
                <a:spcPts val="0"/>
              </a:spcAft>
              <a:buClr>
                <a:schemeClr val="accent5"/>
              </a:buClr>
              <a:buSzPts val="4800"/>
              <a:buFont typeface="Montserrat Medium"/>
              <a:buNone/>
              <a:defRPr sz="3200">
                <a:solidFill>
                  <a:schemeClr val="accent5"/>
                </a:solidFill>
                <a:latin typeface="Montserrat Medium"/>
                <a:ea typeface="Montserrat Medium"/>
                <a:cs typeface="Montserrat Medium"/>
                <a:sym typeface="Montserrat Medium"/>
              </a:defRPr>
            </a:lvl3pPr>
            <a:lvl4pPr lvl="3" algn="ctr">
              <a:lnSpc>
                <a:spcPct val="85000"/>
              </a:lnSpc>
              <a:spcBef>
                <a:spcPts val="0"/>
              </a:spcBef>
              <a:spcAft>
                <a:spcPts val="0"/>
              </a:spcAft>
              <a:buClr>
                <a:schemeClr val="accent5"/>
              </a:buClr>
              <a:buSzPts val="4800"/>
              <a:buFont typeface="Montserrat Medium"/>
              <a:buNone/>
              <a:defRPr sz="3200">
                <a:solidFill>
                  <a:schemeClr val="accent5"/>
                </a:solidFill>
                <a:latin typeface="Montserrat Medium"/>
                <a:ea typeface="Montserrat Medium"/>
                <a:cs typeface="Montserrat Medium"/>
                <a:sym typeface="Montserrat Medium"/>
              </a:defRPr>
            </a:lvl4pPr>
            <a:lvl5pPr lvl="4" algn="ctr">
              <a:lnSpc>
                <a:spcPct val="85000"/>
              </a:lnSpc>
              <a:spcBef>
                <a:spcPts val="0"/>
              </a:spcBef>
              <a:spcAft>
                <a:spcPts val="0"/>
              </a:spcAft>
              <a:buClr>
                <a:schemeClr val="accent5"/>
              </a:buClr>
              <a:buSzPts val="4800"/>
              <a:buFont typeface="Montserrat Medium"/>
              <a:buNone/>
              <a:defRPr sz="3200">
                <a:solidFill>
                  <a:schemeClr val="accent5"/>
                </a:solidFill>
                <a:latin typeface="Montserrat Medium"/>
                <a:ea typeface="Montserrat Medium"/>
                <a:cs typeface="Montserrat Medium"/>
                <a:sym typeface="Montserrat Medium"/>
              </a:defRPr>
            </a:lvl5pPr>
            <a:lvl6pPr lvl="5" algn="ctr">
              <a:lnSpc>
                <a:spcPct val="85000"/>
              </a:lnSpc>
              <a:spcBef>
                <a:spcPts val="0"/>
              </a:spcBef>
              <a:spcAft>
                <a:spcPts val="0"/>
              </a:spcAft>
              <a:buClr>
                <a:schemeClr val="accent5"/>
              </a:buClr>
              <a:buSzPts val="4800"/>
              <a:buFont typeface="Montserrat Medium"/>
              <a:buNone/>
              <a:defRPr sz="3200">
                <a:solidFill>
                  <a:schemeClr val="accent5"/>
                </a:solidFill>
                <a:latin typeface="Montserrat Medium"/>
                <a:ea typeface="Montserrat Medium"/>
                <a:cs typeface="Montserrat Medium"/>
                <a:sym typeface="Montserrat Medium"/>
              </a:defRPr>
            </a:lvl6pPr>
            <a:lvl7pPr lvl="6" algn="ctr">
              <a:lnSpc>
                <a:spcPct val="85000"/>
              </a:lnSpc>
              <a:spcBef>
                <a:spcPts val="0"/>
              </a:spcBef>
              <a:spcAft>
                <a:spcPts val="0"/>
              </a:spcAft>
              <a:buClr>
                <a:schemeClr val="accent5"/>
              </a:buClr>
              <a:buSzPts val="4800"/>
              <a:buFont typeface="Montserrat Medium"/>
              <a:buNone/>
              <a:defRPr sz="3200">
                <a:solidFill>
                  <a:schemeClr val="accent5"/>
                </a:solidFill>
                <a:latin typeface="Montserrat Medium"/>
                <a:ea typeface="Montserrat Medium"/>
                <a:cs typeface="Montserrat Medium"/>
                <a:sym typeface="Montserrat Medium"/>
              </a:defRPr>
            </a:lvl7pPr>
            <a:lvl8pPr lvl="7" algn="ctr">
              <a:lnSpc>
                <a:spcPct val="85000"/>
              </a:lnSpc>
              <a:spcBef>
                <a:spcPts val="0"/>
              </a:spcBef>
              <a:spcAft>
                <a:spcPts val="0"/>
              </a:spcAft>
              <a:buClr>
                <a:schemeClr val="accent5"/>
              </a:buClr>
              <a:buSzPts val="4800"/>
              <a:buFont typeface="Montserrat Medium"/>
              <a:buNone/>
              <a:defRPr sz="3200">
                <a:solidFill>
                  <a:schemeClr val="accent5"/>
                </a:solidFill>
                <a:latin typeface="Montserrat Medium"/>
                <a:ea typeface="Montserrat Medium"/>
                <a:cs typeface="Montserrat Medium"/>
                <a:sym typeface="Montserrat Medium"/>
              </a:defRPr>
            </a:lvl8pPr>
            <a:lvl9pPr lvl="8" algn="ctr">
              <a:lnSpc>
                <a:spcPct val="85000"/>
              </a:lnSpc>
              <a:spcBef>
                <a:spcPts val="0"/>
              </a:spcBef>
              <a:spcAft>
                <a:spcPts val="0"/>
              </a:spcAft>
              <a:buClr>
                <a:schemeClr val="accent5"/>
              </a:buClr>
              <a:buSzPts val="4800"/>
              <a:buFont typeface="Montserrat Medium"/>
              <a:buNone/>
              <a:defRPr sz="3200">
                <a:solidFill>
                  <a:schemeClr val="accent5"/>
                </a:solidFill>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35858608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3/16/2026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398292563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Simple Slide">
  <p:cSld name="Simple Slide">
    <p:spTree>
      <p:nvGrpSpPr>
        <p:cNvPr id="1" name="Shape 867"/>
        <p:cNvGrpSpPr/>
        <p:nvPr/>
      </p:nvGrpSpPr>
      <p:grpSpPr>
        <a:xfrm>
          <a:off x="0" y="0"/>
          <a:ext cx="0" cy="0"/>
          <a:chOff x="0" y="0"/>
          <a:chExt cx="0" cy="0"/>
        </a:xfrm>
      </p:grpSpPr>
      <p:pic>
        <p:nvPicPr>
          <p:cNvPr id="868" name="Google Shape;868;p141" descr="preencoded.png"/>
          <p:cNvPicPr preferRelativeResize="0"/>
          <p:nvPr/>
        </p:nvPicPr>
        <p:blipFill rotWithShape="1">
          <a:blip r:embed="rId2">
            <a:alphaModFix/>
          </a:blip>
          <a:srcRect/>
          <a:stretch/>
        </p:blipFill>
        <p:spPr>
          <a:xfrm>
            <a:off x="1" y="0"/>
            <a:ext cx="12191999" cy="6858001"/>
          </a:xfrm>
          <a:prstGeom prst="rect">
            <a:avLst/>
          </a:prstGeom>
          <a:noFill/>
          <a:ln>
            <a:noFill/>
          </a:ln>
        </p:spPr>
      </p:pic>
      <p:pic>
        <p:nvPicPr>
          <p:cNvPr id="869" name="Google Shape;869;p141" descr="preencoded.png"/>
          <p:cNvPicPr preferRelativeResize="0"/>
          <p:nvPr/>
        </p:nvPicPr>
        <p:blipFill rotWithShape="1">
          <a:blip r:embed="rId3">
            <a:alphaModFix/>
          </a:blip>
          <a:srcRect/>
          <a:stretch/>
        </p:blipFill>
        <p:spPr>
          <a:xfrm>
            <a:off x="9347200" y="406400"/>
            <a:ext cx="2032013" cy="206995"/>
          </a:xfrm>
          <a:prstGeom prst="rect">
            <a:avLst/>
          </a:prstGeom>
          <a:noFill/>
          <a:ln>
            <a:noFill/>
          </a:ln>
        </p:spPr>
      </p:pic>
      <p:pic>
        <p:nvPicPr>
          <p:cNvPr id="870" name="Google Shape;870;p141" descr="preencoded.png"/>
          <p:cNvPicPr preferRelativeResize="0"/>
          <p:nvPr/>
        </p:nvPicPr>
        <p:blipFill rotWithShape="1">
          <a:blip r:embed="rId4">
            <a:alphaModFix/>
          </a:blip>
          <a:srcRect/>
          <a:stretch/>
        </p:blipFill>
        <p:spPr>
          <a:xfrm>
            <a:off x="1" y="1964184"/>
            <a:ext cx="12191999" cy="4893816"/>
          </a:xfrm>
          <a:prstGeom prst="rect">
            <a:avLst/>
          </a:prstGeom>
          <a:noFill/>
          <a:ln>
            <a:noFill/>
          </a:ln>
        </p:spPr>
      </p:pic>
      <p:pic>
        <p:nvPicPr>
          <p:cNvPr id="871" name="Google Shape;871;p141" descr="preencoded.png"/>
          <p:cNvPicPr preferRelativeResize="0"/>
          <p:nvPr/>
        </p:nvPicPr>
        <p:blipFill rotWithShape="1">
          <a:blip r:embed="rId5">
            <a:alphaModFix/>
          </a:blip>
          <a:srcRect/>
          <a:stretch/>
        </p:blipFill>
        <p:spPr>
          <a:xfrm>
            <a:off x="1" y="0"/>
            <a:ext cx="12191999" cy="6858001"/>
          </a:xfrm>
          <a:prstGeom prst="rect">
            <a:avLst/>
          </a:prstGeom>
          <a:noFill/>
          <a:ln>
            <a:noFill/>
          </a:ln>
        </p:spPr>
      </p:pic>
      <p:sp>
        <p:nvSpPr>
          <p:cNvPr id="872" name="Google Shape;872;p141"/>
          <p:cNvSpPr/>
          <p:nvPr/>
        </p:nvSpPr>
        <p:spPr>
          <a:xfrm>
            <a:off x="9671050"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D1FAE0"/>
              </a:buClr>
              <a:buSzPts val="1400"/>
              <a:buFont typeface="Inter"/>
              <a:buNone/>
            </a:pPr>
            <a:r>
              <a:rPr lang="en" sz="933" i="0" u="none" strike="noStrike" cap="none">
                <a:solidFill>
                  <a:srgbClr val="D1FAE0"/>
                </a:solidFill>
                <a:latin typeface="Inter"/>
                <a:ea typeface="Inter"/>
                <a:cs typeface="Inter"/>
                <a:sym typeface="Inter"/>
              </a:rPr>
              <a:t>Copyright © 2024 SmartRecruiters, Inc. </a:t>
            </a:r>
            <a:endParaRPr sz="933" i="0" u="none" strike="noStrike" cap="none">
              <a:solidFill>
                <a:schemeClr val="dk1"/>
              </a:solidFill>
              <a:latin typeface="Inter"/>
              <a:ea typeface="Inter"/>
              <a:cs typeface="Inter"/>
              <a:sym typeface="Inter"/>
            </a:endParaRPr>
          </a:p>
        </p:txBody>
      </p:sp>
      <p:sp>
        <p:nvSpPr>
          <p:cNvPr id="873" name="Google Shape;873;p141"/>
          <p:cNvSpPr txBox="1">
            <a:spLocks noGrp="1"/>
          </p:cNvSpPr>
          <p:nvPr>
            <p:ph type="title"/>
          </p:nvPr>
        </p:nvSpPr>
        <p:spPr>
          <a:xfrm>
            <a:off x="-406400" y="1469136"/>
            <a:ext cx="13004800" cy="975600"/>
          </a:xfrm>
          <a:prstGeom prst="rect">
            <a:avLst/>
          </a:prstGeom>
        </p:spPr>
        <p:txBody>
          <a:bodyPr spcFirstLastPara="1" wrap="square" lIns="0" tIns="0" rIns="0" bIns="0" anchor="t" anchorCtr="0">
            <a:noAutofit/>
          </a:bodyPr>
          <a:lstStyle>
            <a:lvl1pPr lvl="0" algn="ctr">
              <a:lnSpc>
                <a:spcPct val="78000"/>
              </a:lnSpc>
              <a:spcBef>
                <a:spcPts val="0"/>
              </a:spcBef>
              <a:spcAft>
                <a:spcPts val="0"/>
              </a:spcAft>
              <a:buClr>
                <a:schemeClr val="dk1"/>
              </a:buClr>
              <a:buSzPts val="10600"/>
              <a:buFont typeface="Montserrat Medium"/>
              <a:buNone/>
              <a:defRPr sz="7067">
                <a:solidFill>
                  <a:schemeClr val="dk1"/>
                </a:solidFill>
                <a:latin typeface="Montserrat Medium"/>
                <a:ea typeface="Montserrat Medium"/>
                <a:cs typeface="Montserrat Medium"/>
                <a:sym typeface="Montserrat Medium"/>
              </a:defRPr>
            </a:lvl1pPr>
            <a:lvl2pPr lvl="1">
              <a:lnSpc>
                <a:spcPct val="78000"/>
              </a:lnSpc>
              <a:spcBef>
                <a:spcPts val="0"/>
              </a:spcBef>
              <a:spcAft>
                <a:spcPts val="0"/>
              </a:spcAft>
              <a:buSzPts val="1400"/>
              <a:buFont typeface="Montserrat Medium"/>
              <a:buNone/>
              <a:defRPr>
                <a:latin typeface="Montserrat Medium"/>
                <a:ea typeface="Montserrat Medium"/>
                <a:cs typeface="Montserrat Medium"/>
                <a:sym typeface="Montserrat Medium"/>
              </a:defRPr>
            </a:lvl2pPr>
            <a:lvl3pPr lvl="2">
              <a:lnSpc>
                <a:spcPct val="78000"/>
              </a:lnSpc>
              <a:spcBef>
                <a:spcPts val="0"/>
              </a:spcBef>
              <a:spcAft>
                <a:spcPts val="0"/>
              </a:spcAft>
              <a:buSzPts val="1400"/>
              <a:buFont typeface="Montserrat Medium"/>
              <a:buNone/>
              <a:defRPr>
                <a:latin typeface="Montserrat Medium"/>
                <a:ea typeface="Montserrat Medium"/>
                <a:cs typeface="Montserrat Medium"/>
                <a:sym typeface="Montserrat Medium"/>
              </a:defRPr>
            </a:lvl3pPr>
            <a:lvl4pPr lvl="3">
              <a:lnSpc>
                <a:spcPct val="78000"/>
              </a:lnSpc>
              <a:spcBef>
                <a:spcPts val="0"/>
              </a:spcBef>
              <a:spcAft>
                <a:spcPts val="0"/>
              </a:spcAft>
              <a:buSzPts val="1400"/>
              <a:buFont typeface="Montserrat Medium"/>
              <a:buNone/>
              <a:defRPr>
                <a:latin typeface="Montserrat Medium"/>
                <a:ea typeface="Montserrat Medium"/>
                <a:cs typeface="Montserrat Medium"/>
                <a:sym typeface="Montserrat Medium"/>
              </a:defRPr>
            </a:lvl4pPr>
            <a:lvl5pPr lvl="4">
              <a:lnSpc>
                <a:spcPct val="78000"/>
              </a:lnSpc>
              <a:spcBef>
                <a:spcPts val="0"/>
              </a:spcBef>
              <a:spcAft>
                <a:spcPts val="0"/>
              </a:spcAft>
              <a:buSzPts val="1400"/>
              <a:buFont typeface="Montserrat Medium"/>
              <a:buNone/>
              <a:defRPr>
                <a:latin typeface="Montserrat Medium"/>
                <a:ea typeface="Montserrat Medium"/>
                <a:cs typeface="Montserrat Medium"/>
                <a:sym typeface="Montserrat Medium"/>
              </a:defRPr>
            </a:lvl5pPr>
            <a:lvl6pPr lvl="5">
              <a:lnSpc>
                <a:spcPct val="78000"/>
              </a:lnSpc>
              <a:spcBef>
                <a:spcPts val="0"/>
              </a:spcBef>
              <a:spcAft>
                <a:spcPts val="0"/>
              </a:spcAft>
              <a:buSzPts val="1400"/>
              <a:buFont typeface="Montserrat Medium"/>
              <a:buNone/>
              <a:defRPr>
                <a:latin typeface="Montserrat Medium"/>
                <a:ea typeface="Montserrat Medium"/>
                <a:cs typeface="Montserrat Medium"/>
                <a:sym typeface="Montserrat Medium"/>
              </a:defRPr>
            </a:lvl6pPr>
            <a:lvl7pPr lvl="6">
              <a:lnSpc>
                <a:spcPct val="78000"/>
              </a:lnSpc>
              <a:spcBef>
                <a:spcPts val="0"/>
              </a:spcBef>
              <a:spcAft>
                <a:spcPts val="0"/>
              </a:spcAft>
              <a:buSzPts val="1400"/>
              <a:buFont typeface="Montserrat Medium"/>
              <a:buNone/>
              <a:defRPr>
                <a:latin typeface="Montserrat Medium"/>
                <a:ea typeface="Montserrat Medium"/>
                <a:cs typeface="Montserrat Medium"/>
                <a:sym typeface="Montserrat Medium"/>
              </a:defRPr>
            </a:lvl7pPr>
            <a:lvl8pPr lvl="7">
              <a:lnSpc>
                <a:spcPct val="78000"/>
              </a:lnSpc>
              <a:spcBef>
                <a:spcPts val="0"/>
              </a:spcBef>
              <a:spcAft>
                <a:spcPts val="0"/>
              </a:spcAft>
              <a:buSzPts val="1400"/>
              <a:buFont typeface="Montserrat Medium"/>
              <a:buNone/>
              <a:defRPr>
                <a:latin typeface="Montserrat Medium"/>
                <a:ea typeface="Montserrat Medium"/>
                <a:cs typeface="Montserrat Medium"/>
                <a:sym typeface="Montserrat Medium"/>
              </a:defRPr>
            </a:lvl8pPr>
            <a:lvl9pPr lvl="8">
              <a:lnSpc>
                <a:spcPct val="78000"/>
              </a:lnSpc>
              <a:spcBef>
                <a:spcPts val="0"/>
              </a:spcBef>
              <a:spcAft>
                <a:spcPts val="0"/>
              </a:spcAft>
              <a:buSzPts val="1400"/>
              <a:buFont typeface="Montserrat Medium"/>
              <a:buNone/>
              <a:defRPr>
                <a:latin typeface="Montserrat Medium"/>
                <a:ea typeface="Montserrat Medium"/>
                <a:cs typeface="Montserrat Medium"/>
                <a:sym typeface="Montserrat Medium"/>
              </a:defRPr>
            </a:lvl9pPr>
          </a:lstStyle>
          <a:p>
            <a:endParaRPr/>
          </a:p>
        </p:txBody>
      </p:sp>
      <p:sp>
        <p:nvSpPr>
          <p:cNvPr id="874" name="Google Shape;874;p141"/>
          <p:cNvSpPr txBox="1">
            <a:spLocks noGrp="1"/>
          </p:cNvSpPr>
          <p:nvPr>
            <p:ph type="title" idx="2"/>
          </p:nvPr>
        </p:nvSpPr>
        <p:spPr>
          <a:xfrm>
            <a:off x="1274100" y="2609088"/>
            <a:ext cx="9644000" cy="487600"/>
          </a:xfrm>
          <a:prstGeom prst="rect">
            <a:avLst/>
          </a:prstGeom>
        </p:spPr>
        <p:txBody>
          <a:bodyPr spcFirstLastPara="1" wrap="square" lIns="0" tIns="0" rIns="0" bIns="0" anchor="t" anchorCtr="0">
            <a:noAutofit/>
          </a:bodyPr>
          <a:lstStyle>
            <a:lvl1pPr lvl="0" algn="ctr">
              <a:lnSpc>
                <a:spcPct val="85000"/>
              </a:lnSpc>
              <a:spcBef>
                <a:spcPts val="0"/>
              </a:spcBef>
              <a:spcAft>
                <a:spcPts val="0"/>
              </a:spcAft>
              <a:buClr>
                <a:schemeClr val="dk2"/>
              </a:buClr>
              <a:buSzPts val="4800"/>
              <a:buFont typeface="Montserrat Medium"/>
              <a:buNone/>
              <a:defRPr sz="3200">
                <a:solidFill>
                  <a:schemeClr val="dk2"/>
                </a:solidFill>
                <a:latin typeface="Montserrat Medium"/>
                <a:ea typeface="Montserrat Medium"/>
                <a:cs typeface="Montserrat Medium"/>
                <a:sym typeface="Montserrat Medium"/>
              </a:defRPr>
            </a:lvl1pPr>
            <a:lvl2pPr lvl="1">
              <a:lnSpc>
                <a:spcPct val="85000"/>
              </a:lnSpc>
              <a:spcBef>
                <a:spcPts val="0"/>
              </a:spcBef>
              <a:spcAft>
                <a:spcPts val="0"/>
              </a:spcAft>
              <a:buClr>
                <a:schemeClr val="dk2"/>
              </a:buClr>
              <a:buSzPts val="1400"/>
              <a:buFont typeface="Montserrat Medium"/>
              <a:buNone/>
              <a:defRPr>
                <a:solidFill>
                  <a:schemeClr val="dk2"/>
                </a:solidFill>
                <a:latin typeface="Montserrat Medium"/>
                <a:ea typeface="Montserrat Medium"/>
                <a:cs typeface="Montserrat Medium"/>
                <a:sym typeface="Montserrat Medium"/>
              </a:defRPr>
            </a:lvl2pPr>
            <a:lvl3pPr lvl="2">
              <a:lnSpc>
                <a:spcPct val="85000"/>
              </a:lnSpc>
              <a:spcBef>
                <a:spcPts val="0"/>
              </a:spcBef>
              <a:spcAft>
                <a:spcPts val="0"/>
              </a:spcAft>
              <a:buClr>
                <a:schemeClr val="dk2"/>
              </a:buClr>
              <a:buSzPts val="1400"/>
              <a:buFont typeface="Montserrat Medium"/>
              <a:buNone/>
              <a:defRPr>
                <a:solidFill>
                  <a:schemeClr val="dk2"/>
                </a:solidFill>
                <a:latin typeface="Montserrat Medium"/>
                <a:ea typeface="Montserrat Medium"/>
                <a:cs typeface="Montserrat Medium"/>
                <a:sym typeface="Montserrat Medium"/>
              </a:defRPr>
            </a:lvl3pPr>
            <a:lvl4pPr lvl="3">
              <a:lnSpc>
                <a:spcPct val="85000"/>
              </a:lnSpc>
              <a:spcBef>
                <a:spcPts val="0"/>
              </a:spcBef>
              <a:spcAft>
                <a:spcPts val="0"/>
              </a:spcAft>
              <a:buClr>
                <a:schemeClr val="dk2"/>
              </a:buClr>
              <a:buSzPts val="1400"/>
              <a:buFont typeface="Montserrat Medium"/>
              <a:buNone/>
              <a:defRPr>
                <a:solidFill>
                  <a:schemeClr val="dk2"/>
                </a:solidFill>
                <a:latin typeface="Montserrat Medium"/>
                <a:ea typeface="Montserrat Medium"/>
                <a:cs typeface="Montserrat Medium"/>
                <a:sym typeface="Montserrat Medium"/>
              </a:defRPr>
            </a:lvl4pPr>
            <a:lvl5pPr lvl="4">
              <a:lnSpc>
                <a:spcPct val="85000"/>
              </a:lnSpc>
              <a:spcBef>
                <a:spcPts val="0"/>
              </a:spcBef>
              <a:spcAft>
                <a:spcPts val="0"/>
              </a:spcAft>
              <a:buClr>
                <a:schemeClr val="dk2"/>
              </a:buClr>
              <a:buSzPts val="1400"/>
              <a:buFont typeface="Montserrat Medium"/>
              <a:buNone/>
              <a:defRPr>
                <a:solidFill>
                  <a:schemeClr val="dk2"/>
                </a:solidFill>
                <a:latin typeface="Montserrat Medium"/>
                <a:ea typeface="Montserrat Medium"/>
                <a:cs typeface="Montserrat Medium"/>
                <a:sym typeface="Montserrat Medium"/>
              </a:defRPr>
            </a:lvl5pPr>
            <a:lvl6pPr lvl="5">
              <a:lnSpc>
                <a:spcPct val="85000"/>
              </a:lnSpc>
              <a:spcBef>
                <a:spcPts val="0"/>
              </a:spcBef>
              <a:spcAft>
                <a:spcPts val="0"/>
              </a:spcAft>
              <a:buClr>
                <a:schemeClr val="dk2"/>
              </a:buClr>
              <a:buSzPts val="1400"/>
              <a:buFont typeface="Montserrat Medium"/>
              <a:buNone/>
              <a:defRPr>
                <a:solidFill>
                  <a:schemeClr val="dk2"/>
                </a:solidFill>
                <a:latin typeface="Montserrat Medium"/>
                <a:ea typeface="Montserrat Medium"/>
                <a:cs typeface="Montserrat Medium"/>
                <a:sym typeface="Montserrat Medium"/>
              </a:defRPr>
            </a:lvl6pPr>
            <a:lvl7pPr lvl="6">
              <a:lnSpc>
                <a:spcPct val="85000"/>
              </a:lnSpc>
              <a:spcBef>
                <a:spcPts val="0"/>
              </a:spcBef>
              <a:spcAft>
                <a:spcPts val="0"/>
              </a:spcAft>
              <a:buClr>
                <a:schemeClr val="dk2"/>
              </a:buClr>
              <a:buSzPts val="1400"/>
              <a:buFont typeface="Montserrat Medium"/>
              <a:buNone/>
              <a:defRPr>
                <a:solidFill>
                  <a:schemeClr val="dk2"/>
                </a:solidFill>
                <a:latin typeface="Montserrat Medium"/>
                <a:ea typeface="Montserrat Medium"/>
                <a:cs typeface="Montserrat Medium"/>
                <a:sym typeface="Montserrat Medium"/>
              </a:defRPr>
            </a:lvl7pPr>
            <a:lvl8pPr lvl="7">
              <a:lnSpc>
                <a:spcPct val="85000"/>
              </a:lnSpc>
              <a:spcBef>
                <a:spcPts val="0"/>
              </a:spcBef>
              <a:spcAft>
                <a:spcPts val="0"/>
              </a:spcAft>
              <a:buClr>
                <a:schemeClr val="dk2"/>
              </a:buClr>
              <a:buSzPts val="1400"/>
              <a:buFont typeface="Montserrat Medium"/>
              <a:buNone/>
              <a:defRPr>
                <a:solidFill>
                  <a:schemeClr val="dk2"/>
                </a:solidFill>
                <a:latin typeface="Montserrat Medium"/>
                <a:ea typeface="Montserrat Medium"/>
                <a:cs typeface="Montserrat Medium"/>
                <a:sym typeface="Montserrat Medium"/>
              </a:defRPr>
            </a:lvl8pPr>
            <a:lvl9pPr lvl="8">
              <a:lnSpc>
                <a:spcPct val="85000"/>
              </a:lnSpc>
              <a:spcBef>
                <a:spcPts val="0"/>
              </a:spcBef>
              <a:spcAft>
                <a:spcPts val="0"/>
              </a:spcAft>
              <a:buClr>
                <a:schemeClr val="dk2"/>
              </a:buClr>
              <a:buSzPts val="1400"/>
              <a:buFont typeface="Montserrat Medium"/>
              <a:buNone/>
              <a:defRPr>
                <a:solidFill>
                  <a:schemeClr val="dk2"/>
                </a:solidFill>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51402438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Bullet Points A">
  <p:cSld name="Bullet Points A">
    <p:spTree>
      <p:nvGrpSpPr>
        <p:cNvPr id="1" name="Shape 875"/>
        <p:cNvGrpSpPr/>
        <p:nvPr/>
      </p:nvGrpSpPr>
      <p:grpSpPr>
        <a:xfrm>
          <a:off x="0" y="0"/>
          <a:ext cx="0" cy="0"/>
          <a:chOff x="0" y="0"/>
          <a:chExt cx="0" cy="0"/>
        </a:xfrm>
      </p:grpSpPr>
      <p:pic>
        <p:nvPicPr>
          <p:cNvPr id="876" name="Google Shape;876;p142" descr="preencoded.png"/>
          <p:cNvPicPr preferRelativeResize="0"/>
          <p:nvPr/>
        </p:nvPicPr>
        <p:blipFill rotWithShape="1">
          <a:blip r:embed="rId2">
            <a:alphaModFix/>
          </a:blip>
          <a:srcRect/>
          <a:stretch/>
        </p:blipFill>
        <p:spPr>
          <a:xfrm>
            <a:off x="0" y="0"/>
            <a:ext cx="12192007" cy="909256"/>
          </a:xfrm>
          <a:prstGeom prst="rect">
            <a:avLst/>
          </a:prstGeom>
          <a:noFill/>
          <a:ln>
            <a:noFill/>
          </a:ln>
        </p:spPr>
      </p:pic>
      <p:pic>
        <p:nvPicPr>
          <p:cNvPr id="877" name="Google Shape;877;p142" descr="preencoded.png"/>
          <p:cNvPicPr preferRelativeResize="0"/>
          <p:nvPr/>
        </p:nvPicPr>
        <p:blipFill rotWithShape="1">
          <a:blip r:embed="rId3">
            <a:alphaModFix/>
          </a:blip>
          <a:srcRect/>
          <a:stretch/>
        </p:blipFill>
        <p:spPr>
          <a:xfrm>
            <a:off x="0" y="5943600"/>
            <a:ext cx="12192004" cy="914400"/>
          </a:xfrm>
          <a:prstGeom prst="rect">
            <a:avLst/>
          </a:prstGeom>
          <a:noFill/>
          <a:ln>
            <a:noFill/>
          </a:ln>
        </p:spPr>
      </p:pic>
      <p:pic>
        <p:nvPicPr>
          <p:cNvPr id="878" name="Google Shape;878;p142" descr="preencoded.png"/>
          <p:cNvPicPr preferRelativeResize="0"/>
          <p:nvPr/>
        </p:nvPicPr>
        <p:blipFill rotWithShape="1">
          <a:blip r:embed="rId4">
            <a:alphaModFix/>
          </a:blip>
          <a:srcRect/>
          <a:stretch/>
        </p:blipFill>
        <p:spPr>
          <a:xfrm>
            <a:off x="9347200" y="406400"/>
            <a:ext cx="2032000" cy="206995"/>
          </a:xfrm>
          <a:prstGeom prst="rect">
            <a:avLst/>
          </a:prstGeom>
          <a:noFill/>
          <a:ln>
            <a:noFill/>
          </a:ln>
        </p:spPr>
      </p:pic>
      <p:pic>
        <p:nvPicPr>
          <p:cNvPr id="879" name="Google Shape;879;p142" descr="preencoded.png"/>
          <p:cNvPicPr preferRelativeResize="0"/>
          <p:nvPr/>
        </p:nvPicPr>
        <p:blipFill rotWithShape="1">
          <a:blip r:embed="rId5">
            <a:alphaModFix/>
          </a:blip>
          <a:srcRect/>
          <a:stretch/>
        </p:blipFill>
        <p:spPr>
          <a:xfrm>
            <a:off x="1" y="0"/>
            <a:ext cx="12192007" cy="1409738"/>
          </a:xfrm>
          <a:prstGeom prst="rect">
            <a:avLst/>
          </a:prstGeom>
          <a:noFill/>
          <a:ln>
            <a:noFill/>
          </a:ln>
        </p:spPr>
      </p:pic>
      <p:pic>
        <p:nvPicPr>
          <p:cNvPr id="880" name="Google Shape;880;p142" descr="preencoded.png"/>
          <p:cNvPicPr preferRelativeResize="0"/>
          <p:nvPr/>
        </p:nvPicPr>
        <p:blipFill rotWithShape="1">
          <a:blip r:embed="rId6">
            <a:alphaModFix/>
          </a:blip>
          <a:srcRect/>
          <a:stretch/>
        </p:blipFill>
        <p:spPr>
          <a:xfrm>
            <a:off x="0" y="1"/>
            <a:ext cx="12192004" cy="981267"/>
          </a:xfrm>
          <a:prstGeom prst="rect">
            <a:avLst/>
          </a:prstGeom>
          <a:noFill/>
          <a:ln>
            <a:noFill/>
          </a:ln>
        </p:spPr>
      </p:pic>
      <p:pic>
        <p:nvPicPr>
          <p:cNvPr id="881" name="Google Shape;881;p142" descr="preencoded.png"/>
          <p:cNvPicPr preferRelativeResize="0"/>
          <p:nvPr/>
        </p:nvPicPr>
        <p:blipFill rotWithShape="1">
          <a:blip r:embed="rId7">
            <a:alphaModFix/>
          </a:blip>
          <a:srcRect/>
          <a:stretch/>
        </p:blipFill>
        <p:spPr>
          <a:xfrm>
            <a:off x="2959150" y="2317750"/>
            <a:ext cx="609600" cy="609600"/>
          </a:xfrm>
          <a:prstGeom prst="rect">
            <a:avLst/>
          </a:prstGeom>
          <a:noFill/>
          <a:ln>
            <a:noFill/>
          </a:ln>
        </p:spPr>
      </p:pic>
      <p:pic>
        <p:nvPicPr>
          <p:cNvPr id="882" name="Google Shape;882;p142" descr="preencoded.png"/>
          <p:cNvPicPr preferRelativeResize="0"/>
          <p:nvPr/>
        </p:nvPicPr>
        <p:blipFill rotWithShape="1">
          <a:blip r:embed="rId7">
            <a:alphaModFix/>
          </a:blip>
          <a:srcRect/>
          <a:stretch/>
        </p:blipFill>
        <p:spPr>
          <a:xfrm>
            <a:off x="8650224" y="2317750"/>
            <a:ext cx="609600" cy="609600"/>
          </a:xfrm>
          <a:prstGeom prst="rect">
            <a:avLst/>
          </a:prstGeom>
          <a:noFill/>
          <a:ln>
            <a:noFill/>
          </a:ln>
        </p:spPr>
      </p:pic>
      <p:pic>
        <p:nvPicPr>
          <p:cNvPr id="883" name="Google Shape;883;p142" descr="preencoded.png"/>
          <p:cNvPicPr preferRelativeResize="0"/>
          <p:nvPr/>
        </p:nvPicPr>
        <p:blipFill rotWithShape="1">
          <a:blip r:embed="rId8">
            <a:alphaModFix/>
          </a:blip>
          <a:srcRect/>
          <a:stretch/>
        </p:blipFill>
        <p:spPr>
          <a:xfrm>
            <a:off x="6096000" y="2635250"/>
            <a:ext cx="24241" cy="2540000"/>
          </a:xfrm>
          <a:prstGeom prst="rect">
            <a:avLst/>
          </a:prstGeom>
          <a:noFill/>
          <a:ln>
            <a:noFill/>
          </a:ln>
        </p:spPr>
      </p:pic>
      <p:sp>
        <p:nvSpPr>
          <p:cNvPr id="884" name="Google Shape;884;p142"/>
          <p:cNvSpPr/>
          <p:nvPr/>
        </p:nvSpPr>
        <p:spPr>
          <a:xfrm>
            <a:off x="3092450" y="2486025"/>
            <a:ext cx="343200" cy="273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92958E"/>
              </a:buClr>
              <a:buSzPts val="2800"/>
              <a:buFont typeface="Montserrat"/>
              <a:buNone/>
            </a:pPr>
            <a:r>
              <a:rPr lang="en" sz="1867" b="1" i="0" u="none" strike="noStrike" cap="none">
                <a:solidFill>
                  <a:srgbClr val="92958E"/>
                </a:solidFill>
                <a:latin typeface="Montserrat"/>
                <a:ea typeface="Montserrat"/>
                <a:cs typeface="Montserrat"/>
                <a:sym typeface="Montserrat"/>
              </a:rPr>
              <a:t>01. </a:t>
            </a:r>
            <a:endParaRPr sz="1867" i="0" u="none" strike="noStrike" cap="none">
              <a:solidFill>
                <a:schemeClr val="dk1"/>
              </a:solidFill>
              <a:latin typeface="Montserrat"/>
              <a:ea typeface="Montserrat"/>
              <a:cs typeface="Montserrat"/>
              <a:sym typeface="Montserrat"/>
            </a:endParaRPr>
          </a:p>
        </p:txBody>
      </p:sp>
      <p:sp>
        <p:nvSpPr>
          <p:cNvPr id="885" name="Google Shape;885;p142"/>
          <p:cNvSpPr/>
          <p:nvPr/>
        </p:nvSpPr>
        <p:spPr>
          <a:xfrm>
            <a:off x="8753856" y="2486025"/>
            <a:ext cx="394000" cy="273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92958E"/>
              </a:buClr>
              <a:buSzPts val="2800"/>
              <a:buFont typeface="Montserrat"/>
              <a:buNone/>
            </a:pPr>
            <a:r>
              <a:rPr lang="en" sz="1867" b="1" i="0" u="none" strike="noStrike" cap="none">
                <a:solidFill>
                  <a:srgbClr val="92958E"/>
                </a:solidFill>
                <a:latin typeface="Montserrat"/>
                <a:ea typeface="Montserrat"/>
                <a:cs typeface="Montserrat"/>
                <a:sym typeface="Montserrat"/>
              </a:rPr>
              <a:t>02. </a:t>
            </a:r>
            <a:endParaRPr sz="1867" i="0" u="none" strike="noStrike" cap="none">
              <a:solidFill>
                <a:schemeClr val="dk1"/>
              </a:solidFill>
              <a:latin typeface="Montserrat"/>
              <a:ea typeface="Montserrat"/>
              <a:cs typeface="Montserrat"/>
              <a:sym typeface="Montserrat"/>
            </a:endParaRPr>
          </a:p>
        </p:txBody>
      </p:sp>
      <p:sp>
        <p:nvSpPr>
          <p:cNvPr id="886" name="Google Shape;886;p142"/>
          <p:cNvSpPr/>
          <p:nvPr/>
        </p:nvSpPr>
        <p:spPr>
          <a:xfrm>
            <a:off x="9671050" y="6412992"/>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i="0" u="none" strike="noStrike" cap="none">
                <a:solidFill>
                  <a:srgbClr val="C0C3B9"/>
                </a:solidFill>
                <a:latin typeface="Inter"/>
                <a:ea typeface="Inter"/>
                <a:cs typeface="Inter"/>
                <a:sym typeface="Inter"/>
              </a:rPr>
              <a:t>Copyright © 2024 SmartRecruiters, Inc. </a:t>
            </a:r>
            <a:endParaRPr sz="933" i="0" u="none" strike="noStrike" cap="none">
              <a:solidFill>
                <a:schemeClr val="dk1"/>
              </a:solidFill>
              <a:latin typeface="Inter"/>
              <a:ea typeface="Inter"/>
              <a:cs typeface="Inter"/>
              <a:sym typeface="Inter"/>
            </a:endParaRPr>
          </a:p>
        </p:txBody>
      </p:sp>
      <p:sp>
        <p:nvSpPr>
          <p:cNvPr id="887" name="Google Shape;887;p142"/>
          <p:cNvSpPr txBox="1">
            <a:spLocks noGrp="1"/>
          </p:cNvSpPr>
          <p:nvPr>
            <p:ph type="title"/>
          </p:nvPr>
        </p:nvSpPr>
        <p:spPr>
          <a:xfrm>
            <a:off x="1020500" y="1168400"/>
            <a:ext cx="10151200" cy="640000"/>
          </a:xfrm>
          <a:prstGeom prst="rect">
            <a:avLst/>
          </a:prstGeom>
        </p:spPr>
        <p:txBody>
          <a:bodyPr spcFirstLastPara="1" wrap="square" lIns="0" tIns="0" rIns="0" bIns="0" anchor="ctr" anchorCtr="0">
            <a:noAutofit/>
          </a:bodyPr>
          <a:lstStyle>
            <a:lvl1pPr lvl="0"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1pPr>
            <a:lvl2pPr lvl="1"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2pPr>
            <a:lvl3pPr lvl="2"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3pPr>
            <a:lvl4pPr lvl="3"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4pPr>
            <a:lvl5pPr lvl="4"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5pPr>
            <a:lvl6pPr lvl="5"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6pPr>
            <a:lvl7pPr lvl="6"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7pPr>
            <a:lvl8pPr lvl="7"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8pPr>
            <a:lvl9pPr lvl="8"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9pPr>
          </a:lstStyle>
          <a:p>
            <a:endParaRPr/>
          </a:p>
        </p:txBody>
      </p:sp>
      <p:sp>
        <p:nvSpPr>
          <p:cNvPr id="888" name="Google Shape;888;p142"/>
          <p:cNvSpPr txBox="1">
            <a:spLocks noGrp="1"/>
          </p:cNvSpPr>
          <p:nvPr>
            <p:ph type="subTitle" idx="1"/>
          </p:nvPr>
        </p:nvSpPr>
        <p:spPr>
          <a:xfrm>
            <a:off x="1207008" y="4200144"/>
            <a:ext cx="4096400" cy="1146000"/>
          </a:xfrm>
          <a:prstGeom prst="rect">
            <a:avLst/>
          </a:prstGeom>
        </p:spPr>
        <p:txBody>
          <a:bodyPr spcFirstLastPara="1" wrap="square" lIns="0" tIns="0" rIns="0" bIns="0" anchor="t" anchorCtr="0">
            <a:noAutofit/>
          </a:bodyPr>
          <a:lstStyle>
            <a:lvl1pPr lvl="0"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1pPr>
            <a:lvl2pPr lvl="1"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2pPr>
            <a:lvl3pPr lvl="2"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3pPr>
            <a:lvl4pPr lvl="3"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4pPr>
            <a:lvl5pPr lvl="4"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5pPr>
            <a:lvl6pPr lvl="5"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6pPr>
            <a:lvl7pPr lvl="6"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7pPr>
            <a:lvl8pPr lvl="7"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8pPr>
            <a:lvl9pPr lvl="8"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9pPr>
          </a:lstStyle>
          <a:p>
            <a:endParaRPr/>
          </a:p>
        </p:txBody>
      </p:sp>
      <p:sp>
        <p:nvSpPr>
          <p:cNvPr id="889" name="Google Shape;889;p142"/>
          <p:cNvSpPr txBox="1">
            <a:spLocks noGrp="1"/>
          </p:cNvSpPr>
          <p:nvPr>
            <p:ph type="subTitle" idx="2"/>
          </p:nvPr>
        </p:nvSpPr>
        <p:spPr>
          <a:xfrm>
            <a:off x="6894576" y="4200150"/>
            <a:ext cx="4096400" cy="1146000"/>
          </a:xfrm>
          <a:prstGeom prst="rect">
            <a:avLst/>
          </a:prstGeom>
        </p:spPr>
        <p:txBody>
          <a:bodyPr spcFirstLastPara="1" wrap="square" lIns="0" tIns="0" rIns="0" bIns="0" anchor="t" anchorCtr="0">
            <a:noAutofit/>
          </a:bodyPr>
          <a:lstStyle>
            <a:lvl1pPr lvl="0"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1pPr>
            <a:lvl2pPr lvl="1"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2pPr>
            <a:lvl3pPr lvl="2"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3pPr>
            <a:lvl4pPr lvl="3"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4pPr>
            <a:lvl5pPr lvl="4"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5pPr>
            <a:lvl6pPr lvl="5"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6pPr>
            <a:lvl7pPr lvl="6"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7pPr>
            <a:lvl8pPr lvl="7"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8pPr>
            <a:lvl9pPr lvl="8" algn="ctr">
              <a:lnSpc>
                <a:spcPct val="128000"/>
              </a:lnSpc>
              <a:spcBef>
                <a:spcPts val="0"/>
              </a:spcBef>
              <a:spcAft>
                <a:spcPts val="0"/>
              </a:spcAft>
              <a:buClr>
                <a:schemeClr val="dk1"/>
              </a:buClr>
              <a:buSzPts val="2200"/>
              <a:buFont typeface="Inter"/>
              <a:buNone/>
              <a:defRPr sz="1467">
                <a:solidFill>
                  <a:schemeClr val="dk1"/>
                </a:solidFill>
                <a:latin typeface="Inter"/>
                <a:ea typeface="Inter"/>
                <a:cs typeface="Inter"/>
                <a:sym typeface="Inter"/>
              </a:defRPr>
            </a:lvl9pPr>
          </a:lstStyle>
          <a:p>
            <a:endParaRPr/>
          </a:p>
        </p:txBody>
      </p:sp>
      <p:sp>
        <p:nvSpPr>
          <p:cNvPr id="890" name="Google Shape;890;p142"/>
          <p:cNvSpPr txBox="1">
            <a:spLocks noGrp="1"/>
          </p:cNvSpPr>
          <p:nvPr>
            <p:ph type="subTitle" idx="3"/>
          </p:nvPr>
        </p:nvSpPr>
        <p:spPr>
          <a:xfrm>
            <a:off x="7229856" y="3078480"/>
            <a:ext cx="3426000" cy="914400"/>
          </a:xfrm>
          <a:prstGeom prst="rect">
            <a:avLst/>
          </a:prstGeom>
        </p:spPr>
        <p:txBody>
          <a:bodyPr spcFirstLastPara="1" wrap="square" lIns="0" tIns="0" rIns="0" bIns="0" anchor="t" anchorCtr="0">
            <a:noAutofit/>
          </a:bodyPr>
          <a:lstStyle>
            <a:lvl1pPr lvl="0" algn="ctr">
              <a:lnSpc>
                <a:spcPct val="85000"/>
              </a:lnSpc>
              <a:spcBef>
                <a:spcPts val="0"/>
              </a:spcBef>
              <a:spcAft>
                <a:spcPts val="0"/>
              </a:spcAft>
              <a:buClr>
                <a:schemeClr val="dk1"/>
              </a:buClr>
              <a:buSzPts val="4600"/>
              <a:buNone/>
              <a:defRPr sz="3067">
                <a:solidFill>
                  <a:schemeClr val="dk1"/>
                </a:solidFill>
              </a:defRPr>
            </a:lvl1pPr>
            <a:lvl2pPr lvl="1" algn="ctr">
              <a:lnSpc>
                <a:spcPct val="85000"/>
              </a:lnSpc>
              <a:spcBef>
                <a:spcPts val="0"/>
              </a:spcBef>
              <a:spcAft>
                <a:spcPts val="0"/>
              </a:spcAft>
              <a:buClr>
                <a:schemeClr val="dk1"/>
              </a:buClr>
              <a:buSzPts val="4600"/>
              <a:buNone/>
              <a:defRPr sz="3067">
                <a:solidFill>
                  <a:schemeClr val="dk1"/>
                </a:solidFill>
              </a:defRPr>
            </a:lvl2pPr>
            <a:lvl3pPr lvl="2" algn="ctr">
              <a:lnSpc>
                <a:spcPct val="85000"/>
              </a:lnSpc>
              <a:spcBef>
                <a:spcPts val="0"/>
              </a:spcBef>
              <a:spcAft>
                <a:spcPts val="0"/>
              </a:spcAft>
              <a:buClr>
                <a:schemeClr val="dk1"/>
              </a:buClr>
              <a:buSzPts val="4600"/>
              <a:buNone/>
              <a:defRPr sz="3067">
                <a:solidFill>
                  <a:schemeClr val="dk1"/>
                </a:solidFill>
              </a:defRPr>
            </a:lvl3pPr>
            <a:lvl4pPr lvl="3" algn="ctr">
              <a:lnSpc>
                <a:spcPct val="85000"/>
              </a:lnSpc>
              <a:spcBef>
                <a:spcPts val="0"/>
              </a:spcBef>
              <a:spcAft>
                <a:spcPts val="0"/>
              </a:spcAft>
              <a:buClr>
                <a:schemeClr val="dk1"/>
              </a:buClr>
              <a:buSzPts val="4600"/>
              <a:buNone/>
              <a:defRPr sz="3067">
                <a:solidFill>
                  <a:schemeClr val="dk1"/>
                </a:solidFill>
              </a:defRPr>
            </a:lvl4pPr>
            <a:lvl5pPr lvl="4" algn="ctr">
              <a:lnSpc>
                <a:spcPct val="85000"/>
              </a:lnSpc>
              <a:spcBef>
                <a:spcPts val="0"/>
              </a:spcBef>
              <a:spcAft>
                <a:spcPts val="0"/>
              </a:spcAft>
              <a:buClr>
                <a:schemeClr val="dk1"/>
              </a:buClr>
              <a:buSzPts val="4600"/>
              <a:buNone/>
              <a:defRPr sz="3067">
                <a:solidFill>
                  <a:schemeClr val="dk1"/>
                </a:solidFill>
              </a:defRPr>
            </a:lvl5pPr>
            <a:lvl6pPr lvl="5" algn="ctr">
              <a:lnSpc>
                <a:spcPct val="85000"/>
              </a:lnSpc>
              <a:spcBef>
                <a:spcPts val="0"/>
              </a:spcBef>
              <a:spcAft>
                <a:spcPts val="0"/>
              </a:spcAft>
              <a:buClr>
                <a:schemeClr val="dk1"/>
              </a:buClr>
              <a:buSzPts val="4600"/>
              <a:buNone/>
              <a:defRPr sz="3067">
                <a:solidFill>
                  <a:schemeClr val="dk1"/>
                </a:solidFill>
              </a:defRPr>
            </a:lvl6pPr>
            <a:lvl7pPr lvl="6" algn="ctr">
              <a:lnSpc>
                <a:spcPct val="85000"/>
              </a:lnSpc>
              <a:spcBef>
                <a:spcPts val="0"/>
              </a:spcBef>
              <a:spcAft>
                <a:spcPts val="0"/>
              </a:spcAft>
              <a:buClr>
                <a:schemeClr val="dk1"/>
              </a:buClr>
              <a:buSzPts val="4600"/>
              <a:buNone/>
              <a:defRPr sz="3067">
                <a:solidFill>
                  <a:schemeClr val="dk1"/>
                </a:solidFill>
              </a:defRPr>
            </a:lvl7pPr>
            <a:lvl8pPr lvl="7" algn="ctr">
              <a:lnSpc>
                <a:spcPct val="85000"/>
              </a:lnSpc>
              <a:spcBef>
                <a:spcPts val="0"/>
              </a:spcBef>
              <a:spcAft>
                <a:spcPts val="0"/>
              </a:spcAft>
              <a:buClr>
                <a:schemeClr val="dk1"/>
              </a:buClr>
              <a:buSzPts val="4600"/>
              <a:buNone/>
              <a:defRPr sz="3067">
                <a:solidFill>
                  <a:schemeClr val="dk1"/>
                </a:solidFill>
              </a:defRPr>
            </a:lvl8pPr>
            <a:lvl9pPr lvl="8" algn="ctr">
              <a:lnSpc>
                <a:spcPct val="85000"/>
              </a:lnSpc>
              <a:spcBef>
                <a:spcPts val="0"/>
              </a:spcBef>
              <a:spcAft>
                <a:spcPts val="0"/>
              </a:spcAft>
              <a:buClr>
                <a:schemeClr val="dk1"/>
              </a:buClr>
              <a:buSzPts val="4600"/>
              <a:buNone/>
              <a:defRPr sz="3067">
                <a:solidFill>
                  <a:schemeClr val="dk1"/>
                </a:solidFill>
              </a:defRPr>
            </a:lvl9pPr>
          </a:lstStyle>
          <a:p>
            <a:endParaRPr/>
          </a:p>
        </p:txBody>
      </p:sp>
      <p:sp>
        <p:nvSpPr>
          <p:cNvPr id="891" name="Google Shape;891;p142"/>
          <p:cNvSpPr txBox="1">
            <a:spLocks noGrp="1"/>
          </p:cNvSpPr>
          <p:nvPr>
            <p:ph type="subTitle" idx="4"/>
          </p:nvPr>
        </p:nvSpPr>
        <p:spPr>
          <a:xfrm>
            <a:off x="1542288" y="3078480"/>
            <a:ext cx="3426000" cy="914400"/>
          </a:xfrm>
          <a:prstGeom prst="rect">
            <a:avLst/>
          </a:prstGeom>
        </p:spPr>
        <p:txBody>
          <a:bodyPr spcFirstLastPara="1" wrap="square" lIns="0" tIns="0" rIns="0" bIns="0" anchor="t" anchorCtr="0">
            <a:noAutofit/>
          </a:bodyPr>
          <a:lstStyle>
            <a:lvl1pPr lvl="0"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1pPr>
            <a:lvl2pPr lvl="1"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2pPr>
            <a:lvl3pPr lvl="2"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3pPr>
            <a:lvl4pPr lvl="3"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4pPr>
            <a:lvl5pPr lvl="4"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5pPr>
            <a:lvl6pPr lvl="5"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6pPr>
            <a:lvl7pPr lvl="6"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7pPr>
            <a:lvl8pPr lvl="7"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8pPr>
            <a:lvl9pPr lvl="8"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13791528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Bullet Points B">
  <p:cSld name="Bullet Points B">
    <p:spTree>
      <p:nvGrpSpPr>
        <p:cNvPr id="1" name="Shape 892"/>
        <p:cNvGrpSpPr/>
        <p:nvPr/>
      </p:nvGrpSpPr>
      <p:grpSpPr>
        <a:xfrm>
          <a:off x="0" y="0"/>
          <a:ext cx="0" cy="0"/>
          <a:chOff x="0" y="0"/>
          <a:chExt cx="0" cy="0"/>
        </a:xfrm>
      </p:grpSpPr>
      <p:pic>
        <p:nvPicPr>
          <p:cNvPr id="893" name="Google Shape;893;p143" descr="preencoded.png"/>
          <p:cNvPicPr preferRelativeResize="0"/>
          <p:nvPr/>
        </p:nvPicPr>
        <p:blipFill rotWithShape="1">
          <a:blip r:embed="rId2">
            <a:alphaModFix/>
          </a:blip>
          <a:srcRect/>
          <a:stretch/>
        </p:blipFill>
        <p:spPr>
          <a:xfrm>
            <a:off x="0" y="0"/>
            <a:ext cx="12192002" cy="921953"/>
          </a:xfrm>
          <a:prstGeom prst="rect">
            <a:avLst/>
          </a:prstGeom>
          <a:noFill/>
          <a:ln>
            <a:noFill/>
          </a:ln>
        </p:spPr>
      </p:pic>
      <p:pic>
        <p:nvPicPr>
          <p:cNvPr id="894" name="Google Shape;894;p143" descr="preencoded.png"/>
          <p:cNvPicPr preferRelativeResize="0"/>
          <p:nvPr/>
        </p:nvPicPr>
        <p:blipFill rotWithShape="1">
          <a:blip r:embed="rId3">
            <a:alphaModFix/>
          </a:blip>
          <a:srcRect/>
          <a:stretch/>
        </p:blipFill>
        <p:spPr>
          <a:xfrm>
            <a:off x="5791200" y="2317750"/>
            <a:ext cx="609600" cy="609600"/>
          </a:xfrm>
          <a:prstGeom prst="rect">
            <a:avLst/>
          </a:prstGeom>
          <a:noFill/>
          <a:ln>
            <a:noFill/>
          </a:ln>
        </p:spPr>
      </p:pic>
      <p:pic>
        <p:nvPicPr>
          <p:cNvPr id="895" name="Google Shape;895;p143" descr="preencoded.png"/>
          <p:cNvPicPr preferRelativeResize="0"/>
          <p:nvPr/>
        </p:nvPicPr>
        <p:blipFill rotWithShape="1">
          <a:blip r:embed="rId3">
            <a:alphaModFix/>
          </a:blip>
          <a:srcRect/>
          <a:stretch/>
        </p:blipFill>
        <p:spPr>
          <a:xfrm>
            <a:off x="9569450" y="2317750"/>
            <a:ext cx="609600" cy="609600"/>
          </a:xfrm>
          <a:prstGeom prst="rect">
            <a:avLst/>
          </a:prstGeom>
          <a:noFill/>
          <a:ln>
            <a:noFill/>
          </a:ln>
        </p:spPr>
      </p:pic>
      <p:pic>
        <p:nvPicPr>
          <p:cNvPr id="896" name="Google Shape;896;p143" descr="preencoded.png"/>
          <p:cNvPicPr preferRelativeResize="0"/>
          <p:nvPr/>
        </p:nvPicPr>
        <p:blipFill rotWithShape="1">
          <a:blip r:embed="rId4">
            <a:alphaModFix/>
          </a:blip>
          <a:srcRect/>
          <a:stretch/>
        </p:blipFill>
        <p:spPr>
          <a:xfrm>
            <a:off x="9347200" y="406400"/>
            <a:ext cx="2032000" cy="206995"/>
          </a:xfrm>
          <a:prstGeom prst="rect">
            <a:avLst/>
          </a:prstGeom>
          <a:noFill/>
          <a:ln>
            <a:noFill/>
          </a:ln>
        </p:spPr>
      </p:pic>
      <p:pic>
        <p:nvPicPr>
          <p:cNvPr id="897" name="Google Shape;897;p143" descr="preencoded.png"/>
          <p:cNvPicPr preferRelativeResize="0"/>
          <p:nvPr/>
        </p:nvPicPr>
        <p:blipFill rotWithShape="1">
          <a:blip r:embed="rId5">
            <a:alphaModFix/>
          </a:blip>
          <a:srcRect/>
          <a:stretch/>
        </p:blipFill>
        <p:spPr>
          <a:xfrm>
            <a:off x="0" y="1"/>
            <a:ext cx="12192005" cy="1250987"/>
          </a:xfrm>
          <a:prstGeom prst="rect">
            <a:avLst/>
          </a:prstGeom>
          <a:noFill/>
          <a:ln>
            <a:noFill/>
          </a:ln>
        </p:spPr>
      </p:pic>
      <p:pic>
        <p:nvPicPr>
          <p:cNvPr id="898" name="Google Shape;898;p143" descr="preencoded.png"/>
          <p:cNvPicPr preferRelativeResize="0"/>
          <p:nvPr/>
        </p:nvPicPr>
        <p:blipFill rotWithShape="1">
          <a:blip r:embed="rId6">
            <a:alphaModFix/>
          </a:blip>
          <a:srcRect/>
          <a:stretch/>
        </p:blipFill>
        <p:spPr>
          <a:xfrm>
            <a:off x="0" y="0"/>
            <a:ext cx="12192005" cy="822517"/>
          </a:xfrm>
          <a:prstGeom prst="rect">
            <a:avLst/>
          </a:prstGeom>
          <a:noFill/>
          <a:ln>
            <a:noFill/>
          </a:ln>
        </p:spPr>
      </p:pic>
      <p:pic>
        <p:nvPicPr>
          <p:cNvPr id="899" name="Google Shape;899;p143" descr="preencoded.png"/>
          <p:cNvPicPr preferRelativeResize="0"/>
          <p:nvPr/>
        </p:nvPicPr>
        <p:blipFill rotWithShape="1">
          <a:blip r:embed="rId7">
            <a:alphaModFix/>
          </a:blip>
          <a:srcRect/>
          <a:stretch/>
        </p:blipFill>
        <p:spPr>
          <a:xfrm>
            <a:off x="4205294" y="2463800"/>
            <a:ext cx="24241" cy="3423872"/>
          </a:xfrm>
          <a:prstGeom prst="rect">
            <a:avLst/>
          </a:prstGeom>
          <a:noFill/>
          <a:ln>
            <a:noFill/>
          </a:ln>
        </p:spPr>
      </p:pic>
      <p:pic>
        <p:nvPicPr>
          <p:cNvPr id="900" name="Google Shape;900;p143" descr="preencoded.png"/>
          <p:cNvPicPr preferRelativeResize="0"/>
          <p:nvPr/>
        </p:nvPicPr>
        <p:blipFill rotWithShape="1">
          <a:blip r:embed="rId8">
            <a:alphaModFix/>
          </a:blip>
          <a:srcRect/>
          <a:stretch/>
        </p:blipFill>
        <p:spPr>
          <a:xfrm>
            <a:off x="7986706" y="2463800"/>
            <a:ext cx="24241" cy="3423872"/>
          </a:xfrm>
          <a:prstGeom prst="rect">
            <a:avLst/>
          </a:prstGeom>
          <a:noFill/>
          <a:ln>
            <a:noFill/>
          </a:ln>
        </p:spPr>
      </p:pic>
      <p:pic>
        <p:nvPicPr>
          <p:cNvPr id="901" name="Google Shape;901;p143" descr="preencoded.png"/>
          <p:cNvPicPr preferRelativeResize="0"/>
          <p:nvPr/>
        </p:nvPicPr>
        <p:blipFill rotWithShape="1">
          <a:blip r:embed="rId9">
            <a:alphaModFix/>
          </a:blip>
          <a:srcRect/>
          <a:stretch/>
        </p:blipFill>
        <p:spPr>
          <a:xfrm>
            <a:off x="0" y="5943600"/>
            <a:ext cx="12192004" cy="914400"/>
          </a:xfrm>
          <a:prstGeom prst="rect">
            <a:avLst/>
          </a:prstGeom>
          <a:noFill/>
          <a:ln>
            <a:noFill/>
          </a:ln>
        </p:spPr>
      </p:pic>
      <p:sp>
        <p:nvSpPr>
          <p:cNvPr id="902" name="Google Shape;902;p143"/>
          <p:cNvSpPr/>
          <p:nvPr/>
        </p:nvSpPr>
        <p:spPr>
          <a:xfrm>
            <a:off x="5899150" y="2486025"/>
            <a:ext cx="394000" cy="273200"/>
          </a:xfrm>
          <a:prstGeom prst="rect">
            <a:avLst/>
          </a:prstGeom>
          <a:noFill/>
          <a:ln>
            <a:noFill/>
          </a:ln>
        </p:spPr>
        <p:txBody>
          <a:bodyPr spcFirstLastPara="1" wrap="square" lIns="0" tIns="0" rIns="0" bIns="0" anchor="t" anchorCtr="0">
            <a:noAutofit/>
          </a:bodyPr>
          <a:lstStyle/>
          <a:p>
            <a:pPr marL="0" marR="0" lvl="0" indent="0" algn="ctr" rtl="0">
              <a:lnSpc>
                <a:spcPct val="84666"/>
              </a:lnSpc>
              <a:spcBef>
                <a:spcPts val="0"/>
              </a:spcBef>
              <a:spcAft>
                <a:spcPts val="0"/>
              </a:spcAft>
              <a:buClr>
                <a:srgbClr val="92958E"/>
              </a:buClr>
              <a:buSzPts val="2800"/>
              <a:buFont typeface="Montserrat"/>
              <a:buNone/>
            </a:pPr>
            <a:r>
              <a:rPr lang="en" sz="1867" b="1" i="0" u="none" strike="noStrike" cap="none">
                <a:solidFill>
                  <a:srgbClr val="92958E"/>
                </a:solidFill>
                <a:latin typeface="Montserrat"/>
                <a:ea typeface="Montserrat"/>
                <a:cs typeface="Montserrat"/>
                <a:sym typeface="Montserrat"/>
              </a:rPr>
              <a:t>02. </a:t>
            </a:r>
            <a:endParaRPr sz="1867" i="0" u="none" strike="noStrike" cap="none">
              <a:solidFill>
                <a:schemeClr val="dk1"/>
              </a:solidFill>
              <a:latin typeface="Montserrat"/>
              <a:ea typeface="Montserrat"/>
              <a:cs typeface="Montserrat"/>
              <a:sym typeface="Montserrat"/>
            </a:endParaRPr>
          </a:p>
        </p:txBody>
      </p:sp>
      <p:sp>
        <p:nvSpPr>
          <p:cNvPr id="903" name="Google Shape;903;p143"/>
          <p:cNvSpPr/>
          <p:nvPr/>
        </p:nvSpPr>
        <p:spPr>
          <a:xfrm>
            <a:off x="9683750" y="2486025"/>
            <a:ext cx="387600" cy="273200"/>
          </a:xfrm>
          <a:prstGeom prst="rect">
            <a:avLst/>
          </a:prstGeom>
          <a:noFill/>
          <a:ln>
            <a:noFill/>
          </a:ln>
        </p:spPr>
        <p:txBody>
          <a:bodyPr spcFirstLastPara="1" wrap="square" lIns="0" tIns="0" rIns="0" bIns="0" anchor="t" anchorCtr="0">
            <a:noAutofit/>
          </a:bodyPr>
          <a:lstStyle/>
          <a:p>
            <a:pPr marL="0" marR="0" lvl="0" indent="0" algn="ctr" rtl="0">
              <a:lnSpc>
                <a:spcPct val="84666"/>
              </a:lnSpc>
              <a:spcBef>
                <a:spcPts val="0"/>
              </a:spcBef>
              <a:spcAft>
                <a:spcPts val="0"/>
              </a:spcAft>
              <a:buClr>
                <a:srgbClr val="92958E"/>
              </a:buClr>
              <a:buSzPts val="2800"/>
              <a:buFont typeface="Montserrat"/>
              <a:buNone/>
            </a:pPr>
            <a:r>
              <a:rPr lang="en" sz="1867" b="1" i="0" u="none" strike="noStrike" cap="none">
                <a:solidFill>
                  <a:srgbClr val="92958E"/>
                </a:solidFill>
                <a:latin typeface="Montserrat"/>
                <a:ea typeface="Montserrat"/>
                <a:cs typeface="Montserrat"/>
                <a:sym typeface="Montserrat"/>
              </a:rPr>
              <a:t>03. </a:t>
            </a:r>
            <a:endParaRPr sz="1867" i="0" u="none" strike="noStrike" cap="none">
              <a:solidFill>
                <a:schemeClr val="dk1"/>
              </a:solidFill>
              <a:latin typeface="Montserrat"/>
              <a:ea typeface="Montserrat"/>
              <a:cs typeface="Montserrat"/>
              <a:sym typeface="Montserrat"/>
            </a:endParaRPr>
          </a:p>
        </p:txBody>
      </p:sp>
      <p:sp>
        <p:nvSpPr>
          <p:cNvPr id="904" name="Google Shape;904;p143"/>
          <p:cNvSpPr/>
          <p:nvPr/>
        </p:nvSpPr>
        <p:spPr>
          <a:xfrm>
            <a:off x="9671050"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i="0" u="none" strike="noStrike" cap="none">
                <a:solidFill>
                  <a:srgbClr val="C0C3B9"/>
                </a:solidFill>
                <a:latin typeface="Inter"/>
                <a:ea typeface="Inter"/>
                <a:cs typeface="Inter"/>
                <a:sym typeface="Inter"/>
              </a:rPr>
              <a:t>Copyright © 2024 SmartRecruiters, Inc. </a:t>
            </a:r>
            <a:endParaRPr sz="933" i="0" u="none" strike="noStrike" cap="none">
              <a:solidFill>
                <a:schemeClr val="dk1"/>
              </a:solidFill>
              <a:latin typeface="Inter"/>
              <a:ea typeface="Inter"/>
              <a:cs typeface="Inter"/>
              <a:sym typeface="Inter"/>
            </a:endParaRPr>
          </a:p>
        </p:txBody>
      </p:sp>
      <p:sp>
        <p:nvSpPr>
          <p:cNvPr id="905" name="Google Shape;905;p143"/>
          <p:cNvSpPr txBox="1">
            <a:spLocks noGrp="1"/>
          </p:cNvSpPr>
          <p:nvPr>
            <p:ph type="subTitle" idx="1"/>
          </p:nvPr>
        </p:nvSpPr>
        <p:spPr>
          <a:xfrm>
            <a:off x="755904" y="4200144"/>
            <a:ext cx="3127200" cy="1424400"/>
          </a:xfrm>
          <a:prstGeom prst="rect">
            <a:avLst/>
          </a:prstGeom>
        </p:spPr>
        <p:txBody>
          <a:bodyPr spcFirstLastPara="1" wrap="square" lIns="0" tIns="0" rIns="0" bIns="0" anchor="t" anchorCtr="0">
            <a:noAutofit/>
          </a:bodyPr>
          <a:lstStyle>
            <a:lvl1pPr lvl="0" algn="ctr">
              <a:lnSpc>
                <a:spcPct val="128000"/>
              </a:lnSpc>
              <a:spcBef>
                <a:spcPts val="0"/>
              </a:spcBef>
              <a:spcAft>
                <a:spcPts val="0"/>
              </a:spcAft>
              <a:buClr>
                <a:schemeClr val="dk1"/>
              </a:buClr>
              <a:buSzPts val="2200"/>
              <a:buNone/>
              <a:defRPr sz="1467">
                <a:solidFill>
                  <a:schemeClr val="dk1"/>
                </a:solidFill>
              </a:defRPr>
            </a:lvl1pPr>
            <a:lvl2pPr lvl="1" algn="ctr">
              <a:lnSpc>
                <a:spcPct val="128000"/>
              </a:lnSpc>
              <a:spcBef>
                <a:spcPts val="0"/>
              </a:spcBef>
              <a:spcAft>
                <a:spcPts val="0"/>
              </a:spcAft>
              <a:buClr>
                <a:schemeClr val="dk1"/>
              </a:buClr>
              <a:buSzPts val="2200"/>
              <a:buNone/>
              <a:defRPr sz="1467">
                <a:solidFill>
                  <a:schemeClr val="dk1"/>
                </a:solidFill>
              </a:defRPr>
            </a:lvl2pPr>
            <a:lvl3pPr lvl="2" algn="ctr">
              <a:lnSpc>
                <a:spcPct val="128000"/>
              </a:lnSpc>
              <a:spcBef>
                <a:spcPts val="0"/>
              </a:spcBef>
              <a:spcAft>
                <a:spcPts val="0"/>
              </a:spcAft>
              <a:buClr>
                <a:schemeClr val="dk1"/>
              </a:buClr>
              <a:buSzPts val="2200"/>
              <a:buNone/>
              <a:defRPr sz="1467">
                <a:solidFill>
                  <a:schemeClr val="dk1"/>
                </a:solidFill>
              </a:defRPr>
            </a:lvl3pPr>
            <a:lvl4pPr lvl="3" algn="ctr">
              <a:lnSpc>
                <a:spcPct val="128000"/>
              </a:lnSpc>
              <a:spcBef>
                <a:spcPts val="0"/>
              </a:spcBef>
              <a:spcAft>
                <a:spcPts val="0"/>
              </a:spcAft>
              <a:buClr>
                <a:schemeClr val="dk1"/>
              </a:buClr>
              <a:buSzPts val="2200"/>
              <a:buNone/>
              <a:defRPr sz="1467">
                <a:solidFill>
                  <a:schemeClr val="dk1"/>
                </a:solidFill>
              </a:defRPr>
            </a:lvl4pPr>
            <a:lvl5pPr lvl="4" algn="ctr">
              <a:lnSpc>
                <a:spcPct val="128000"/>
              </a:lnSpc>
              <a:spcBef>
                <a:spcPts val="0"/>
              </a:spcBef>
              <a:spcAft>
                <a:spcPts val="0"/>
              </a:spcAft>
              <a:buClr>
                <a:schemeClr val="dk1"/>
              </a:buClr>
              <a:buSzPts val="2200"/>
              <a:buNone/>
              <a:defRPr sz="1467">
                <a:solidFill>
                  <a:schemeClr val="dk1"/>
                </a:solidFill>
              </a:defRPr>
            </a:lvl5pPr>
            <a:lvl6pPr lvl="5" algn="ctr">
              <a:lnSpc>
                <a:spcPct val="128000"/>
              </a:lnSpc>
              <a:spcBef>
                <a:spcPts val="0"/>
              </a:spcBef>
              <a:spcAft>
                <a:spcPts val="0"/>
              </a:spcAft>
              <a:buClr>
                <a:schemeClr val="dk1"/>
              </a:buClr>
              <a:buSzPts val="2200"/>
              <a:buNone/>
              <a:defRPr sz="1467">
                <a:solidFill>
                  <a:schemeClr val="dk1"/>
                </a:solidFill>
              </a:defRPr>
            </a:lvl6pPr>
            <a:lvl7pPr lvl="6" algn="ctr">
              <a:lnSpc>
                <a:spcPct val="128000"/>
              </a:lnSpc>
              <a:spcBef>
                <a:spcPts val="0"/>
              </a:spcBef>
              <a:spcAft>
                <a:spcPts val="0"/>
              </a:spcAft>
              <a:buClr>
                <a:schemeClr val="dk1"/>
              </a:buClr>
              <a:buSzPts val="2200"/>
              <a:buNone/>
              <a:defRPr sz="1467">
                <a:solidFill>
                  <a:schemeClr val="dk1"/>
                </a:solidFill>
              </a:defRPr>
            </a:lvl7pPr>
            <a:lvl8pPr lvl="7" algn="ctr">
              <a:lnSpc>
                <a:spcPct val="128000"/>
              </a:lnSpc>
              <a:spcBef>
                <a:spcPts val="0"/>
              </a:spcBef>
              <a:spcAft>
                <a:spcPts val="0"/>
              </a:spcAft>
              <a:buClr>
                <a:schemeClr val="dk1"/>
              </a:buClr>
              <a:buSzPts val="2200"/>
              <a:buNone/>
              <a:defRPr sz="1467">
                <a:solidFill>
                  <a:schemeClr val="dk1"/>
                </a:solidFill>
              </a:defRPr>
            </a:lvl8pPr>
            <a:lvl9pPr lvl="8" algn="ctr">
              <a:lnSpc>
                <a:spcPct val="128000"/>
              </a:lnSpc>
              <a:spcBef>
                <a:spcPts val="0"/>
              </a:spcBef>
              <a:spcAft>
                <a:spcPts val="0"/>
              </a:spcAft>
              <a:buClr>
                <a:schemeClr val="dk1"/>
              </a:buClr>
              <a:buSzPts val="2200"/>
              <a:buNone/>
              <a:defRPr sz="1467">
                <a:solidFill>
                  <a:schemeClr val="dk1"/>
                </a:solidFill>
              </a:defRPr>
            </a:lvl9pPr>
          </a:lstStyle>
          <a:p>
            <a:endParaRPr/>
          </a:p>
        </p:txBody>
      </p:sp>
      <p:sp>
        <p:nvSpPr>
          <p:cNvPr id="906" name="Google Shape;906;p143"/>
          <p:cNvSpPr txBox="1">
            <a:spLocks noGrp="1"/>
          </p:cNvSpPr>
          <p:nvPr>
            <p:ph type="subTitle" idx="2"/>
          </p:nvPr>
        </p:nvSpPr>
        <p:spPr>
          <a:xfrm>
            <a:off x="603504" y="3078480"/>
            <a:ext cx="3426000" cy="914400"/>
          </a:xfrm>
          <a:prstGeom prst="rect">
            <a:avLst/>
          </a:prstGeom>
        </p:spPr>
        <p:txBody>
          <a:bodyPr spcFirstLastPara="1" wrap="square" lIns="0" tIns="0" rIns="0" bIns="0" anchor="t" anchorCtr="0">
            <a:noAutofit/>
          </a:bodyPr>
          <a:lstStyle>
            <a:lvl1pPr lvl="0"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1pPr>
            <a:lvl2pPr lvl="1"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2pPr>
            <a:lvl3pPr lvl="2"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3pPr>
            <a:lvl4pPr lvl="3"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4pPr>
            <a:lvl5pPr lvl="4"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5pPr>
            <a:lvl6pPr lvl="5"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6pPr>
            <a:lvl7pPr lvl="6"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7pPr>
            <a:lvl8pPr lvl="7"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8pPr>
            <a:lvl9pPr lvl="8"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9pPr>
          </a:lstStyle>
          <a:p>
            <a:endParaRPr/>
          </a:p>
        </p:txBody>
      </p:sp>
      <p:sp>
        <p:nvSpPr>
          <p:cNvPr id="907" name="Google Shape;907;p143"/>
          <p:cNvSpPr txBox="1">
            <a:spLocks noGrp="1"/>
          </p:cNvSpPr>
          <p:nvPr>
            <p:ph type="subTitle" idx="3"/>
          </p:nvPr>
        </p:nvSpPr>
        <p:spPr>
          <a:xfrm>
            <a:off x="4535424" y="4202465"/>
            <a:ext cx="3127200" cy="1424400"/>
          </a:xfrm>
          <a:prstGeom prst="rect">
            <a:avLst/>
          </a:prstGeom>
        </p:spPr>
        <p:txBody>
          <a:bodyPr spcFirstLastPara="1" wrap="square" lIns="0" tIns="0" rIns="0" bIns="0" anchor="t" anchorCtr="0">
            <a:noAutofit/>
          </a:bodyPr>
          <a:lstStyle>
            <a:lvl1pPr lvl="0" algn="ctr">
              <a:lnSpc>
                <a:spcPct val="128000"/>
              </a:lnSpc>
              <a:spcBef>
                <a:spcPts val="0"/>
              </a:spcBef>
              <a:spcAft>
                <a:spcPts val="0"/>
              </a:spcAft>
              <a:buClr>
                <a:schemeClr val="dk1"/>
              </a:buClr>
              <a:buSzPts val="2200"/>
              <a:buNone/>
              <a:defRPr sz="1467">
                <a:solidFill>
                  <a:schemeClr val="dk1"/>
                </a:solidFill>
              </a:defRPr>
            </a:lvl1pPr>
            <a:lvl2pPr lvl="1" algn="ctr">
              <a:lnSpc>
                <a:spcPct val="128000"/>
              </a:lnSpc>
              <a:spcBef>
                <a:spcPts val="0"/>
              </a:spcBef>
              <a:spcAft>
                <a:spcPts val="0"/>
              </a:spcAft>
              <a:buClr>
                <a:schemeClr val="dk1"/>
              </a:buClr>
              <a:buSzPts val="2200"/>
              <a:buNone/>
              <a:defRPr sz="1467">
                <a:solidFill>
                  <a:schemeClr val="dk1"/>
                </a:solidFill>
              </a:defRPr>
            </a:lvl2pPr>
            <a:lvl3pPr lvl="2" algn="ctr">
              <a:lnSpc>
                <a:spcPct val="128000"/>
              </a:lnSpc>
              <a:spcBef>
                <a:spcPts val="0"/>
              </a:spcBef>
              <a:spcAft>
                <a:spcPts val="0"/>
              </a:spcAft>
              <a:buClr>
                <a:schemeClr val="dk1"/>
              </a:buClr>
              <a:buSzPts val="2200"/>
              <a:buNone/>
              <a:defRPr sz="1467">
                <a:solidFill>
                  <a:schemeClr val="dk1"/>
                </a:solidFill>
              </a:defRPr>
            </a:lvl3pPr>
            <a:lvl4pPr lvl="3" algn="ctr">
              <a:lnSpc>
                <a:spcPct val="128000"/>
              </a:lnSpc>
              <a:spcBef>
                <a:spcPts val="0"/>
              </a:spcBef>
              <a:spcAft>
                <a:spcPts val="0"/>
              </a:spcAft>
              <a:buClr>
                <a:schemeClr val="dk1"/>
              </a:buClr>
              <a:buSzPts val="2200"/>
              <a:buNone/>
              <a:defRPr sz="1467">
                <a:solidFill>
                  <a:schemeClr val="dk1"/>
                </a:solidFill>
              </a:defRPr>
            </a:lvl4pPr>
            <a:lvl5pPr lvl="4" algn="ctr">
              <a:lnSpc>
                <a:spcPct val="128000"/>
              </a:lnSpc>
              <a:spcBef>
                <a:spcPts val="0"/>
              </a:spcBef>
              <a:spcAft>
                <a:spcPts val="0"/>
              </a:spcAft>
              <a:buClr>
                <a:schemeClr val="dk1"/>
              </a:buClr>
              <a:buSzPts val="2200"/>
              <a:buNone/>
              <a:defRPr sz="1467">
                <a:solidFill>
                  <a:schemeClr val="dk1"/>
                </a:solidFill>
              </a:defRPr>
            </a:lvl5pPr>
            <a:lvl6pPr lvl="5" algn="ctr">
              <a:lnSpc>
                <a:spcPct val="128000"/>
              </a:lnSpc>
              <a:spcBef>
                <a:spcPts val="0"/>
              </a:spcBef>
              <a:spcAft>
                <a:spcPts val="0"/>
              </a:spcAft>
              <a:buClr>
                <a:schemeClr val="dk1"/>
              </a:buClr>
              <a:buSzPts val="2200"/>
              <a:buNone/>
              <a:defRPr sz="1467">
                <a:solidFill>
                  <a:schemeClr val="dk1"/>
                </a:solidFill>
              </a:defRPr>
            </a:lvl6pPr>
            <a:lvl7pPr lvl="6" algn="ctr">
              <a:lnSpc>
                <a:spcPct val="128000"/>
              </a:lnSpc>
              <a:spcBef>
                <a:spcPts val="0"/>
              </a:spcBef>
              <a:spcAft>
                <a:spcPts val="0"/>
              </a:spcAft>
              <a:buClr>
                <a:schemeClr val="dk1"/>
              </a:buClr>
              <a:buSzPts val="2200"/>
              <a:buNone/>
              <a:defRPr sz="1467">
                <a:solidFill>
                  <a:schemeClr val="dk1"/>
                </a:solidFill>
              </a:defRPr>
            </a:lvl7pPr>
            <a:lvl8pPr lvl="7" algn="ctr">
              <a:lnSpc>
                <a:spcPct val="128000"/>
              </a:lnSpc>
              <a:spcBef>
                <a:spcPts val="0"/>
              </a:spcBef>
              <a:spcAft>
                <a:spcPts val="0"/>
              </a:spcAft>
              <a:buClr>
                <a:schemeClr val="dk1"/>
              </a:buClr>
              <a:buSzPts val="2200"/>
              <a:buNone/>
              <a:defRPr sz="1467">
                <a:solidFill>
                  <a:schemeClr val="dk1"/>
                </a:solidFill>
              </a:defRPr>
            </a:lvl8pPr>
            <a:lvl9pPr lvl="8" algn="ctr">
              <a:lnSpc>
                <a:spcPct val="128000"/>
              </a:lnSpc>
              <a:spcBef>
                <a:spcPts val="0"/>
              </a:spcBef>
              <a:spcAft>
                <a:spcPts val="0"/>
              </a:spcAft>
              <a:buClr>
                <a:schemeClr val="dk1"/>
              </a:buClr>
              <a:buSzPts val="2200"/>
              <a:buNone/>
              <a:defRPr sz="1467">
                <a:solidFill>
                  <a:schemeClr val="dk1"/>
                </a:solidFill>
              </a:defRPr>
            </a:lvl9pPr>
          </a:lstStyle>
          <a:p>
            <a:endParaRPr/>
          </a:p>
        </p:txBody>
      </p:sp>
      <p:sp>
        <p:nvSpPr>
          <p:cNvPr id="908" name="Google Shape;908;p143"/>
          <p:cNvSpPr txBox="1">
            <a:spLocks noGrp="1"/>
          </p:cNvSpPr>
          <p:nvPr>
            <p:ph type="subTitle" idx="4"/>
          </p:nvPr>
        </p:nvSpPr>
        <p:spPr>
          <a:xfrm>
            <a:off x="4389120" y="3078480"/>
            <a:ext cx="3426000" cy="914400"/>
          </a:xfrm>
          <a:prstGeom prst="rect">
            <a:avLst/>
          </a:prstGeom>
        </p:spPr>
        <p:txBody>
          <a:bodyPr spcFirstLastPara="1" wrap="square" lIns="0" tIns="0" rIns="0" bIns="0" anchor="t" anchorCtr="0">
            <a:noAutofit/>
          </a:bodyPr>
          <a:lstStyle>
            <a:lvl1pPr lvl="0" algn="ctr">
              <a:lnSpc>
                <a:spcPct val="85000"/>
              </a:lnSpc>
              <a:spcBef>
                <a:spcPts val="0"/>
              </a:spcBef>
              <a:spcAft>
                <a:spcPts val="0"/>
              </a:spcAft>
              <a:buClr>
                <a:schemeClr val="dk1"/>
              </a:buClr>
              <a:buSzPts val="4600"/>
              <a:buNone/>
              <a:defRPr sz="3067">
                <a:solidFill>
                  <a:schemeClr val="dk1"/>
                </a:solidFill>
              </a:defRPr>
            </a:lvl1pPr>
            <a:lvl2pPr lvl="1" algn="ctr">
              <a:lnSpc>
                <a:spcPct val="85000"/>
              </a:lnSpc>
              <a:spcBef>
                <a:spcPts val="0"/>
              </a:spcBef>
              <a:spcAft>
                <a:spcPts val="0"/>
              </a:spcAft>
              <a:buClr>
                <a:schemeClr val="dk1"/>
              </a:buClr>
              <a:buSzPts val="4600"/>
              <a:buNone/>
              <a:defRPr sz="3067">
                <a:solidFill>
                  <a:schemeClr val="dk1"/>
                </a:solidFill>
              </a:defRPr>
            </a:lvl2pPr>
            <a:lvl3pPr lvl="2" algn="ctr">
              <a:lnSpc>
                <a:spcPct val="85000"/>
              </a:lnSpc>
              <a:spcBef>
                <a:spcPts val="0"/>
              </a:spcBef>
              <a:spcAft>
                <a:spcPts val="0"/>
              </a:spcAft>
              <a:buClr>
                <a:schemeClr val="dk1"/>
              </a:buClr>
              <a:buSzPts val="4600"/>
              <a:buNone/>
              <a:defRPr sz="3067">
                <a:solidFill>
                  <a:schemeClr val="dk1"/>
                </a:solidFill>
              </a:defRPr>
            </a:lvl3pPr>
            <a:lvl4pPr lvl="3" algn="ctr">
              <a:lnSpc>
                <a:spcPct val="85000"/>
              </a:lnSpc>
              <a:spcBef>
                <a:spcPts val="0"/>
              </a:spcBef>
              <a:spcAft>
                <a:spcPts val="0"/>
              </a:spcAft>
              <a:buClr>
                <a:schemeClr val="dk1"/>
              </a:buClr>
              <a:buSzPts val="4600"/>
              <a:buNone/>
              <a:defRPr sz="3067">
                <a:solidFill>
                  <a:schemeClr val="dk1"/>
                </a:solidFill>
              </a:defRPr>
            </a:lvl4pPr>
            <a:lvl5pPr lvl="4" algn="ctr">
              <a:lnSpc>
                <a:spcPct val="85000"/>
              </a:lnSpc>
              <a:spcBef>
                <a:spcPts val="0"/>
              </a:spcBef>
              <a:spcAft>
                <a:spcPts val="0"/>
              </a:spcAft>
              <a:buClr>
                <a:schemeClr val="dk1"/>
              </a:buClr>
              <a:buSzPts val="4600"/>
              <a:buNone/>
              <a:defRPr sz="3067">
                <a:solidFill>
                  <a:schemeClr val="dk1"/>
                </a:solidFill>
              </a:defRPr>
            </a:lvl5pPr>
            <a:lvl6pPr lvl="5" algn="ctr">
              <a:lnSpc>
                <a:spcPct val="85000"/>
              </a:lnSpc>
              <a:spcBef>
                <a:spcPts val="0"/>
              </a:spcBef>
              <a:spcAft>
                <a:spcPts val="0"/>
              </a:spcAft>
              <a:buClr>
                <a:schemeClr val="dk1"/>
              </a:buClr>
              <a:buSzPts val="4600"/>
              <a:buNone/>
              <a:defRPr sz="3067">
                <a:solidFill>
                  <a:schemeClr val="dk1"/>
                </a:solidFill>
              </a:defRPr>
            </a:lvl6pPr>
            <a:lvl7pPr lvl="6" algn="ctr">
              <a:lnSpc>
                <a:spcPct val="85000"/>
              </a:lnSpc>
              <a:spcBef>
                <a:spcPts val="0"/>
              </a:spcBef>
              <a:spcAft>
                <a:spcPts val="0"/>
              </a:spcAft>
              <a:buClr>
                <a:schemeClr val="dk1"/>
              </a:buClr>
              <a:buSzPts val="4600"/>
              <a:buNone/>
              <a:defRPr sz="3067">
                <a:solidFill>
                  <a:schemeClr val="dk1"/>
                </a:solidFill>
              </a:defRPr>
            </a:lvl7pPr>
            <a:lvl8pPr lvl="7" algn="ctr">
              <a:lnSpc>
                <a:spcPct val="85000"/>
              </a:lnSpc>
              <a:spcBef>
                <a:spcPts val="0"/>
              </a:spcBef>
              <a:spcAft>
                <a:spcPts val="0"/>
              </a:spcAft>
              <a:buClr>
                <a:schemeClr val="dk1"/>
              </a:buClr>
              <a:buSzPts val="4600"/>
              <a:buNone/>
              <a:defRPr sz="3067">
                <a:solidFill>
                  <a:schemeClr val="dk1"/>
                </a:solidFill>
              </a:defRPr>
            </a:lvl8pPr>
            <a:lvl9pPr lvl="8" algn="ctr">
              <a:lnSpc>
                <a:spcPct val="85000"/>
              </a:lnSpc>
              <a:spcBef>
                <a:spcPts val="0"/>
              </a:spcBef>
              <a:spcAft>
                <a:spcPts val="0"/>
              </a:spcAft>
              <a:buClr>
                <a:schemeClr val="dk1"/>
              </a:buClr>
              <a:buSzPts val="4600"/>
              <a:buNone/>
              <a:defRPr sz="3067">
                <a:solidFill>
                  <a:schemeClr val="dk1"/>
                </a:solidFill>
              </a:defRPr>
            </a:lvl9pPr>
          </a:lstStyle>
          <a:p>
            <a:endParaRPr/>
          </a:p>
        </p:txBody>
      </p:sp>
      <p:sp>
        <p:nvSpPr>
          <p:cNvPr id="909" name="Google Shape;909;p143"/>
          <p:cNvSpPr txBox="1">
            <a:spLocks noGrp="1"/>
          </p:cNvSpPr>
          <p:nvPr>
            <p:ph type="subTitle" idx="5"/>
          </p:nvPr>
        </p:nvSpPr>
        <p:spPr>
          <a:xfrm>
            <a:off x="8321040" y="4202456"/>
            <a:ext cx="3127200" cy="1424400"/>
          </a:xfrm>
          <a:prstGeom prst="rect">
            <a:avLst/>
          </a:prstGeom>
        </p:spPr>
        <p:txBody>
          <a:bodyPr spcFirstLastPara="1" wrap="square" lIns="0" tIns="0" rIns="0" bIns="0" anchor="t" anchorCtr="0">
            <a:noAutofit/>
          </a:bodyPr>
          <a:lstStyle>
            <a:lvl1pPr lvl="0" algn="ctr">
              <a:lnSpc>
                <a:spcPct val="128000"/>
              </a:lnSpc>
              <a:spcBef>
                <a:spcPts val="0"/>
              </a:spcBef>
              <a:spcAft>
                <a:spcPts val="0"/>
              </a:spcAft>
              <a:buClr>
                <a:schemeClr val="dk1"/>
              </a:buClr>
              <a:buSzPts val="2200"/>
              <a:buNone/>
              <a:defRPr sz="1467">
                <a:solidFill>
                  <a:schemeClr val="dk1"/>
                </a:solidFill>
              </a:defRPr>
            </a:lvl1pPr>
            <a:lvl2pPr lvl="1" algn="ctr">
              <a:lnSpc>
                <a:spcPct val="128000"/>
              </a:lnSpc>
              <a:spcBef>
                <a:spcPts val="0"/>
              </a:spcBef>
              <a:spcAft>
                <a:spcPts val="0"/>
              </a:spcAft>
              <a:buClr>
                <a:schemeClr val="dk1"/>
              </a:buClr>
              <a:buSzPts val="2200"/>
              <a:buNone/>
              <a:defRPr sz="1467">
                <a:solidFill>
                  <a:schemeClr val="dk1"/>
                </a:solidFill>
              </a:defRPr>
            </a:lvl2pPr>
            <a:lvl3pPr lvl="2" algn="ctr">
              <a:lnSpc>
                <a:spcPct val="128000"/>
              </a:lnSpc>
              <a:spcBef>
                <a:spcPts val="0"/>
              </a:spcBef>
              <a:spcAft>
                <a:spcPts val="0"/>
              </a:spcAft>
              <a:buClr>
                <a:schemeClr val="dk1"/>
              </a:buClr>
              <a:buSzPts val="2200"/>
              <a:buNone/>
              <a:defRPr sz="1467">
                <a:solidFill>
                  <a:schemeClr val="dk1"/>
                </a:solidFill>
              </a:defRPr>
            </a:lvl3pPr>
            <a:lvl4pPr lvl="3" algn="ctr">
              <a:lnSpc>
                <a:spcPct val="128000"/>
              </a:lnSpc>
              <a:spcBef>
                <a:spcPts val="0"/>
              </a:spcBef>
              <a:spcAft>
                <a:spcPts val="0"/>
              </a:spcAft>
              <a:buClr>
                <a:schemeClr val="dk1"/>
              </a:buClr>
              <a:buSzPts val="2200"/>
              <a:buNone/>
              <a:defRPr sz="1467">
                <a:solidFill>
                  <a:schemeClr val="dk1"/>
                </a:solidFill>
              </a:defRPr>
            </a:lvl4pPr>
            <a:lvl5pPr lvl="4" algn="ctr">
              <a:lnSpc>
                <a:spcPct val="128000"/>
              </a:lnSpc>
              <a:spcBef>
                <a:spcPts val="0"/>
              </a:spcBef>
              <a:spcAft>
                <a:spcPts val="0"/>
              </a:spcAft>
              <a:buClr>
                <a:schemeClr val="dk1"/>
              </a:buClr>
              <a:buSzPts val="2200"/>
              <a:buNone/>
              <a:defRPr sz="1467">
                <a:solidFill>
                  <a:schemeClr val="dk1"/>
                </a:solidFill>
              </a:defRPr>
            </a:lvl5pPr>
            <a:lvl6pPr lvl="5" algn="ctr">
              <a:lnSpc>
                <a:spcPct val="128000"/>
              </a:lnSpc>
              <a:spcBef>
                <a:spcPts val="0"/>
              </a:spcBef>
              <a:spcAft>
                <a:spcPts val="0"/>
              </a:spcAft>
              <a:buClr>
                <a:schemeClr val="dk1"/>
              </a:buClr>
              <a:buSzPts val="2200"/>
              <a:buNone/>
              <a:defRPr sz="1467">
                <a:solidFill>
                  <a:schemeClr val="dk1"/>
                </a:solidFill>
              </a:defRPr>
            </a:lvl6pPr>
            <a:lvl7pPr lvl="6" algn="ctr">
              <a:lnSpc>
                <a:spcPct val="128000"/>
              </a:lnSpc>
              <a:spcBef>
                <a:spcPts val="0"/>
              </a:spcBef>
              <a:spcAft>
                <a:spcPts val="0"/>
              </a:spcAft>
              <a:buClr>
                <a:schemeClr val="dk1"/>
              </a:buClr>
              <a:buSzPts val="2200"/>
              <a:buNone/>
              <a:defRPr sz="1467">
                <a:solidFill>
                  <a:schemeClr val="dk1"/>
                </a:solidFill>
              </a:defRPr>
            </a:lvl7pPr>
            <a:lvl8pPr lvl="7" algn="ctr">
              <a:lnSpc>
                <a:spcPct val="128000"/>
              </a:lnSpc>
              <a:spcBef>
                <a:spcPts val="0"/>
              </a:spcBef>
              <a:spcAft>
                <a:spcPts val="0"/>
              </a:spcAft>
              <a:buClr>
                <a:schemeClr val="dk1"/>
              </a:buClr>
              <a:buSzPts val="2200"/>
              <a:buNone/>
              <a:defRPr sz="1467">
                <a:solidFill>
                  <a:schemeClr val="dk1"/>
                </a:solidFill>
              </a:defRPr>
            </a:lvl8pPr>
            <a:lvl9pPr lvl="8" algn="ctr">
              <a:lnSpc>
                <a:spcPct val="128000"/>
              </a:lnSpc>
              <a:spcBef>
                <a:spcPts val="0"/>
              </a:spcBef>
              <a:spcAft>
                <a:spcPts val="0"/>
              </a:spcAft>
              <a:buClr>
                <a:schemeClr val="dk1"/>
              </a:buClr>
              <a:buSzPts val="2200"/>
              <a:buNone/>
              <a:defRPr sz="1467">
                <a:solidFill>
                  <a:schemeClr val="dk1"/>
                </a:solidFill>
              </a:defRPr>
            </a:lvl9pPr>
          </a:lstStyle>
          <a:p>
            <a:endParaRPr/>
          </a:p>
        </p:txBody>
      </p:sp>
      <p:sp>
        <p:nvSpPr>
          <p:cNvPr id="910" name="Google Shape;910;p143"/>
          <p:cNvSpPr txBox="1">
            <a:spLocks noGrp="1"/>
          </p:cNvSpPr>
          <p:nvPr>
            <p:ph type="subTitle" idx="6"/>
          </p:nvPr>
        </p:nvSpPr>
        <p:spPr>
          <a:xfrm>
            <a:off x="8294050" y="3078480"/>
            <a:ext cx="3160400" cy="1068800"/>
          </a:xfrm>
          <a:prstGeom prst="rect">
            <a:avLst/>
          </a:prstGeom>
        </p:spPr>
        <p:txBody>
          <a:bodyPr spcFirstLastPara="1" wrap="square" lIns="0" tIns="0" rIns="0" bIns="0" anchor="t" anchorCtr="0">
            <a:noAutofit/>
          </a:bodyPr>
          <a:lstStyle>
            <a:lvl1pPr lvl="0"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1pPr>
            <a:lvl2pPr lvl="1"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2pPr>
            <a:lvl3pPr lvl="2"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3pPr>
            <a:lvl4pPr lvl="3"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4pPr>
            <a:lvl5pPr lvl="4"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5pPr>
            <a:lvl6pPr lvl="5"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6pPr>
            <a:lvl7pPr lvl="6"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7pPr>
            <a:lvl8pPr lvl="7"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8pPr>
            <a:lvl9pPr lvl="8" algn="ctr">
              <a:lnSpc>
                <a:spcPct val="85000"/>
              </a:lnSpc>
              <a:spcBef>
                <a:spcPts val="0"/>
              </a:spcBef>
              <a:spcAft>
                <a:spcPts val="0"/>
              </a:spcAft>
              <a:buClr>
                <a:schemeClr val="dk1"/>
              </a:buClr>
              <a:buSzPts val="4600"/>
              <a:buFont typeface="Montserrat"/>
              <a:buNone/>
              <a:defRPr sz="3067">
                <a:solidFill>
                  <a:schemeClr val="dk1"/>
                </a:solidFill>
                <a:latin typeface="Montserrat"/>
                <a:ea typeface="Montserrat"/>
                <a:cs typeface="Montserrat"/>
                <a:sym typeface="Montserrat"/>
              </a:defRPr>
            </a:lvl9pPr>
          </a:lstStyle>
          <a:p>
            <a:endParaRPr/>
          </a:p>
        </p:txBody>
      </p:sp>
      <p:sp>
        <p:nvSpPr>
          <p:cNvPr id="911" name="Google Shape;911;p143"/>
          <p:cNvSpPr txBox="1">
            <a:spLocks noGrp="1"/>
          </p:cNvSpPr>
          <p:nvPr>
            <p:ph type="title"/>
          </p:nvPr>
        </p:nvSpPr>
        <p:spPr>
          <a:xfrm>
            <a:off x="1020500" y="1168400"/>
            <a:ext cx="10151200" cy="640000"/>
          </a:xfrm>
          <a:prstGeom prst="rect">
            <a:avLst/>
          </a:prstGeom>
        </p:spPr>
        <p:txBody>
          <a:bodyPr spcFirstLastPara="1" wrap="square" lIns="0" tIns="0" rIns="0" bIns="0" anchor="ctr" anchorCtr="0">
            <a:noAutofit/>
          </a:bodyPr>
          <a:lstStyle>
            <a:lvl1pPr lvl="0"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1pPr>
            <a:lvl2pPr lvl="1"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2pPr>
            <a:lvl3pPr lvl="2"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3pPr>
            <a:lvl4pPr lvl="3"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4pPr>
            <a:lvl5pPr lvl="4"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5pPr>
            <a:lvl6pPr lvl="5"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6pPr>
            <a:lvl7pPr lvl="6"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7pPr>
            <a:lvl8pPr lvl="7"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8pPr>
            <a:lvl9pPr lvl="8" algn="ctr">
              <a:lnSpc>
                <a:spcPct val="78000"/>
              </a:lnSpc>
              <a:spcBef>
                <a:spcPts val="0"/>
              </a:spcBef>
              <a:spcAft>
                <a:spcPts val="0"/>
              </a:spcAft>
              <a:buClr>
                <a:schemeClr val="dk1"/>
              </a:buClr>
              <a:buSzPts val="7000"/>
              <a:buFont typeface="Montserrat Medium"/>
              <a:buNone/>
              <a:defRPr sz="4667">
                <a:solidFill>
                  <a:schemeClr val="dk1"/>
                </a:solidFill>
                <a:latin typeface="Montserrat Medium"/>
                <a:ea typeface="Montserrat Medium"/>
                <a:cs typeface="Montserrat Medium"/>
                <a:sym typeface="Montserrat Medium"/>
              </a:defRPr>
            </a:lvl9pPr>
          </a:lstStyle>
          <a:p>
            <a:endParaRPr/>
          </a:p>
        </p:txBody>
      </p:sp>
      <p:pic>
        <p:nvPicPr>
          <p:cNvPr id="912" name="Google Shape;912;p143" descr="preencoded.png"/>
          <p:cNvPicPr preferRelativeResize="0"/>
          <p:nvPr/>
        </p:nvPicPr>
        <p:blipFill rotWithShape="1">
          <a:blip r:embed="rId3">
            <a:alphaModFix/>
          </a:blip>
          <a:srcRect/>
          <a:stretch/>
        </p:blipFill>
        <p:spPr>
          <a:xfrm>
            <a:off x="2012950" y="2317750"/>
            <a:ext cx="609600" cy="609600"/>
          </a:xfrm>
          <a:prstGeom prst="rect">
            <a:avLst/>
          </a:prstGeom>
          <a:noFill/>
          <a:ln>
            <a:noFill/>
          </a:ln>
        </p:spPr>
      </p:pic>
      <p:sp>
        <p:nvSpPr>
          <p:cNvPr id="913" name="Google Shape;913;p143"/>
          <p:cNvSpPr/>
          <p:nvPr/>
        </p:nvSpPr>
        <p:spPr>
          <a:xfrm>
            <a:off x="2146300" y="2486025"/>
            <a:ext cx="343200" cy="273200"/>
          </a:xfrm>
          <a:prstGeom prst="rect">
            <a:avLst/>
          </a:prstGeom>
          <a:noFill/>
          <a:ln>
            <a:noFill/>
          </a:ln>
        </p:spPr>
        <p:txBody>
          <a:bodyPr spcFirstLastPara="1" wrap="square" lIns="0" tIns="0" rIns="0" bIns="0" anchor="t" anchorCtr="0">
            <a:noAutofit/>
          </a:bodyPr>
          <a:lstStyle/>
          <a:p>
            <a:pPr marL="0" marR="0" lvl="0" indent="0" algn="ctr" rtl="0">
              <a:lnSpc>
                <a:spcPct val="84666"/>
              </a:lnSpc>
              <a:spcBef>
                <a:spcPts val="0"/>
              </a:spcBef>
              <a:spcAft>
                <a:spcPts val="0"/>
              </a:spcAft>
              <a:buClr>
                <a:srgbClr val="92958E"/>
              </a:buClr>
              <a:buSzPts val="2800"/>
              <a:buFont typeface="Montserrat"/>
              <a:buNone/>
            </a:pPr>
            <a:r>
              <a:rPr lang="en" sz="1867" b="1" i="0" u="none" strike="noStrike" cap="none">
                <a:solidFill>
                  <a:srgbClr val="92958E"/>
                </a:solidFill>
                <a:latin typeface="Montserrat"/>
                <a:ea typeface="Montserrat"/>
                <a:cs typeface="Montserrat"/>
                <a:sym typeface="Montserrat"/>
              </a:rPr>
              <a:t>01. </a:t>
            </a:r>
            <a:endParaRPr sz="1867"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011611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Quote A">
  <p:cSld name="Quote A">
    <p:bg>
      <p:bgPr>
        <a:solidFill>
          <a:schemeClr val="accent2"/>
        </a:solidFill>
        <a:effectLst/>
      </p:bgPr>
    </p:bg>
    <p:spTree>
      <p:nvGrpSpPr>
        <p:cNvPr id="1" name="Shape 914"/>
        <p:cNvGrpSpPr/>
        <p:nvPr/>
      </p:nvGrpSpPr>
      <p:grpSpPr>
        <a:xfrm>
          <a:off x="0" y="0"/>
          <a:ext cx="0" cy="0"/>
          <a:chOff x="0" y="0"/>
          <a:chExt cx="0" cy="0"/>
        </a:xfrm>
      </p:grpSpPr>
      <p:pic>
        <p:nvPicPr>
          <p:cNvPr id="915" name="Google Shape;915;p144" descr="preencoded.png"/>
          <p:cNvPicPr preferRelativeResize="0"/>
          <p:nvPr/>
        </p:nvPicPr>
        <p:blipFill rotWithShape="1">
          <a:blip r:embed="rId2">
            <a:alphaModFix/>
          </a:blip>
          <a:srcRect/>
          <a:stretch/>
        </p:blipFill>
        <p:spPr>
          <a:xfrm>
            <a:off x="0" y="2407593"/>
            <a:ext cx="12192002" cy="2323419"/>
          </a:xfrm>
          <a:prstGeom prst="rect">
            <a:avLst/>
          </a:prstGeom>
          <a:noFill/>
          <a:ln>
            <a:noFill/>
          </a:ln>
        </p:spPr>
      </p:pic>
      <p:pic>
        <p:nvPicPr>
          <p:cNvPr id="916" name="Google Shape;916;p144" descr="preencoded.png"/>
          <p:cNvPicPr preferRelativeResize="0"/>
          <p:nvPr/>
        </p:nvPicPr>
        <p:blipFill rotWithShape="1">
          <a:blip r:embed="rId3">
            <a:alphaModFix/>
          </a:blip>
          <a:srcRect/>
          <a:stretch/>
        </p:blipFill>
        <p:spPr>
          <a:xfrm>
            <a:off x="0" y="2407587"/>
            <a:ext cx="12192002" cy="2323419"/>
          </a:xfrm>
          <a:prstGeom prst="rect">
            <a:avLst/>
          </a:prstGeom>
          <a:noFill/>
          <a:ln>
            <a:noFill/>
          </a:ln>
        </p:spPr>
      </p:pic>
      <p:pic>
        <p:nvPicPr>
          <p:cNvPr id="917" name="Google Shape;917;p144" descr="preencoded.png"/>
          <p:cNvPicPr preferRelativeResize="0"/>
          <p:nvPr/>
        </p:nvPicPr>
        <p:blipFill rotWithShape="1">
          <a:blip r:embed="rId4">
            <a:alphaModFix/>
          </a:blip>
          <a:srcRect/>
          <a:stretch/>
        </p:blipFill>
        <p:spPr>
          <a:xfrm>
            <a:off x="-1" y="3511550"/>
            <a:ext cx="12192005" cy="3346451"/>
          </a:xfrm>
          <a:prstGeom prst="rect">
            <a:avLst/>
          </a:prstGeom>
          <a:noFill/>
          <a:ln>
            <a:noFill/>
          </a:ln>
        </p:spPr>
      </p:pic>
      <p:pic>
        <p:nvPicPr>
          <p:cNvPr id="918" name="Google Shape;918;p144" descr="preencoded.png"/>
          <p:cNvPicPr preferRelativeResize="0"/>
          <p:nvPr/>
        </p:nvPicPr>
        <p:blipFill rotWithShape="1">
          <a:blip r:embed="rId5">
            <a:alphaModFix/>
          </a:blip>
          <a:srcRect/>
          <a:stretch/>
        </p:blipFill>
        <p:spPr>
          <a:xfrm>
            <a:off x="984251" y="1238250"/>
            <a:ext cx="10223503" cy="5149851"/>
          </a:xfrm>
          <a:prstGeom prst="rect">
            <a:avLst/>
          </a:prstGeom>
          <a:noFill/>
          <a:ln>
            <a:noFill/>
          </a:ln>
        </p:spPr>
      </p:pic>
      <p:pic>
        <p:nvPicPr>
          <p:cNvPr id="919" name="Google Shape;919;p144" descr="preencoded.png"/>
          <p:cNvPicPr preferRelativeResize="0"/>
          <p:nvPr/>
        </p:nvPicPr>
        <p:blipFill rotWithShape="1">
          <a:blip r:embed="rId6">
            <a:alphaModFix/>
          </a:blip>
          <a:srcRect/>
          <a:stretch/>
        </p:blipFill>
        <p:spPr>
          <a:xfrm>
            <a:off x="2647950" y="850906"/>
            <a:ext cx="149105" cy="149105"/>
          </a:xfrm>
          <a:prstGeom prst="rect">
            <a:avLst/>
          </a:prstGeom>
          <a:noFill/>
          <a:ln>
            <a:noFill/>
          </a:ln>
        </p:spPr>
      </p:pic>
      <p:pic>
        <p:nvPicPr>
          <p:cNvPr id="920" name="Google Shape;920;p144" descr="preencoded.png"/>
          <p:cNvPicPr preferRelativeResize="0"/>
          <p:nvPr/>
        </p:nvPicPr>
        <p:blipFill rotWithShape="1">
          <a:blip r:embed="rId7">
            <a:alphaModFix/>
          </a:blip>
          <a:srcRect/>
          <a:stretch/>
        </p:blipFill>
        <p:spPr>
          <a:xfrm>
            <a:off x="538622" y="787400"/>
            <a:ext cx="11036306" cy="2336552"/>
          </a:xfrm>
          <a:prstGeom prst="rect">
            <a:avLst/>
          </a:prstGeom>
          <a:noFill/>
          <a:ln>
            <a:noFill/>
          </a:ln>
        </p:spPr>
      </p:pic>
      <p:pic>
        <p:nvPicPr>
          <p:cNvPr id="921" name="Google Shape;921;p144" descr="preencoded.png"/>
          <p:cNvPicPr preferRelativeResize="0"/>
          <p:nvPr/>
        </p:nvPicPr>
        <p:blipFill rotWithShape="1">
          <a:blip r:embed="rId8">
            <a:alphaModFix/>
          </a:blip>
          <a:srcRect/>
          <a:stretch/>
        </p:blipFill>
        <p:spPr>
          <a:xfrm>
            <a:off x="9347200" y="406401"/>
            <a:ext cx="2032000" cy="206991"/>
          </a:xfrm>
          <a:prstGeom prst="rect">
            <a:avLst/>
          </a:prstGeom>
          <a:noFill/>
          <a:ln>
            <a:noFill/>
          </a:ln>
        </p:spPr>
      </p:pic>
      <p:sp>
        <p:nvSpPr>
          <p:cNvPr id="922" name="Google Shape;922;p144"/>
          <p:cNvSpPr/>
          <p:nvPr/>
        </p:nvSpPr>
        <p:spPr>
          <a:xfrm>
            <a:off x="9671050"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8EE8AA"/>
              </a:buClr>
              <a:buSzPts val="1400"/>
              <a:buFont typeface="Inter"/>
              <a:buNone/>
            </a:pPr>
            <a:r>
              <a:rPr lang="en" sz="933" i="0" u="none" strike="noStrike" cap="none">
                <a:solidFill>
                  <a:srgbClr val="8EE8AA"/>
                </a:solidFill>
                <a:latin typeface="Inter"/>
                <a:ea typeface="Inter"/>
                <a:cs typeface="Inter"/>
                <a:sym typeface="Inter"/>
              </a:rPr>
              <a:t>Copyright © 2024 SmartRecruiters, Inc. </a:t>
            </a:r>
            <a:endParaRPr sz="933" i="0" u="none" strike="noStrike" cap="none">
              <a:solidFill>
                <a:schemeClr val="dk1"/>
              </a:solidFill>
              <a:latin typeface="Inter"/>
              <a:ea typeface="Inter"/>
              <a:cs typeface="Inter"/>
              <a:sym typeface="Inter"/>
            </a:endParaRPr>
          </a:p>
        </p:txBody>
      </p:sp>
      <p:sp>
        <p:nvSpPr>
          <p:cNvPr id="923" name="Google Shape;923;p144"/>
          <p:cNvSpPr txBox="1">
            <a:spLocks noGrp="1"/>
          </p:cNvSpPr>
          <p:nvPr>
            <p:ph type="subTitle" idx="1"/>
          </p:nvPr>
        </p:nvSpPr>
        <p:spPr>
          <a:xfrm>
            <a:off x="3957000" y="2737104"/>
            <a:ext cx="4278000" cy="317200"/>
          </a:xfrm>
          <a:prstGeom prst="rect">
            <a:avLst/>
          </a:prstGeom>
        </p:spPr>
        <p:txBody>
          <a:bodyPr spcFirstLastPara="1" wrap="square" lIns="0" tIns="0" rIns="0" bIns="0" anchor="ctr" anchorCtr="0">
            <a:noAutofit/>
          </a:bodyPr>
          <a:lstStyle>
            <a:lvl1pPr lvl="0" algn="ctr">
              <a:lnSpc>
                <a:spcPct val="99000"/>
              </a:lnSpc>
              <a:spcBef>
                <a:spcPts val="0"/>
              </a:spcBef>
              <a:spcAft>
                <a:spcPts val="0"/>
              </a:spcAft>
              <a:buClr>
                <a:schemeClr val="accent3"/>
              </a:buClr>
              <a:buSzPts val="2800"/>
              <a:buFont typeface="Montserrat"/>
              <a:buNone/>
              <a:defRPr sz="1867">
                <a:solidFill>
                  <a:schemeClr val="accent3"/>
                </a:solidFill>
                <a:latin typeface="Montserrat"/>
                <a:ea typeface="Montserrat"/>
                <a:cs typeface="Montserrat"/>
                <a:sym typeface="Montserrat"/>
              </a:defRPr>
            </a:lvl1pPr>
            <a:lvl2pPr lvl="1" algn="ctr">
              <a:lnSpc>
                <a:spcPct val="99000"/>
              </a:lnSpc>
              <a:spcBef>
                <a:spcPts val="0"/>
              </a:spcBef>
              <a:spcAft>
                <a:spcPts val="0"/>
              </a:spcAft>
              <a:buClr>
                <a:schemeClr val="accent3"/>
              </a:buClr>
              <a:buSzPts val="2800"/>
              <a:buFont typeface="Montserrat"/>
              <a:buNone/>
              <a:defRPr sz="1867">
                <a:solidFill>
                  <a:schemeClr val="accent3"/>
                </a:solidFill>
                <a:latin typeface="Montserrat"/>
                <a:ea typeface="Montserrat"/>
                <a:cs typeface="Montserrat"/>
                <a:sym typeface="Montserrat"/>
              </a:defRPr>
            </a:lvl2pPr>
            <a:lvl3pPr lvl="2" algn="ctr">
              <a:lnSpc>
                <a:spcPct val="99000"/>
              </a:lnSpc>
              <a:spcBef>
                <a:spcPts val="0"/>
              </a:spcBef>
              <a:spcAft>
                <a:spcPts val="0"/>
              </a:spcAft>
              <a:buClr>
                <a:schemeClr val="accent3"/>
              </a:buClr>
              <a:buSzPts val="2800"/>
              <a:buFont typeface="Montserrat"/>
              <a:buNone/>
              <a:defRPr sz="1867">
                <a:solidFill>
                  <a:schemeClr val="accent3"/>
                </a:solidFill>
                <a:latin typeface="Montserrat"/>
                <a:ea typeface="Montserrat"/>
                <a:cs typeface="Montserrat"/>
                <a:sym typeface="Montserrat"/>
              </a:defRPr>
            </a:lvl3pPr>
            <a:lvl4pPr lvl="3" algn="ctr">
              <a:lnSpc>
                <a:spcPct val="99000"/>
              </a:lnSpc>
              <a:spcBef>
                <a:spcPts val="0"/>
              </a:spcBef>
              <a:spcAft>
                <a:spcPts val="0"/>
              </a:spcAft>
              <a:buClr>
                <a:schemeClr val="accent3"/>
              </a:buClr>
              <a:buSzPts val="2800"/>
              <a:buFont typeface="Montserrat"/>
              <a:buNone/>
              <a:defRPr sz="1867">
                <a:solidFill>
                  <a:schemeClr val="accent3"/>
                </a:solidFill>
                <a:latin typeface="Montserrat"/>
                <a:ea typeface="Montserrat"/>
                <a:cs typeface="Montserrat"/>
                <a:sym typeface="Montserrat"/>
              </a:defRPr>
            </a:lvl4pPr>
            <a:lvl5pPr lvl="4" algn="ctr">
              <a:lnSpc>
                <a:spcPct val="99000"/>
              </a:lnSpc>
              <a:spcBef>
                <a:spcPts val="0"/>
              </a:spcBef>
              <a:spcAft>
                <a:spcPts val="0"/>
              </a:spcAft>
              <a:buClr>
                <a:schemeClr val="accent3"/>
              </a:buClr>
              <a:buSzPts val="2800"/>
              <a:buFont typeface="Montserrat"/>
              <a:buNone/>
              <a:defRPr sz="1867">
                <a:solidFill>
                  <a:schemeClr val="accent3"/>
                </a:solidFill>
                <a:latin typeface="Montserrat"/>
                <a:ea typeface="Montserrat"/>
                <a:cs typeface="Montserrat"/>
                <a:sym typeface="Montserrat"/>
              </a:defRPr>
            </a:lvl5pPr>
            <a:lvl6pPr lvl="5" algn="ctr">
              <a:lnSpc>
                <a:spcPct val="99000"/>
              </a:lnSpc>
              <a:spcBef>
                <a:spcPts val="0"/>
              </a:spcBef>
              <a:spcAft>
                <a:spcPts val="0"/>
              </a:spcAft>
              <a:buClr>
                <a:schemeClr val="accent3"/>
              </a:buClr>
              <a:buSzPts val="2800"/>
              <a:buFont typeface="Montserrat"/>
              <a:buNone/>
              <a:defRPr sz="1867">
                <a:solidFill>
                  <a:schemeClr val="accent3"/>
                </a:solidFill>
                <a:latin typeface="Montserrat"/>
                <a:ea typeface="Montserrat"/>
                <a:cs typeface="Montserrat"/>
                <a:sym typeface="Montserrat"/>
              </a:defRPr>
            </a:lvl6pPr>
            <a:lvl7pPr lvl="6" algn="ctr">
              <a:lnSpc>
                <a:spcPct val="99000"/>
              </a:lnSpc>
              <a:spcBef>
                <a:spcPts val="0"/>
              </a:spcBef>
              <a:spcAft>
                <a:spcPts val="0"/>
              </a:spcAft>
              <a:buClr>
                <a:schemeClr val="accent3"/>
              </a:buClr>
              <a:buSzPts val="2800"/>
              <a:buFont typeface="Montserrat"/>
              <a:buNone/>
              <a:defRPr sz="1867">
                <a:solidFill>
                  <a:schemeClr val="accent3"/>
                </a:solidFill>
                <a:latin typeface="Montserrat"/>
                <a:ea typeface="Montserrat"/>
                <a:cs typeface="Montserrat"/>
                <a:sym typeface="Montserrat"/>
              </a:defRPr>
            </a:lvl7pPr>
            <a:lvl8pPr lvl="7" algn="ctr">
              <a:lnSpc>
                <a:spcPct val="99000"/>
              </a:lnSpc>
              <a:spcBef>
                <a:spcPts val="0"/>
              </a:spcBef>
              <a:spcAft>
                <a:spcPts val="0"/>
              </a:spcAft>
              <a:buClr>
                <a:schemeClr val="accent3"/>
              </a:buClr>
              <a:buSzPts val="2800"/>
              <a:buFont typeface="Montserrat"/>
              <a:buNone/>
              <a:defRPr sz="1867">
                <a:solidFill>
                  <a:schemeClr val="accent3"/>
                </a:solidFill>
                <a:latin typeface="Montserrat"/>
                <a:ea typeface="Montserrat"/>
                <a:cs typeface="Montserrat"/>
                <a:sym typeface="Montserrat"/>
              </a:defRPr>
            </a:lvl8pPr>
            <a:lvl9pPr lvl="8" algn="ctr">
              <a:lnSpc>
                <a:spcPct val="99000"/>
              </a:lnSpc>
              <a:spcBef>
                <a:spcPts val="0"/>
              </a:spcBef>
              <a:spcAft>
                <a:spcPts val="0"/>
              </a:spcAft>
              <a:buClr>
                <a:schemeClr val="accent3"/>
              </a:buClr>
              <a:buSzPts val="2800"/>
              <a:buFont typeface="Montserrat"/>
              <a:buNone/>
              <a:defRPr sz="1867">
                <a:solidFill>
                  <a:schemeClr val="accent3"/>
                </a:solidFill>
                <a:latin typeface="Montserrat"/>
                <a:ea typeface="Montserrat"/>
                <a:cs typeface="Montserrat"/>
                <a:sym typeface="Montserrat"/>
              </a:defRPr>
            </a:lvl9pPr>
          </a:lstStyle>
          <a:p>
            <a:endParaRPr/>
          </a:p>
        </p:txBody>
      </p:sp>
      <p:sp>
        <p:nvSpPr>
          <p:cNvPr id="924" name="Google Shape;924;p144"/>
          <p:cNvSpPr/>
          <p:nvPr/>
        </p:nvSpPr>
        <p:spPr>
          <a:xfrm>
            <a:off x="5152400" y="613383"/>
            <a:ext cx="1835200" cy="1835200"/>
          </a:xfrm>
          <a:prstGeom prst="ellipse">
            <a:avLst/>
          </a:prstGeom>
          <a:solidFill>
            <a:srgbClr val="FFFFFF"/>
          </a:solidFill>
          <a:ln>
            <a:noFill/>
          </a:ln>
        </p:spPr>
        <p:txBody>
          <a:bodyPr spcFirstLastPara="1" wrap="square" lIns="60967" tIns="60967" rIns="60967" bIns="60967" anchor="ctr" anchorCtr="0">
            <a:noAutofit/>
          </a:bodyPr>
          <a:lstStyle/>
          <a:p>
            <a:pPr marL="0" lvl="0" indent="0" algn="ctr" rtl="0">
              <a:spcBef>
                <a:spcPts val="0"/>
              </a:spcBef>
              <a:spcAft>
                <a:spcPts val="0"/>
              </a:spcAft>
              <a:buNone/>
            </a:pPr>
            <a:endParaRPr sz="933"/>
          </a:p>
        </p:txBody>
      </p:sp>
      <p:sp>
        <p:nvSpPr>
          <p:cNvPr id="925" name="Google Shape;925;p144"/>
          <p:cNvSpPr txBox="1">
            <a:spLocks noGrp="1"/>
          </p:cNvSpPr>
          <p:nvPr>
            <p:ph type="subTitle" idx="2"/>
          </p:nvPr>
        </p:nvSpPr>
        <p:spPr>
          <a:xfrm>
            <a:off x="3358500" y="4940233"/>
            <a:ext cx="5475200" cy="464800"/>
          </a:xfrm>
          <a:prstGeom prst="rect">
            <a:avLst/>
          </a:prstGeom>
        </p:spPr>
        <p:txBody>
          <a:bodyPr spcFirstLastPara="1" wrap="square" lIns="0" tIns="0" rIns="0" bIns="0" anchor="ctr" anchorCtr="0">
            <a:noAutofit/>
          </a:bodyPr>
          <a:lstStyle>
            <a:lvl1pPr lvl="0" algn="ctr">
              <a:spcBef>
                <a:spcPts val="0"/>
              </a:spcBef>
              <a:spcAft>
                <a:spcPts val="0"/>
              </a:spcAft>
              <a:buClr>
                <a:schemeClr val="dk1"/>
              </a:buClr>
              <a:buSzPts val="3600"/>
              <a:buFont typeface="Montserrat SemiBold"/>
              <a:buNone/>
              <a:defRPr sz="2400">
                <a:solidFill>
                  <a:schemeClr val="dk1"/>
                </a:solidFill>
                <a:latin typeface="Montserrat SemiBold"/>
                <a:ea typeface="Montserrat SemiBold"/>
                <a:cs typeface="Montserrat SemiBold"/>
                <a:sym typeface="Montserrat SemiBold"/>
              </a:defRPr>
            </a:lvl1pPr>
            <a:lvl2pPr lvl="1" algn="ctr">
              <a:spcBef>
                <a:spcPts val="0"/>
              </a:spcBef>
              <a:spcAft>
                <a:spcPts val="0"/>
              </a:spcAft>
              <a:buClr>
                <a:schemeClr val="dk1"/>
              </a:buClr>
              <a:buSzPts val="3600"/>
              <a:buFont typeface="Montserrat"/>
              <a:buNone/>
              <a:defRPr sz="2400">
                <a:solidFill>
                  <a:schemeClr val="dk1"/>
                </a:solidFill>
                <a:latin typeface="Montserrat"/>
                <a:ea typeface="Montserrat"/>
                <a:cs typeface="Montserrat"/>
                <a:sym typeface="Montserrat"/>
              </a:defRPr>
            </a:lvl2pPr>
            <a:lvl3pPr lvl="2" algn="ctr">
              <a:spcBef>
                <a:spcPts val="0"/>
              </a:spcBef>
              <a:spcAft>
                <a:spcPts val="0"/>
              </a:spcAft>
              <a:buClr>
                <a:schemeClr val="dk1"/>
              </a:buClr>
              <a:buSzPts val="3600"/>
              <a:buFont typeface="Montserrat"/>
              <a:buNone/>
              <a:defRPr sz="2400">
                <a:solidFill>
                  <a:schemeClr val="dk1"/>
                </a:solidFill>
                <a:latin typeface="Montserrat"/>
                <a:ea typeface="Montserrat"/>
                <a:cs typeface="Montserrat"/>
                <a:sym typeface="Montserrat"/>
              </a:defRPr>
            </a:lvl3pPr>
            <a:lvl4pPr lvl="3" algn="ctr">
              <a:spcBef>
                <a:spcPts val="0"/>
              </a:spcBef>
              <a:spcAft>
                <a:spcPts val="0"/>
              </a:spcAft>
              <a:buClr>
                <a:schemeClr val="dk1"/>
              </a:buClr>
              <a:buSzPts val="3600"/>
              <a:buFont typeface="Montserrat"/>
              <a:buNone/>
              <a:defRPr sz="2400">
                <a:solidFill>
                  <a:schemeClr val="dk1"/>
                </a:solidFill>
                <a:latin typeface="Montserrat"/>
                <a:ea typeface="Montserrat"/>
                <a:cs typeface="Montserrat"/>
                <a:sym typeface="Montserrat"/>
              </a:defRPr>
            </a:lvl4pPr>
            <a:lvl5pPr lvl="4" algn="ctr">
              <a:spcBef>
                <a:spcPts val="0"/>
              </a:spcBef>
              <a:spcAft>
                <a:spcPts val="0"/>
              </a:spcAft>
              <a:buClr>
                <a:schemeClr val="dk1"/>
              </a:buClr>
              <a:buSzPts val="3600"/>
              <a:buFont typeface="Montserrat"/>
              <a:buNone/>
              <a:defRPr sz="2400">
                <a:solidFill>
                  <a:schemeClr val="dk1"/>
                </a:solidFill>
                <a:latin typeface="Montserrat"/>
                <a:ea typeface="Montserrat"/>
                <a:cs typeface="Montserrat"/>
                <a:sym typeface="Montserrat"/>
              </a:defRPr>
            </a:lvl5pPr>
            <a:lvl6pPr lvl="5" algn="ctr">
              <a:spcBef>
                <a:spcPts val="0"/>
              </a:spcBef>
              <a:spcAft>
                <a:spcPts val="0"/>
              </a:spcAft>
              <a:buClr>
                <a:schemeClr val="dk1"/>
              </a:buClr>
              <a:buSzPts val="3600"/>
              <a:buFont typeface="Montserrat"/>
              <a:buNone/>
              <a:defRPr sz="2400">
                <a:solidFill>
                  <a:schemeClr val="dk1"/>
                </a:solidFill>
                <a:latin typeface="Montserrat"/>
                <a:ea typeface="Montserrat"/>
                <a:cs typeface="Montserrat"/>
                <a:sym typeface="Montserrat"/>
              </a:defRPr>
            </a:lvl6pPr>
            <a:lvl7pPr lvl="6" algn="ctr">
              <a:spcBef>
                <a:spcPts val="0"/>
              </a:spcBef>
              <a:spcAft>
                <a:spcPts val="0"/>
              </a:spcAft>
              <a:buClr>
                <a:schemeClr val="dk1"/>
              </a:buClr>
              <a:buSzPts val="3600"/>
              <a:buFont typeface="Montserrat"/>
              <a:buNone/>
              <a:defRPr sz="2400">
                <a:solidFill>
                  <a:schemeClr val="dk1"/>
                </a:solidFill>
                <a:latin typeface="Montserrat"/>
                <a:ea typeface="Montserrat"/>
                <a:cs typeface="Montserrat"/>
                <a:sym typeface="Montserrat"/>
              </a:defRPr>
            </a:lvl7pPr>
            <a:lvl8pPr lvl="7" algn="ctr">
              <a:spcBef>
                <a:spcPts val="0"/>
              </a:spcBef>
              <a:spcAft>
                <a:spcPts val="0"/>
              </a:spcAft>
              <a:buClr>
                <a:schemeClr val="dk1"/>
              </a:buClr>
              <a:buSzPts val="3600"/>
              <a:buFont typeface="Montserrat"/>
              <a:buNone/>
              <a:defRPr sz="2400">
                <a:solidFill>
                  <a:schemeClr val="dk1"/>
                </a:solidFill>
                <a:latin typeface="Montserrat"/>
                <a:ea typeface="Montserrat"/>
                <a:cs typeface="Montserrat"/>
                <a:sym typeface="Montserrat"/>
              </a:defRPr>
            </a:lvl8pPr>
            <a:lvl9pPr lvl="8" algn="ctr">
              <a:spcBef>
                <a:spcPts val="0"/>
              </a:spcBef>
              <a:spcAft>
                <a:spcPts val="0"/>
              </a:spcAft>
              <a:buClr>
                <a:schemeClr val="dk1"/>
              </a:buClr>
              <a:buSzPts val="3600"/>
              <a:buFont typeface="Montserrat"/>
              <a:buNone/>
              <a:defRPr sz="2400">
                <a:solidFill>
                  <a:schemeClr val="dk1"/>
                </a:solidFill>
                <a:latin typeface="Montserrat"/>
                <a:ea typeface="Montserrat"/>
                <a:cs typeface="Montserrat"/>
                <a:sym typeface="Montserrat"/>
              </a:defRPr>
            </a:lvl9pPr>
          </a:lstStyle>
          <a:p>
            <a:endParaRPr/>
          </a:p>
        </p:txBody>
      </p:sp>
      <p:sp>
        <p:nvSpPr>
          <p:cNvPr id="926" name="Google Shape;926;p144"/>
          <p:cNvSpPr txBox="1">
            <a:spLocks noGrp="1"/>
          </p:cNvSpPr>
          <p:nvPr>
            <p:ph type="subTitle" idx="3"/>
          </p:nvPr>
        </p:nvSpPr>
        <p:spPr>
          <a:xfrm>
            <a:off x="3358500" y="5331321"/>
            <a:ext cx="5475200" cy="464800"/>
          </a:xfrm>
          <a:prstGeom prst="rect">
            <a:avLst/>
          </a:prstGeom>
        </p:spPr>
        <p:txBody>
          <a:bodyPr spcFirstLastPara="1" wrap="square" lIns="0" tIns="0" rIns="0" bIns="0" anchor="ctr" anchorCtr="0">
            <a:noAutofit/>
          </a:bodyPr>
          <a:lstStyle>
            <a:lvl1pPr lvl="0" algn="ctr">
              <a:spcBef>
                <a:spcPts val="0"/>
              </a:spcBef>
              <a:spcAft>
                <a:spcPts val="0"/>
              </a:spcAft>
              <a:buClr>
                <a:schemeClr val="accent6"/>
              </a:buClr>
              <a:buSzPts val="2800"/>
              <a:buFont typeface="Montserrat SemiBold"/>
              <a:buNone/>
              <a:defRPr sz="1867">
                <a:solidFill>
                  <a:schemeClr val="accent6"/>
                </a:solidFill>
                <a:latin typeface="Montserrat SemiBold"/>
                <a:ea typeface="Montserrat SemiBold"/>
                <a:cs typeface="Montserrat SemiBold"/>
                <a:sym typeface="Montserrat SemiBold"/>
              </a:defRPr>
            </a:lvl1pPr>
            <a:lvl2pPr lvl="1" algn="ctr">
              <a:spcBef>
                <a:spcPts val="0"/>
              </a:spcBef>
              <a:spcAft>
                <a:spcPts val="0"/>
              </a:spcAft>
              <a:buClr>
                <a:schemeClr val="accent6"/>
              </a:buClr>
              <a:buSzPts val="2800"/>
              <a:buFont typeface="Montserrat"/>
              <a:buNone/>
              <a:defRPr sz="1867">
                <a:solidFill>
                  <a:schemeClr val="accent6"/>
                </a:solidFill>
                <a:latin typeface="Montserrat"/>
                <a:ea typeface="Montserrat"/>
                <a:cs typeface="Montserrat"/>
                <a:sym typeface="Montserrat"/>
              </a:defRPr>
            </a:lvl2pPr>
            <a:lvl3pPr lvl="2" algn="ctr">
              <a:spcBef>
                <a:spcPts val="0"/>
              </a:spcBef>
              <a:spcAft>
                <a:spcPts val="0"/>
              </a:spcAft>
              <a:buClr>
                <a:schemeClr val="accent6"/>
              </a:buClr>
              <a:buSzPts val="2800"/>
              <a:buFont typeface="Montserrat"/>
              <a:buNone/>
              <a:defRPr sz="1867">
                <a:solidFill>
                  <a:schemeClr val="accent6"/>
                </a:solidFill>
                <a:latin typeface="Montserrat"/>
                <a:ea typeface="Montserrat"/>
                <a:cs typeface="Montserrat"/>
                <a:sym typeface="Montserrat"/>
              </a:defRPr>
            </a:lvl3pPr>
            <a:lvl4pPr lvl="3" algn="ctr">
              <a:spcBef>
                <a:spcPts val="0"/>
              </a:spcBef>
              <a:spcAft>
                <a:spcPts val="0"/>
              </a:spcAft>
              <a:buClr>
                <a:schemeClr val="accent6"/>
              </a:buClr>
              <a:buSzPts val="2800"/>
              <a:buFont typeface="Montserrat"/>
              <a:buNone/>
              <a:defRPr sz="1867">
                <a:solidFill>
                  <a:schemeClr val="accent6"/>
                </a:solidFill>
                <a:latin typeface="Montserrat"/>
                <a:ea typeface="Montserrat"/>
                <a:cs typeface="Montserrat"/>
                <a:sym typeface="Montserrat"/>
              </a:defRPr>
            </a:lvl4pPr>
            <a:lvl5pPr lvl="4" algn="ctr">
              <a:spcBef>
                <a:spcPts val="0"/>
              </a:spcBef>
              <a:spcAft>
                <a:spcPts val="0"/>
              </a:spcAft>
              <a:buClr>
                <a:schemeClr val="accent6"/>
              </a:buClr>
              <a:buSzPts val="2800"/>
              <a:buFont typeface="Montserrat"/>
              <a:buNone/>
              <a:defRPr sz="1867">
                <a:solidFill>
                  <a:schemeClr val="accent6"/>
                </a:solidFill>
                <a:latin typeface="Montserrat"/>
                <a:ea typeface="Montserrat"/>
                <a:cs typeface="Montserrat"/>
                <a:sym typeface="Montserrat"/>
              </a:defRPr>
            </a:lvl5pPr>
            <a:lvl6pPr lvl="5" algn="ctr">
              <a:spcBef>
                <a:spcPts val="0"/>
              </a:spcBef>
              <a:spcAft>
                <a:spcPts val="0"/>
              </a:spcAft>
              <a:buClr>
                <a:schemeClr val="accent6"/>
              </a:buClr>
              <a:buSzPts val="2800"/>
              <a:buFont typeface="Montserrat"/>
              <a:buNone/>
              <a:defRPr sz="1867">
                <a:solidFill>
                  <a:schemeClr val="accent6"/>
                </a:solidFill>
                <a:latin typeface="Montserrat"/>
                <a:ea typeface="Montserrat"/>
                <a:cs typeface="Montserrat"/>
                <a:sym typeface="Montserrat"/>
              </a:defRPr>
            </a:lvl6pPr>
            <a:lvl7pPr lvl="6" algn="ctr">
              <a:spcBef>
                <a:spcPts val="0"/>
              </a:spcBef>
              <a:spcAft>
                <a:spcPts val="0"/>
              </a:spcAft>
              <a:buClr>
                <a:schemeClr val="accent6"/>
              </a:buClr>
              <a:buSzPts val="2800"/>
              <a:buFont typeface="Montserrat"/>
              <a:buNone/>
              <a:defRPr sz="1867">
                <a:solidFill>
                  <a:schemeClr val="accent6"/>
                </a:solidFill>
                <a:latin typeface="Montserrat"/>
                <a:ea typeface="Montserrat"/>
                <a:cs typeface="Montserrat"/>
                <a:sym typeface="Montserrat"/>
              </a:defRPr>
            </a:lvl7pPr>
            <a:lvl8pPr lvl="7" algn="ctr">
              <a:spcBef>
                <a:spcPts val="0"/>
              </a:spcBef>
              <a:spcAft>
                <a:spcPts val="0"/>
              </a:spcAft>
              <a:buClr>
                <a:schemeClr val="accent6"/>
              </a:buClr>
              <a:buSzPts val="2800"/>
              <a:buFont typeface="Montserrat"/>
              <a:buNone/>
              <a:defRPr sz="1867">
                <a:solidFill>
                  <a:schemeClr val="accent6"/>
                </a:solidFill>
                <a:latin typeface="Montserrat"/>
                <a:ea typeface="Montserrat"/>
                <a:cs typeface="Montserrat"/>
                <a:sym typeface="Montserrat"/>
              </a:defRPr>
            </a:lvl8pPr>
            <a:lvl9pPr lvl="8" algn="ctr">
              <a:spcBef>
                <a:spcPts val="0"/>
              </a:spcBef>
              <a:spcAft>
                <a:spcPts val="0"/>
              </a:spcAft>
              <a:buClr>
                <a:schemeClr val="accent6"/>
              </a:buClr>
              <a:buSzPts val="2800"/>
              <a:buFont typeface="Montserrat"/>
              <a:buNone/>
              <a:defRPr sz="1867">
                <a:solidFill>
                  <a:schemeClr val="accent6"/>
                </a:solidFill>
                <a:latin typeface="Montserrat"/>
                <a:ea typeface="Montserrat"/>
                <a:cs typeface="Montserrat"/>
                <a:sym typeface="Montserrat"/>
              </a:defRPr>
            </a:lvl9pPr>
          </a:lstStyle>
          <a:p>
            <a:endParaRPr/>
          </a:p>
        </p:txBody>
      </p:sp>
      <p:sp>
        <p:nvSpPr>
          <p:cNvPr id="927" name="Google Shape;927;p144"/>
          <p:cNvSpPr txBox="1">
            <a:spLocks noGrp="1"/>
          </p:cNvSpPr>
          <p:nvPr>
            <p:ph type="subTitle" idx="4"/>
          </p:nvPr>
        </p:nvSpPr>
        <p:spPr>
          <a:xfrm>
            <a:off x="1685900" y="3358896"/>
            <a:ext cx="8820400" cy="13352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1pPr>
            <a:lvl2pPr lvl="1" algn="ctr">
              <a:lnSpc>
                <a:spcPct val="90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2pPr>
            <a:lvl3pPr lvl="2" algn="ctr">
              <a:lnSpc>
                <a:spcPct val="90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3pPr>
            <a:lvl4pPr lvl="3" algn="ctr">
              <a:lnSpc>
                <a:spcPct val="90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4pPr>
            <a:lvl5pPr lvl="4" algn="ctr">
              <a:lnSpc>
                <a:spcPct val="90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5pPr>
            <a:lvl6pPr lvl="5" algn="ctr">
              <a:lnSpc>
                <a:spcPct val="90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6pPr>
            <a:lvl7pPr lvl="6" algn="ctr">
              <a:lnSpc>
                <a:spcPct val="90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7pPr>
            <a:lvl8pPr lvl="7" algn="ctr">
              <a:lnSpc>
                <a:spcPct val="90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8pPr>
            <a:lvl9pPr lvl="8" algn="ctr">
              <a:lnSpc>
                <a:spcPct val="90000"/>
              </a:lnSpc>
              <a:spcBef>
                <a:spcPts val="0"/>
              </a:spcBef>
              <a:spcAft>
                <a:spcPts val="0"/>
              </a:spcAft>
              <a:buClr>
                <a:schemeClr val="dk1"/>
              </a:buClr>
              <a:buSzPts val="4800"/>
              <a:buFont typeface="Montserrat"/>
              <a:buNone/>
              <a:defRPr sz="3200">
                <a:solidFill>
                  <a:schemeClr val="dk1"/>
                </a:solidFill>
                <a:latin typeface="Montserrat"/>
                <a:ea typeface="Montserrat"/>
                <a:cs typeface="Montserrat"/>
                <a:sym typeface="Montserrat"/>
              </a:defRPr>
            </a:lvl9pPr>
          </a:lstStyle>
          <a:p>
            <a:endParaRPr/>
          </a:p>
        </p:txBody>
      </p:sp>
      <p:sp>
        <p:nvSpPr>
          <p:cNvPr id="928" name="Google Shape;928;p144"/>
          <p:cNvSpPr/>
          <p:nvPr/>
        </p:nvSpPr>
        <p:spPr>
          <a:xfrm>
            <a:off x="5168733" y="629767"/>
            <a:ext cx="1802800" cy="1802800"/>
          </a:xfrm>
          <a:prstGeom prst="ellipse">
            <a:avLst/>
          </a:prstGeom>
          <a:solidFill>
            <a:srgbClr val="FFFFFF"/>
          </a:solidFill>
          <a:ln>
            <a:noFill/>
          </a:ln>
          <a:effectLst>
            <a:outerShdw blurRad="142875" dist="19050" dir="3000000" algn="bl" rotWithShape="0">
              <a:srgbClr val="000000">
                <a:alpha val="13000"/>
              </a:srgbClr>
            </a:outerShdw>
          </a:effectLst>
        </p:spPr>
        <p:txBody>
          <a:bodyPr spcFirstLastPara="1" wrap="square" lIns="60967" tIns="60967" rIns="60967" bIns="60967" anchor="ctr" anchorCtr="0">
            <a:noAutofit/>
          </a:bodyPr>
          <a:lstStyle/>
          <a:p>
            <a:pPr marL="0" lvl="0" indent="0" algn="ctr" rtl="0">
              <a:spcBef>
                <a:spcPts val="0"/>
              </a:spcBef>
              <a:spcAft>
                <a:spcPts val="0"/>
              </a:spcAft>
              <a:buNone/>
            </a:pPr>
            <a:endParaRPr sz="933">
              <a:latin typeface="Inter"/>
              <a:ea typeface="Inter"/>
              <a:cs typeface="Inter"/>
              <a:sym typeface="Inter"/>
            </a:endParaRPr>
          </a:p>
        </p:txBody>
      </p:sp>
      <p:sp>
        <p:nvSpPr>
          <p:cNvPr id="929" name="Google Shape;929;p144"/>
          <p:cNvSpPr>
            <a:spLocks noGrp="1"/>
          </p:cNvSpPr>
          <p:nvPr>
            <p:ph type="pic" idx="5"/>
          </p:nvPr>
        </p:nvSpPr>
        <p:spPr>
          <a:xfrm>
            <a:off x="5258371" y="713003"/>
            <a:ext cx="1636000" cy="1636000"/>
          </a:xfrm>
          <a:prstGeom prst="ellipse">
            <a:avLst/>
          </a:prstGeom>
          <a:noFill/>
          <a:ln>
            <a:noFill/>
          </a:ln>
        </p:spPr>
      </p:sp>
    </p:spTree>
    <p:extLst>
      <p:ext uri="{BB962C8B-B14F-4D97-AF65-F5344CB8AC3E}">
        <p14:creationId xmlns:p14="http://schemas.microsoft.com/office/powerpoint/2010/main" val="299289745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Quote B">
  <p:cSld name="Quote B">
    <p:spTree>
      <p:nvGrpSpPr>
        <p:cNvPr id="1" name="Shape 930"/>
        <p:cNvGrpSpPr/>
        <p:nvPr/>
      </p:nvGrpSpPr>
      <p:grpSpPr>
        <a:xfrm>
          <a:off x="0" y="0"/>
          <a:ext cx="0" cy="0"/>
          <a:chOff x="0" y="0"/>
          <a:chExt cx="0" cy="0"/>
        </a:xfrm>
      </p:grpSpPr>
      <p:pic>
        <p:nvPicPr>
          <p:cNvPr id="931" name="Google Shape;931;p145" descr="preencoded.png"/>
          <p:cNvPicPr preferRelativeResize="0"/>
          <p:nvPr/>
        </p:nvPicPr>
        <p:blipFill rotWithShape="1">
          <a:blip r:embed="rId2">
            <a:alphaModFix/>
          </a:blip>
          <a:srcRect/>
          <a:stretch/>
        </p:blipFill>
        <p:spPr>
          <a:xfrm>
            <a:off x="1" y="2178050"/>
            <a:ext cx="12191999" cy="4679951"/>
          </a:xfrm>
          <a:prstGeom prst="rect">
            <a:avLst/>
          </a:prstGeom>
          <a:noFill/>
          <a:ln>
            <a:noFill/>
          </a:ln>
        </p:spPr>
      </p:pic>
      <p:pic>
        <p:nvPicPr>
          <p:cNvPr id="932" name="Google Shape;932;p145" descr="preencoded.png"/>
          <p:cNvPicPr preferRelativeResize="0"/>
          <p:nvPr/>
        </p:nvPicPr>
        <p:blipFill rotWithShape="1">
          <a:blip r:embed="rId3">
            <a:alphaModFix/>
          </a:blip>
          <a:srcRect/>
          <a:stretch/>
        </p:blipFill>
        <p:spPr>
          <a:xfrm>
            <a:off x="1" y="2616200"/>
            <a:ext cx="12191999" cy="4241800"/>
          </a:xfrm>
          <a:prstGeom prst="rect">
            <a:avLst/>
          </a:prstGeom>
          <a:noFill/>
          <a:ln>
            <a:noFill/>
          </a:ln>
        </p:spPr>
      </p:pic>
      <p:pic>
        <p:nvPicPr>
          <p:cNvPr id="933" name="Google Shape;933;p145" descr="preencoded.png"/>
          <p:cNvPicPr preferRelativeResize="0"/>
          <p:nvPr/>
        </p:nvPicPr>
        <p:blipFill rotWithShape="1">
          <a:blip r:embed="rId4">
            <a:alphaModFix/>
          </a:blip>
          <a:srcRect/>
          <a:stretch/>
        </p:blipFill>
        <p:spPr>
          <a:xfrm>
            <a:off x="0" y="3503340"/>
            <a:ext cx="12192005" cy="3354662"/>
          </a:xfrm>
          <a:prstGeom prst="rect">
            <a:avLst/>
          </a:prstGeom>
          <a:noFill/>
          <a:ln>
            <a:noFill/>
          </a:ln>
        </p:spPr>
      </p:pic>
      <p:pic>
        <p:nvPicPr>
          <p:cNvPr id="934" name="Google Shape;934;p145" descr="preencoded.png"/>
          <p:cNvPicPr preferRelativeResize="0"/>
          <p:nvPr/>
        </p:nvPicPr>
        <p:blipFill rotWithShape="1">
          <a:blip r:embed="rId5">
            <a:alphaModFix/>
          </a:blip>
          <a:srcRect/>
          <a:stretch/>
        </p:blipFill>
        <p:spPr>
          <a:xfrm>
            <a:off x="9347200" y="406400"/>
            <a:ext cx="2032000" cy="206995"/>
          </a:xfrm>
          <a:prstGeom prst="rect">
            <a:avLst/>
          </a:prstGeom>
          <a:noFill/>
          <a:ln>
            <a:noFill/>
          </a:ln>
        </p:spPr>
      </p:pic>
      <p:sp>
        <p:nvSpPr>
          <p:cNvPr id="935" name="Google Shape;935;p145"/>
          <p:cNvSpPr/>
          <p:nvPr/>
        </p:nvSpPr>
        <p:spPr>
          <a:xfrm>
            <a:off x="9671050"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8EE8AA"/>
              </a:buClr>
              <a:buSzPts val="1400"/>
              <a:buFont typeface="Inter"/>
              <a:buNone/>
            </a:pPr>
            <a:r>
              <a:rPr lang="en" sz="933" i="0" u="none" strike="noStrike" cap="none">
                <a:solidFill>
                  <a:srgbClr val="8EE8AA"/>
                </a:solidFill>
                <a:latin typeface="Inter"/>
                <a:ea typeface="Inter"/>
                <a:cs typeface="Inter"/>
                <a:sym typeface="Inter"/>
              </a:rPr>
              <a:t>Copyright © 2024 SmartRecruiters, Inc. </a:t>
            </a:r>
            <a:endParaRPr sz="933" i="0" u="none" strike="noStrike" cap="none">
              <a:solidFill>
                <a:schemeClr val="dk1"/>
              </a:solidFill>
              <a:latin typeface="Inter"/>
              <a:ea typeface="Inter"/>
              <a:cs typeface="Inter"/>
              <a:sym typeface="Inter"/>
            </a:endParaRPr>
          </a:p>
        </p:txBody>
      </p:sp>
      <p:sp>
        <p:nvSpPr>
          <p:cNvPr id="936" name="Google Shape;936;p145"/>
          <p:cNvSpPr txBox="1">
            <a:spLocks noGrp="1"/>
          </p:cNvSpPr>
          <p:nvPr>
            <p:ph type="subTitle" idx="1"/>
          </p:nvPr>
        </p:nvSpPr>
        <p:spPr>
          <a:xfrm>
            <a:off x="1111250" y="1018033"/>
            <a:ext cx="3623600" cy="286000"/>
          </a:xfrm>
          <a:prstGeom prst="rect">
            <a:avLst/>
          </a:prstGeom>
        </p:spPr>
        <p:txBody>
          <a:bodyPr spcFirstLastPara="1" wrap="square" lIns="0" tIns="0" rIns="0" bIns="0" anchor="t" anchorCtr="0">
            <a:noAutofit/>
          </a:bodyPr>
          <a:lstStyle>
            <a:lvl1pPr lvl="0">
              <a:lnSpc>
                <a:spcPct val="99000"/>
              </a:lnSpc>
              <a:spcBef>
                <a:spcPts val="0"/>
              </a:spcBef>
              <a:spcAft>
                <a:spcPts val="0"/>
              </a:spcAft>
              <a:buClr>
                <a:schemeClr val="accent6"/>
              </a:buClr>
              <a:buSzPts val="2400"/>
              <a:buFont typeface="Montserrat Medium"/>
              <a:buNone/>
              <a:defRPr sz="1600">
                <a:solidFill>
                  <a:schemeClr val="accent6"/>
                </a:solidFill>
                <a:latin typeface="Montserrat Medium"/>
                <a:ea typeface="Montserrat Medium"/>
                <a:cs typeface="Montserrat Medium"/>
                <a:sym typeface="Montserrat Medium"/>
              </a:defRPr>
            </a:lvl1pPr>
            <a:lvl2pPr lvl="1">
              <a:lnSpc>
                <a:spcPct val="99000"/>
              </a:lnSpc>
              <a:spcBef>
                <a:spcPts val="0"/>
              </a:spcBef>
              <a:spcAft>
                <a:spcPts val="0"/>
              </a:spcAft>
              <a:buClr>
                <a:schemeClr val="accent6"/>
              </a:buClr>
              <a:buSzPts val="1400"/>
              <a:buFont typeface="Montserrat Medium"/>
              <a:buNone/>
              <a:defRPr>
                <a:solidFill>
                  <a:schemeClr val="accent6"/>
                </a:solidFill>
                <a:latin typeface="Montserrat Medium"/>
                <a:ea typeface="Montserrat Medium"/>
                <a:cs typeface="Montserrat Medium"/>
                <a:sym typeface="Montserrat Medium"/>
              </a:defRPr>
            </a:lvl2pPr>
            <a:lvl3pPr lvl="2">
              <a:lnSpc>
                <a:spcPct val="99000"/>
              </a:lnSpc>
              <a:spcBef>
                <a:spcPts val="0"/>
              </a:spcBef>
              <a:spcAft>
                <a:spcPts val="0"/>
              </a:spcAft>
              <a:buClr>
                <a:schemeClr val="accent6"/>
              </a:buClr>
              <a:buSzPts val="1400"/>
              <a:buFont typeface="Montserrat Medium"/>
              <a:buNone/>
              <a:defRPr>
                <a:solidFill>
                  <a:schemeClr val="accent6"/>
                </a:solidFill>
                <a:latin typeface="Montserrat Medium"/>
                <a:ea typeface="Montserrat Medium"/>
                <a:cs typeface="Montserrat Medium"/>
                <a:sym typeface="Montserrat Medium"/>
              </a:defRPr>
            </a:lvl3pPr>
            <a:lvl4pPr lvl="3">
              <a:lnSpc>
                <a:spcPct val="99000"/>
              </a:lnSpc>
              <a:spcBef>
                <a:spcPts val="0"/>
              </a:spcBef>
              <a:spcAft>
                <a:spcPts val="0"/>
              </a:spcAft>
              <a:buClr>
                <a:schemeClr val="accent6"/>
              </a:buClr>
              <a:buSzPts val="1400"/>
              <a:buFont typeface="Montserrat Medium"/>
              <a:buNone/>
              <a:defRPr>
                <a:solidFill>
                  <a:schemeClr val="accent6"/>
                </a:solidFill>
                <a:latin typeface="Montserrat Medium"/>
                <a:ea typeface="Montserrat Medium"/>
                <a:cs typeface="Montserrat Medium"/>
                <a:sym typeface="Montserrat Medium"/>
              </a:defRPr>
            </a:lvl4pPr>
            <a:lvl5pPr lvl="4">
              <a:lnSpc>
                <a:spcPct val="99000"/>
              </a:lnSpc>
              <a:spcBef>
                <a:spcPts val="0"/>
              </a:spcBef>
              <a:spcAft>
                <a:spcPts val="0"/>
              </a:spcAft>
              <a:buClr>
                <a:schemeClr val="accent6"/>
              </a:buClr>
              <a:buSzPts val="1400"/>
              <a:buFont typeface="Montserrat Medium"/>
              <a:buNone/>
              <a:defRPr>
                <a:solidFill>
                  <a:schemeClr val="accent6"/>
                </a:solidFill>
                <a:latin typeface="Montserrat Medium"/>
                <a:ea typeface="Montserrat Medium"/>
                <a:cs typeface="Montserrat Medium"/>
                <a:sym typeface="Montserrat Medium"/>
              </a:defRPr>
            </a:lvl5pPr>
            <a:lvl6pPr lvl="5">
              <a:lnSpc>
                <a:spcPct val="99000"/>
              </a:lnSpc>
              <a:spcBef>
                <a:spcPts val="0"/>
              </a:spcBef>
              <a:spcAft>
                <a:spcPts val="0"/>
              </a:spcAft>
              <a:buClr>
                <a:schemeClr val="accent6"/>
              </a:buClr>
              <a:buSzPts val="1400"/>
              <a:buFont typeface="Montserrat Medium"/>
              <a:buNone/>
              <a:defRPr>
                <a:solidFill>
                  <a:schemeClr val="accent6"/>
                </a:solidFill>
                <a:latin typeface="Montserrat Medium"/>
                <a:ea typeface="Montserrat Medium"/>
                <a:cs typeface="Montserrat Medium"/>
                <a:sym typeface="Montserrat Medium"/>
              </a:defRPr>
            </a:lvl6pPr>
            <a:lvl7pPr lvl="6">
              <a:lnSpc>
                <a:spcPct val="99000"/>
              </a:lnSpc>
              <a:spcBef>
                <a:spcPts val="0"/>
              </a:spcBef>
              <a:spcAft>
                <a:spcPts val="0"/>
              </a:spcAft>
              <a:buClr>
                <a:schemeClr val="accent6"/>
              </a:buClr>
              <a:buSzPts val="1400"/>
              <a:buFont typeface="Montserrat Medium"/>
              <a:buNone/>
              <a:defRPr>
                <a:solidFill>
                  <a:schemeClr val="accent6"/>
                </a:solidFill>
                <a:latin typeface="Montserrat Medium"/>
                <a:ea typeface="Montserrat Medium"/>
                <a:cs typeface="Montserrat Medium"/>
                <a:sym typeface="Montserrat Medium"/>
              </a:defRPr>
            </a:lvl7pPr>
            <a:lvl8pPr lvl="7">
              <a:lnSpc>
                <a:spcPct val="99000"/>
              </a:lnSpc>
              <a:spcBef>
                <a:spcPts val="0"/>
              </a:spcBef>
              <a:spcAft>
                <a:spcPts val="0"/>
              </a:spcAft>
              <a:buClr>
                <a:schemeClr val="accent6"/>
              </a:buClr>
              <a:buSzPts val="1400"/>
              <a:buFont typeface="Montserrat Medium"/>
              <a:buNone/>
              <a:defRPr>
                <a:solidFill>
                  <a:schemeClr val="accent6"/>
                </a:solidFill>
                <a:latin typeface="Montserrat Medium"/>
                <a:ea typeface="Montserrat Medium"/>
                <a:cs typeface="Montserrat Medium"/>
                <a:sym typeface="Montserrat Medium"/>
              </a:defRPr>
            </a:lvl8pPr>
            <a:lvl9pPr lvl="8">
              <a:lnSpc>
                <a:spcPct val="99000"/>
              </a:lnSpc>
              <a:spcBef>
                <a:spcPts val="0"/>
              </a:spcBef>
              <a:spcAft>
                <a:spcPts val="0"/>
              </a:spcAft>
              <a:buClr>
                <a:schemeClr val="accent6"/>
              </a:buClr>
              <a:buSzPts val="1400"/>
              <a:buFont typeface="Montserrat Medium"/>
              <a:buNone/>
              <a:defRPr>
                <a:solidFill>
                  <a:schemeClr val="accent6"/>
                </a:solidFill>
                <a:latin typeface="Montserrat Medium"/>
                <a:ea typeface="Montserrat Medium"/>
                <a:cs typeface="Montserrat Medium"/>
                <a:sym typeface="Montserrat Medium"/>
              </a:defRPr>
            </a:lvl9pPr>
          </a:lstStyle>
          <a:p>
            <a:endParaRPr/>
          </a:p>
        </p:txBody>
      </p:sp>
      <p:sp>
        <p:nvSpPr>
          <p:cNvPr id="937" name="Google Shape;937;p145"/>
          <p:cNvSpPr txBox="1">
            <a:spLocks noGrp="1"/>
          </p:cNvSpPr>
          <p:nvPr>
            <p:ph type="title"/>
          </p:nvPr>
        </p:nvSpPr>
        <p:spPr>
          <a:xfrm>
            <a:off x="1109500" y="1609344"/>
            <a:ext cx="9973200" cy="24140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dk1"/>
              </a:buClr>
              <a:buSzPts val="6400"/>
              <a:buFont typeface="Montserrat"/>
              <a:buNone/>
              <a:defRPr sz="4267">
                <a:solidFill>
                  <a:schemeClr val="dk1"/>
                </a:solidFill>
                <a:latin typeface="Montserrat"/>
                <a:ea typeface="Montserrat"/>
                <a:cs typeface="Montserrat"/>
                <a:sym typeface="Montserrat"/>
              </a:defRPr>
            </a:lvl1pPr>
            <a:lvl2pPr lvl="1">
              <a:lnSpc>
                <a:spcPct val="9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nSpc>
                <a:spcPct val="9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nSpc>
                <a:spcPct val="9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nSpc>
                <a:spcPct val="9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nSpc>
                <a:spcPct val="9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nSpc>
                <a:spcPct val="9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nSpc>
                <a:spcPct val="9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nSpc>
                <a:spcPct val="9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938" name="Google Shape;938;p145"/>
          <p:cNvSpPr txBox="1">
            <a:spLocks noGrp="1"/>
          </p:cNvSpPr>
          <p:nvPr>
            <p:ph type="subTitle" idx="2"/>
          </p:nvPr>
        </p:nvSpPr>
        <p:spPr>
          <a:xfrm>
            <a:off x="2934000" y="4884928"/>
            <a:ext cx="6324000" cy="286000"/>
          </a:xfrm>
          <a:prstGeom prst="rect">
            <a:avLst/>
          </a:prstGeom>
        </p:spPr>
        <p:txBody>
          <a:bodyPr spcFirstLastPara="1" wrap="square" lIns="0" tIns="0" rIns="0" bIns="0" anchor="ctr" anchorCtr="0">
            <a:noAutofit/>
          </a:bodyPr>
          <a:lstStyle>
            <a:lvl1pPr lvl="0" algn="ctr">
              <a:spcBef>
                <a:spcPts val="0"/>
              </a:spcBef>
              <a:spcAft>
                <a:spcPts val="0"/>
              </a:spcAft>
              <a:buClr>
                <a:schemeClr val="accent1"/>
              </a:buClr>
              <a:buSzPts val="4000"/>
              <a:buFont typeface="Montserrat SemiBold"/>
              <a:buNone/>
              <a:defRPr sz="2667">
                <a:solidFill>
                  <a:schemeClr val="accent1"/>
                </a:solidFill>
                <a:latin typeface="Montserrat SemiBold"/>
                <a:ea typeface="Montserrat SemiBold"/>
                <a:cs typeface="Montserrat SemiBold"/>
                <a:sym typeface="Montserrat SemiBold"/>
              </a:defRPr>
            </a:lvl1pPr>
            <a:lvl2pPr lvl="1" algn="ctr">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2pPr>
            <a:lvl3pPr lvl="2" algn="ctr">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3pPr>
            <a:lvl4pPr lvl="3" algn="ctr">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4pPr>
            <a:lvl5pPr lvl="4" algn="ctr">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5pPr>
            <a:lvl6pPr lvl="5" algn="ctr">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6pPr>
            <a:lvl7pPr lvl="6" algn="ctr">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7pPr>
            <a:lvl8pPr lvl="7" algn="ctr">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8pPr>
            <a:lvl9pPr lvl="8" algn="ctr">
              <a:spcBef>
                <a:spcPts val="0"/>
              </a:spcBef>
              <a:spcAft>
                <a:spcPts val="0"/>
              </a:spcAft>
              <a:buClr>
                <a:schemeClr val="accent1"/>
              </a:buClr>
              <a:buSzPts val="1400"/>
              <a:buFont typeface="Montserrat"/>
              <a:buNone/>
              <a:defRPr>
                <a:solidFill>
                  <a:schemeClr val="accent1"/>
                </a:solidFill>
                <a:latin typeface="Montserrat"/>
                <a:ea typeface="Montserrat"/>
                <a:cs typeface="Montserrat"/>
                <a:sym typeface="Montserrat"/>
              </a:defRPr>
            </a:lvl9pPr>
          </a:lstStyle>
          <a:p>
            <a:endParaRPr/>
          </a:p>
        </p:txBody>
      </p:sp>
      <p:sp>
        <p:nvSpPr>
          <p:cNvPr id="939" name="Google Shape;939;p145"/>
          <p:cNvSpPr txBox="1">
            <a:spLocks noGrp="1"/>
          </p:cNvSpPr>
          <p:nvPr>
            <p:ph type="subTitle" idx="3"/>
          </p:nvPr>
        </p:nvSpPr>
        <p:spPr>
          <a:xfrm>
            <a:off x="2934000" y="5204505"/>
            <a:ext cx="6324000" cy="286000"/>
          </a:xfrm>
          <a:prstGeom prst="rect">
            <a:avLst/>
          </a:prstGeom>
        </p:spPr>
        <p:txBody>
          <a:bodyPr spcFirstLastPara="1" wrap="square" lIns="0" tIns="0" rIns="0" bIns="0" anchor="ctr" anchorCtr="0">
            <a:noAutofit/>
          </a:bodyPr>
          <a:lstStyle>
            <a:lvl1pPr lvl="0" algn="ctr">
              <a:spcBef>
                <a:spcPts val="0"/>
              </a:spcBef>
              <a:spcAft>
                <a:spcPts val="0"/>
              </a:spcAft>
              <a:buClr>
                <a:schemeClr val="dk1"/>
              </a:buClr>
              <a:buSzPts val="2800"/>
              <a:buFont typeface="Montserrat"/>
              <a:buNone/>
              <a:defRPr sz="1867" b="1">
                <a:solidFill>
                  <a:schemeClr val="dk1"/>
                </a:solidFill>
                <a:latin typeface="Montserrat"/>
                <a:ea typeface="Montserrat"/>
                <a:cs typeface="Montserrat"/>
                <a:sym typeface="Montserrat"/>
              </a:defRPr>
            </a:lvl1pPr>
            <a:lvl2pPr lvl="1" algn="ctr">
              <a:spcBef>
                <a:spcPts val="0"/>
              </a:spcBef>
              <a:spcAft>
                <a:spcPts val="0"/>
              </a:spcAft>
              <a:buClr>
                <a:schemeClr val="dk1"/>
              </a:buClr>
              <a:buSzPts val="2800"/>
              <a:buFont typeface="Montserrat"/>
              <a:buNone/>
              <a:defRPr sz="1867" b="1">
                <a:solidFill>
                  <a:schemeClr val="dk1"/>
                </a:solidFill>
                <a:latin typeface="Montserrat"/>
                <a:ea typeface="Montserrat"/>
                <a:cs typeface="Montserrat"/>
                <a:sym typeface="Montserrat"/>
              </a:defRPr>
            </a:lvl2pPr>
            <a:lvl3pPr lvl="2" algn="ctr">
              <a:spcBef>
                <a:spcPts val="0"/>
              </a:spcBef>
              <a:spcAft>
                <a:spcPts val="0"/>
              </a:spcAft>
              <a:buClr>
                <a:schemeClr val="dk1"/>
              </a:buClr>
              <a:buSzPts val="2800"/>
              <a:buFont typeface="Montserrat"/>
              <a:buNone/>
              <a:defRPr sz="1867" b="1">
                <a:solidFill>
                  <a:schemeClr val="dk1"/>
                </a:solidFill>
                <a:latin typeface="Montserrat"/>
                <a:ea typeface="Montserrat"/>
                <a:cs typeface="Montserrat"/>
                <a:sym typeface="Montserrat"/>
              </a:defRPr>
            </a:lvl3pPr>
            <a:lvl4pPr lvl="3" algn="ctr">
              <a:spcBef>
                <a:spcPts val="0"/>
              </a:spcBef>
              <a:spcAft>
                <a:spcPts val="0"/>
              </a:spcAft>
              <a:buClr>
                <a:schemeClr val="dk1"/>
              </a:buClr>
              <a:buSzPts val="2800"/>
              <a:buFont typeface="Montserrat"/>
              <a:buNone/>
              <a:defRPr sz="1867" b="1">
                <a:solidFill>
                  <a:schemeClr val="dk1"/>
                </a:solidFill>
                <a:latin typeface="Montserrat"/>
                <a:ea typeface="Montserrat"/>
                <a:cs typeface="Montserrat"/>
                <a:sym typeface="Montserrat"/>
              </a:defRPr>
            </a:lvl4pPr>
            <a:lvl5pPr lvl="4" algn="ctr">
              <a:spcBef>
                <a:spcPts val="0"/>
              </a:spcBef>
              <a:spcAft>
                <a:spcPts val="0"/>
              </a:spcAft>
              <a:buClr>
                <a:schemeClr val="dk1"/>
              </a:buClr>
              <a:buSzPts val="2800"/>
              <a:buFont typeface="Montserrat"/>
              <a:buNone/>
              <a:defRPr sz="1867" b="1">
                <a:solidFill>
                  <a:schemeClr val="dk1"/>
                </a:solidFill>
                <a:latin typeface="Montserrat"/>
                <a:ea typeface="Montserrat"/>
                <a:cs typeface="Montserrat"/>
                <a:sym typeface="Montserrat"/>
              </a:defRPr>
            </a:lvl5pPr>
            <a:lvl6pPr lvl="5" algn="ctr">
              <a:spcBef>
                <a:spcPts val="0"/>
              </a:spcBef>
              <a:spcAft>
                <a:spcPts val="0"/>
              </a:spcAft>
              <a:buClr>
                <a:schemeClr val="dk1"/>
              </a:buClr>
              <a:buSzPts val="2800"/>
              <a:buFont typeface="Montserrat"/>
              <a:buNone/>
              <a:defRPr sz="1867" b="1">
                <a:solidFill>
                  <a:schemeClr val="dk1"/>
                </a:solidFill>
                <a:latin typeface="Montserrat"/>
                <a:ea typeface="Montserrat"/>
                <a:cs typeface="Montserrat"/>
                <a:sym typeface="Montserrat"/>
              </a:defRPr>
            </a:lvl6pPr>
            <a:lvl7pPr lvl="6" algn="ctr">
              <a:spcBef>
                <a:spcPts val="0"/>
              </a:spcBef>
              <a:spcAft>
                <a:spcPts val="0"/>
              </a:spcAft>
              <a:buClr>
                <a:schemeClr val="dk1"/>
              </a:buClr>
              <a:buSzPts val="2800"/>
              <a:buFont typeface="Montserrat"/>
              <a:buNone/>
              <a:defRPr sz="1867" b="1">
                <a:solidFill>
                  <a:schemeClr val="dk1"/>
                </a:solidFill>
                <a:latin typeface="Montserrat"/>
                <a:ea typeface="Montserrat"/>
                <a:cs typeface="Montserrat"/>
                <a:sym typeface="Montserrat"/>
              </a:defRPr>
            </a:lvl7pPr>
            <a:lvl8pPr lvl="7" algn="ctr">
              <a:spcBef>
                <a:spcPts val="0"/>
              </a:spcBef>
              <a:spcAft>
                <a:spcPts val="0"/>
              </a:spcAft>
              <a:buClr>
                <a:schemeClr val="dk1"/>
              </a:buClr>
              <a:buSzPts val="2800"/>
              <a:buFont typeface="Montserrat"/>
              <a:buNone/>
              <a:defRPr sz="1867" b="1">
                <a:solidFill>
                  <a:schemeClr val="dk1"/>
                </a:solidFill>
                <a:latin typeface="Montserrat"/>
                <a:ea typeface="Montserrat"/>
                <a:cs typeface="Montserrat"/>
                <a:sym typeface="Montserrat"/>
              </a:defRPr>
            </a:lvl8pPr>
            <a:lvl9pPr lvl="8" algn="ctr">
              <a:spcBef>
                <a:spcPts val="0"/>
              </a:spcBef>
              <a:spcAft>
                <a:spcPts val="0"/>
              </a:spcAft>
              <a:buClr>
                <a:schemeClr val="dk1"/>
              </a:buClr>
              <a:buSzPts val="2800"/>
              <a:buFont typeface="Montserrat"/>
              <a:buNone/>
              <a:defRPr sz="1867" b="1">
                <a:solidFill>
                  <a:schemeClr val="dk1"/>
                </a:solidFill>
                <a:latin typeface="Montserrat"/>
                <a:ea typeface="Montserrat"/>
                <a:cs typeface="Montserrat"/>
                <a:sym typeface="Montserrat"/>
              </a:defRPr>
            </a:lvl9pPr>
          </a:lstStyle>
          <a:p>
            <a:endParaRPr/>
          </a:p>
        </p:txBody>
      </p:sp>
      <p:sp>
        <p:nvSpPr>
          <p:cNvPr id="940" name="Google Shape;940;p145"/>
          <p:cNvSpPr txBox="1">
            <a:spLocks noGrp="1"/>
          </p:cNvSpPr>
          <p:nvPr>
            <p:ph type="subTitle" idx="4"/>
          </p:nvPr>
        </p:nvSpPr>
        <p:spPr>
          <a:xfrm>
            <a:off x="2934000" y="5570563"/>
            <a:ext cx="6324000" cy="286000"/>
          </a:xfrm>
          <a:prstGeom prst="rect">
            <a:avLst/>
          </a:prstGeom>
        </p:spPr>
        <p:txBody>
          <a:bodyPr spcFirstLastPara="1" wrap="square" lIns="0" tIns="0" rIns="0" bIns="0" anchor="ctr" anchorCtr="0">
            <a:noAutofit/>
          </a:bodyPr>
          <a:lstStyle>
            <a:lvl1pPr lvl="0" algn="ctr">
              <a:spcBef>
                <a:spcPts val="0"/>
              </a:spcBef>
              <a:spcAft>
                <a:spcPts val="0"/>
              </a:spcAft>
              <a:buClr>
                <a:schemeClr val="dk2"/>
              </a:buClr>
              <a:buSzPts val="2800"/>
              <a:buFont typeface="Montserrat"/>
              <a:buNone/>
              <a:defRPr sz="1867">
                <a:solidFill>
                  <a:schemeClr val="dk2"/>
                </a:solidFill>
                <a:latin typeface="Montserrat"/>
                <a:ea typeface="Montserrat"/>
                <a:cs typeface="Montserrat"/>
                <a:sym typeface="Montserrat"/>
              </a:defRPr>
            </a:lvl1pPr>
            <a:lvl2pPr lvl="1" algn="ctr">
              <a:spcBef>
                <a:spcPts val="0"/>
              </a:spcBef>
              <a:spcAft>
                <a:spcPts val="0"/>
              </a:spcAft>
              <a:buClr>
                <a:schemeClr val="dk2"/>
              </a:buClr>
              <a:buSzPts val="2800"/>
              <a:buFont typeface="Montserrat"/>
              <a:buNone/>
              <a:defRPr sz="1867">
                <a:solidFill>
                  <a:schemeClr val="dk2"/>
                </a:solidFill>
                <a:latin typeface="Montserrat"/>
                <a:ea typeface="Montserrat"/>
                <a:cs typeface="Montserrat"/>
                <a:sym typeface="Montserrat"/>
              </a:defRPr>
            </a:lvl2pPr>
            <a:lvl3pPr lvl="2" algn="ctr">
              <a:spcBef>
                <a:spcPts val="0"/>
              </a:spcBef>
              <a:spcAft>
                <a:spcPts val="0"/>
              </a:spcAft>
              <a:buClr>
                <a:schemeClr val="dk2"/>
              </a:buClr>
              <a:buSzPts val="2800"/>
              <a:buFont typeface="Montserrat"/>
              <a:buNone/>
              <a:defRPr sz="1867">
                <a:solidFill>
                  <a:schemeClr val="dk2"/>
                </a:solidFill>
                <a:latin typeface="Montserrat"/>
                <a:ea typeface="Montserrat"/>
                <a:cs typeface="Montserrat"/>
                <a:sym typeface="Montserrat"/>
              </a:defRPr>
            </a:lvl3pPr>
            <a:lvl4pPr lvl="3" algn="ctr">
              <a:spcBef>
                <a:spcPts val="0"/>
              </a:spcBef>
              <a:spcAft>
                <a:spcPts val="0"/>
              </a:spcAft>
              <a:buClr>
                <a:schemeClr val="dk2"/>
              </a:buClr>
              <a:buSzPts val="2800"/>
              <a:buFont typeface="Montserrat"/>
              <a:buNone/>
              <a:defRPr sz="1867">
                <a:solidFill>
                  <a:schemeClr val="dk2"/>
                </a:solidFill>
                <a:latin typeface="Montserrat"/>
                <a:ea typeface="Montserrat"/>
                <a:cs typeface="Montserrat"/>
                <a:sym typeface="Montserrat"/>
              </a:defRPr>
            </a:lvl4pPr>
            <a:lvl5pPr lvl="4" algn="ctr">
              <a:spcBef>
                <a:spcPts val="0"/>
              </a:spcBef>
              <a:spcAft>
                <a:spcPts val="0"/>
              </a:spcAft>
              <a:buClr>
                <a:schemeClr val="dk2"/>
              </a:buClr>
              <a:buSzPts val="2800"/>
              <a:buFont typeface="Montserrat"/>
              <a:buNone/>
              <a:defRPr sz="1867">
                <a:solidFill>
                  <a:schemeClr val="dk2"/>
                </a:solidFill>
                <a:latin typeface="Montserrat"/>
                <a:ea typeface="Montserrat"/>
                <a:cs typeface="Montserrat"/>
                <a:sym typeface="Montserrat"/>
              </a:defRPr>
            </a:lvl5pPr>
            <a:lvl6pPr lvl="5" algn="ctr">
              <a:spcBef>
                <a:spcPts val="0"/>
              </a:spcBef>
              <a:spcAft>
                <a:spcPts val="0"/>
              </a:spcAft>
              <a:buClr>
                <a:schemeClr val="dk2"/>
              </a:buClr>
              <a:buSzPts val="2800"/>
              <a:buFont typeface="Montserrat"/>
              <a:buNone/>
              <a:defRPr sz="1867">
                <a:solidFill>
                  <a:schemeClr val="dk2"/>
                </a:solidFill>
                <a:latin typeface="Montserrat"/>
                <a:ea typeface="Montserrat"/>
                <a:cs typeface="Montserrat"/>
                <a:sym typeface="Montserrat"/>
              </a:defRPr>
            </a:lvl6pPr>
            <a:lvl7pPr lvl="6" algn="ctr">
              <a:spcBef>
                <a:spcPts val="0"/>
              </a:spcBef>
              <a:spcAft>
                <a:spcPts val="0"/>
              </a:spcAft>
              <a:buClr>
                <a:schemeClr val="dk2"/>
              </a:buClr>
              <a:buSzPts val="2800"/>
              <a:buFont typeface="Montserrat"/>
              <a:buNone/>
              <a:defRPr sz="1867">
                <a:solidFill>
                  <a:schemeClr val="dk2"/>
                </a:solidFill>
                <a:latin typeface="Montserrat"/>
                <a:ea typeface="Montserrat"/>
                <a:cs typeface="Montserrat"/>
                <a:sym typeface="Montserrat"/>
              </a:defRPr>
            </a:lvl7pPr>
            <a:lvl8pPr lvl="7" algn="ctr">
              <a:spcBef>
                <a:spcPts val="0"/>
              </a:spcBef>
              <a:spcAft>
                <a:spcPts val="0"/>
              </a:spcAft>
              <a:buClr>
                <a:schemeClr val="dk2"/>
              </a:buClr>
              <a:buSzPts val="2800"/>
              <a:buFont typeface="Montserrat"/>
              <a:buNone/>
              <a:defRPr sz="1867">
                <a:solidFill>
                  <a:schemeClr val="dk2"/>
                </a:solidFill>
                <a:latin typeface="Montserrat"/>
                <a:ea typeface="Montserrat"/>
                <a:cs typeface="Montserrat"/>
                <a:sym typeface="Montserrat"/>
              </a:defRPr>
            </a:lvl8pPr>
            <a:lvl9pPr lvl="8" algn="ctr">
              <a:spcBef>
                <a:spcPts val="0"/>
              </a:spcBef>
              <a:spcAft>
                <a:spcPts val="0"/>
              </a:spcAft>
              <a:buClr>
                <a:schemeClr val="dk2"/>
              </a:buClr>
              <a:buSzPts val="2800"/>
              <a:buFont typeface="Montserrat"/>
              <a:buNone/>
              <a:defRPr sz="1867">
                <a:solidFill>
                  <a:schemeClr val="dk2"/>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44973249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Image Slide A">
  <p:cSld name="Image Slide A">
    <p:spTree>
      <p:nvGrpSpPr>
        <p:cNvPr id="1" name="Shape 941"/>
        <p:cNvGrpSpPr/>
        <p:nvPr/>
      </p:nvGrpSpPr>
      <p:grpSpPr>
        <a:xfrm>
          <a:off x="0" y="0"/>
          <a:ext cx="0" cy="0"/>
          <a:chOff x="0" y="0"/>
          <a:chExt cx="0" cy="0"/>
        </a:xfrm>
      </p:grpSpPr>
      <p:pic>
        <p:nvPicPr>
          <p:cNvPr id="942" name="Google Shape;942;p146" descr="preencoded.png"/>
          <p:cNvPicPr preferRelativeResize="0"/>
          <p:nvPr/>
        </p:nvPicPr>
        <p:blipFill rotWithShape="1">
          <a:blip r:embed="rId2">
            <a:alphaModFix/>
          </a:blip>
          <a:srcRect/>
          <a:stretch/>
        </p:blipFill>
        <p:spPr>
          <a:xfrm>
            <a:off x="7150101" y="0"/>
            <a:ext cx="2082535" cy="6858000"/>
          </a:xfrm>
          <a:prstGeom prst="rect">
            <a:avLst/>
          </a:prstGeom>
          <a:noFill/>
          <a:ln>
            <a:noFill/>
          </a:ln>
        </p:spPr>
      </p:pic>
      <p:pic>
        <p:nvPicPr>
          <p:cNvPr id="943" name="Google Shape;943;p146" descr="preencoded.png"/>
          <p:cNvPicPr preferRelativeResize="0"/>
          <p:nvPr/>
        </p:nvPicPr>
        <p:blipFill rotWithShape="1">
          <a:blip r:embed="rId3">
            <a:alphaModFix/>
          </a:blip>
          <a:srcRect/>
          <a:stretch/>
        </p:blipFill>
        <p:spPr>
          <a:xfrm>
            <a:off x="7269845" y="0"/>
            <a:ext cx="4922157" cy="6858000"/>
          </a:xfrm>
          <a:prstGeom prst="rect">
            <a:avLst/>
          </a:prstGeom>
          <a:noFill/>
          <a:ln>
            <a:noFill/>
          </a:ln>
        </p:spPr>
      </p:pic>
      <p:pic>
        <p:nvPicPr>
          <p:cNvPr id="944" name="Google Shape;944;p146" descr="preencoded.png"/>
          <p:cNvPicPr preferRelativeResize="0"/>
          <p:nvPr/>
        </p:nvPicPr>
        <p:blipFill rotWithShape="1">
          <a:blip r:embed="rId4">
            <a:alphaModFix/>
          </a:blip>
          <a:srcRect/>
          <a:stretch/>
        </p:blipFill>
        <p:spPr>
          <a:xfrm>
            <a:off x="9550400" y="609601"/>
            <a:ext cx="2032000" cy="206991"/>
          </a:xfrm>
          <a:prstGeom prst="rect">
            <a:avLst/>
          </a:prstGeom>
          <a:noFill/>
          <a:ln>
            <a:noFill/>
          </a:ln>
        </p:spPr>
      </p:pic>
      <p:pic>
        <p:nvPicPr>
          <p:cNvPr id="945" name="Google Shape;945;p146" descr="preencoded.png"/>
          <p:cNvPicPr preferRelativeResize="0"/>
          <p:nvPr/>
        </p:nvPicPr>
        <p:blipFill rotWithShape="1">
          <a:blip r:embed="rId5">
            <a:alphaModFix/>
          </a:blip>
          <a:srcRect/>
          <a:stretch/>
        </p:blipFill>
        <p:spPr>
          <a:xfrm>
            <a:off x="889000" y="4794250"/>
            <a:ext cx="6413500" cy="1320800"/>
          </a:xfrm>
          <a:prstGeom prst="rect">
            <a:avLst/>
          </a:prstGeom>
          <a:noFill/>
          <a:ln>
            <a:noFill/>
          </a:ln>
        </p:spPr>
      </p:pic>
      <p:sp>
        <p:nvSpPr>
          <p:cNvPr id="946" name="Google Shape;946;p146"/>
          <p:cNvSpPr/>
          <p:nvPr/>
        </p:nvSpPr>
        <p:spPr>
          <a:xfrm>
            <a:off x="304800" y="6413500"/>
            <a:ext cx="2216400" cy="140000"/>
          </a:xfrm>
          <a:prstGeom prst="rect">
            <a:avLst/>
          </a:prstGeom>
          <a:noFill/>
          <a:ln>
            <a:noFill/>
          </a:ln>
        </p:spPr>
        <p:txBody>
          <a:bodyPr spcFirstLastPara="1" wrap="square" lIns="0" tIns="0" rIns="0" bIns="0" anchor="b" anchorCtr="0">
            <a:noAutofit/>
          </a:bodyPr>
          <a:lstStyle/>
          <a:p>
            <a:pPr marL="0" marR="0" lvl="0" indent="0" algn="l" rtl="0">
              <a:lnSpc>
                <a:spcPct val="103851"/>
              </a:lnSpc>
              <a:spcBef>
                <a:spcPts val="0"/>
              </a:spcBef>
              <a:spcAft>
                <a:spcPts val="0"/>
              </a:spcAft>
              <a:buClr>
                <a:srgbClr val="92958E"/>
              </a:buClr>
              <a:buSzPts val="1400"/>
              <a:buFont typeface="Inter"/>
              <a:buNone/>
            </a:pPr>
            <a:r>
              <a:rPr lang="en" sz="933" i="0" u="none" strike="noStrike" cap="none">
                <a:solidFill>
                  <a:srgbClr val="92958E"/>
                </a:solidFill>
                <a:latin typeface="Inter"/>
                <a:ea typeface="Inter"/>
                <a:cs typeface="Inter"/>
                <a:sym typeface="Inter"/>
              </a:rPr>
              <a:t>Copyright © 2024 SmartRecruiters, Inc. </a:t>
            </a:r>
            <a:endParaRPr sz="933" i="0" u="none" strike="noStrike" cap="none">
              <a:solidFill>
                <a:schemeClr val="dk1"/>
              </a:solidFill>
              <a:latin typeface="Inter"/>
              <a:ea typeface="Inter"/>
              <a:cs typeface="Inter"/>
              <a:sym typeface="Inter"/>
            </a:endParaRPr>
          </a:p>
        </p:txBody>
      </p:sp>
      <p:sp>
        <p:nvSpPr>
          <p:cNvPr id="947" name="Google Shape;947;p146"/>
          <p:cNvSpPr>
            <a:spLocks noGrp="1"/>
          </p:cNvSpPr>
          <p:nvPr>
            <p:ph type="pic" idx="2"/>
          </p:nvPr>
        </p:nvSpPr>
        <p:spPr>
          <a:xfrm>
            <a:off x="7731760" y="1153700"/>
            <a:ext cx="5004400" cy="5953600"/>
          </a:xfrm>
          <a:prstGeom prst="roundRect">
            <a:avLst>
              <a:gd name="adj" fmla="val 4615"/>
            </a:avLst>
          </a:prstGeom>
          <a:noFill/>
          <a:ln>
            <a:noFill/>
          </a:ln>
        </p:spPr>
      </p:sp>
      <p:pic>
        <p:nvPicPr>
          <p:cNvPr id="948" name="Google Shape;948;p146" descr="preencoded.png"/>
          <p:cNvPicPr preferRelativeResize="0"/>
          <p:nvPr/>
        </p:nvPicPr>
        <p:blipFill rotWithShape="1">
          <a:blip r:embed="rId6">
            <a:alphaModFix/>
          </a:blip>
          <a:srcRect/>
          <a:stretch/>
        </p:blipFill>
        <p:spPr>
          <a:xfrm>
            <a:off x="6337300" y="0"/>
            <a:ext cx="2617189" cy="6858000"/>
          </a:xfrm>
          <a:prstGeom prst="rect">
            <a:avLst/>
          </a:prstGeom>
          <a:noFill/>
          <a:ln>
            <a:noFill/>
          </a:ln>
        </p:spPr>
      </p:pic>
      <p:sp>
        <p:nvSpPr>
          <p:cNvPr id="949" name="Google Shape;949;p146"/>
          <p:cNvSpPr txBox="1">
            <a:spLocks noGrp="1"/>
          </p:cNvSpPr>
          <p:nvPr>
            <p:ph type="subTitle" idx="1"/>
          </p:nvPr>
        </p:nvSpPr>
        <p:spPr>
          <a:xfrm>
            <a:off x="889000" y="609600"/>
            <a:ext cx="4278000" cy="286000"/>
          </a:xfrm>
          <a:prstGeom prst="rect">
            <a:avLst/>
          </a:prstGeom>
        </p:spPr>
        <p:txBody>
          <a:bodyPr spcFirstLastPara="1" wrap="square" lIns="0" tIns="0" rIns="0" bIns="0" anchor="t" anchorCtr="0">
            <a:noAutofit/>
          </a:bodyPr>
          <a:lstStyle>
            <a:lvl1pPr lvl="0">
              <a:lnSpc>
                <a:spcPct val="99000"/>
              </a:lnSpc>
              <a:spcBef>
                <a:spcPts val="0"/>
              </a:spcBef>
              <a:spcAft>
                <a:spcPts val="0"/>
              </a:spcAft>
              <a:buClr>
                <a:schemeClr val="dk2"/>
              </a:buClr>
              <a:buSzPts val="2400"/>
              <a:buFont typeface="Montserrat"/>
              <a:buNone/>
              <a:defRPr sz="1600">
                <a:solidFill>
                  <a:schemeClr val="dk2"/>
                </a:solidFill>
                <a:latin typeface="Montserrat"/>
                <a:ea typeface="Montserrat"/>
                <a:cs typeface="Montserrat"/>
                <a:sym typeface="Montserrat"/>
              </a:defRPr>
            </a:lvl1pPr>
            <a:lvl2pPr lvl="1">
              <a:lnSpc>
                <a:spcPct val="99000"/>
              </a:lnSpc>
              <a:spcBef>
                <a:spcPts val="0"/>
              </a:spcBef>
              <a:spcAft>
                <a:spcPts val="0"/>
              </a:spcAft>
              <a:buClr>
                <a:schemeClr val="dk2"/>
              </a:buClr>
              <a:buSzPts val="1400"/>
              <a:buFont typeface="Montserrat"/>
              <a:buNone/>
              <a:defRPr>
                <a:solidFill>
                  <a:schemeClr val="dk2"/>
                </a:solidFill>
                <a:latin typeface="Montserrat"/>
                <a:ea typeface="Montserrat"/>
                <a:cs typeface="Montserrat"/>
                <a:sym typeface="Montserrat"/>
              </a:defRPr>
            </a:lvl2pPr>
            <a:lvl3pPr lvl="2">
              <a:lnSpc>
                <a:spcPct val="99000"/>
              </a:lnSpc>
              <a:spcBef>
                <a:spcPts val="0"/>
              </a:spcBef>
              <a:spcAft>
                <a:spcPts val="0"/>
              </a:spcAft>
              <a:buClr>
                <a:schemeClr val="dk2"/>
              </a:buClr>
              <a:buSzPts val="1400"/>
              <a:buFont typeface="Montserrat"/>
              <a:buNone/>
              <a:defRPr>
                <a:solidFill>
                  <a:schemeClr val="dk2"/>
                </a:solidFill>
                <a:latin typeface="Montserrat"/>
                <a:ea typeface="Montserrat"/>
                <a:cs typeface="Montserrat"/>
                <a:sym typeface="Montserrat"/>
              </a:defRPr>
            </a:lvl3pPr>
            <a:lvl4pPr lvl="3">
              <a:lnSpc>
                <a:spcPct val="99000"/>
              </a:lnSpc>
              <a:spcBef>
                <a:spcPts val="0"/>
              </a:spcBef>
              <a:spcAft>
                <a:spcPts val="0"/>
              </a:spcAft>
              <a:buClr>
                <a:schemeClr val="dk2"/>
              </a:buClr>
              <a:buSzPts val="1400"/>
              <a:buFont typeface="Montserrat"/>
              <a:buNone/>
              <a:defRPr>
                <a:solidFill>
                  <a:schemeClr val="dk2"/>
                </a:solidFill>
                <a:latin typeface="Montserrat"/>
                <a:ea typeface="Montserrat"/>
                <a:cs typeface="Montserrat"/>
                <a:sym typeface="Montserrat"/>
              </a:defRPr>
            </a:lvl4pPr>
            <a:lvl5pPr lvl="4">
              <a:lnSpc>
                <a:spcPct val="99000"/>
              </a:lnSpc>
              <a:spcBef>
                <a:spcPts val="0"/>
              </a:spcBef>
              <a:spcAft>
                <a:spcPts val="0"/>
              </a:spcAft>
              <a:buClr>
                <a:schemeClr val="dk2"/>
              </a:buClr>
              <a:buSzPts val="1400"/>
              <a:buFont typeface="Montserrat"/>
              <a:buNone/>
              <a:defRPr>
                <a:solidFill>
                  <a:schemeClr val="dk2"/>
                </a:solidFill>
                <a:latin typeface="Montserrat"/>
                <a:ea typeface="Montserrat"/>
                <a:cs typeface="Montserrat"/>
                <a:sym typeface="Montserrat"/>
              </a:defRPr>
            </a:lvl5pPr>
            <a:lvl6pPr lvl="5">
              <a:lnSpc>
                <a:spcPct val="99000"/>
              </a:lnSpc>
              <a:spcBef>
                <a:spcPts val="0"/>
              </a:spcBef>
              <a:spcAft>
                <a:spcPts val="0"/>
              </a:spcAft>
              <a:buClr>
                <a:schemeClr val="dk2"/>
              </a:buClr>
              <a:buSzPts val="1400"/>
              <a:buFont typeface="Montserrat"/>
              <a:buNone/>
              <a:defRPr>
                <a:solidFill>
                  <a:schemeClr val="dk2"/>
                </a:solidFill>
                <a:latin typeface="Montserrat"/>
                <a:ea typeface="Montserrat"/>
                <a:cs typeface="Montserrat"/>
                <a:sym typeface="Montserrat"/>
              </a:defRPr>
            </a:lvl6pPr>
            <a:lvl7pPr lvl="6">
              <a:lnSpc>
                <a:spcPct val="99000"/>
              </a:lnSpc>
              <a:spcBef>
                <a:spcPts val="0"/>
              </a:spcBef>
              <a:spcAft>
                <a:spcPts val="0"/>
              </a:spcAft>
              <a:buClr>
                <a:schemeClr val="dk2"/>
              </a:buClr>
              <a:buSzPts val="1400"/>
              <a:buFont typeface="Montserrat"/>
              <a:buNone/>
              <a:defRPr>
                <a:solidFill>
                  <a:schemeClr val="dk2"/>
                </a:solidFill>
                <a:latin typeface="Montserrat"/>
                <a:ea typeface="Montserrat"/>
                <a:cs typeface="Montserrat"/>
                <a:sym typeface="Montserrat"/>
              </a:defRPr>
            </a:lvl7pPr>
            <a:lvl8pPr lvl="7">
              <a:lnSpc>
                <a:spcPct val="99000"/>
              </a:lnSpc>
              <a:spcBef>
                <a:spcPts val="0"/>
              </a:spcBef>
              <a:spcAft>
                <a:spcPts val="0"/>
              </a:spcAft>
              <a:buClr>
                <a:schemeClr val="dk2"/>
              </a:buClr>
              <a:buSzPts val="1400"/>
              <a:buFont typeface="Montserrat"/>
              <a:buNone/>
              <a:defRPr>
                <a:solidFill>
                  <a:schemeClr val="dk2"/>
                </a:solidFill>
                <a:latin typeface="Montserrat"/>
                <a:ea typeface="Montserrat"/>
                <a:cs typeface="Montserrat"/>
                <a:sym typeface="Montserrat"/>
              </a:defRPr>
            </a:lvl8pPr>
            <a:lvl9pPr lvl="8">
              <a:lnSpc>
                <a:spcPct val="99000"/>
              </a:lnSpc>
              <a:spcBef>
                <a:spcPts val="0"/>
              </a:spcBef>
              <a:spcAft>
                <a:spcPts val="0"/>
              </a:spcAft>
              <a:buClr>
                <a:schemeClr val="dk2"/>
              </a:buClr>
              <a:buSzPts val="1400"/>
              <a:buFont typeface="Montserrat"/>
              <a:buNone/>
              <a:defRPr>
                <a:solidFill>
                  <a:schemeClr val="dk2"/>
                </a:solidFill>
                <a:latin typeface="Montserrat"/>
                <a:ea typeface="Montserrat"/>
                <a:cs typeface="Montserrat"/>
                <a:sym typeface="Montserrat"/>
              </a:defRPr>
            </a:lvl9pPr>
          </a:lstStyle>
          <a:p>
            <a:endParaRPr/>
          </a:p>
        </p:txBody>
      </p:sp>
      <p:sp>
        <p:nvSpPr>
          <p:cNvPr id="950" name="Google Shape;950;p146"/>
          <p:cNvSpPr txBox="1">
            <a:spLocks noGrp="1"/>
          </p:cNvSpPr>
          <p:nvPr>
            <p:ph type="title"/>
          </p:nvPr>
        </p:nvSpPr>
        <p:spPr>
          <a:xfrm>
            <a:off x="890016" y="1097280"/>
            <a:ext cx="5638800" cy="1115600"/>
          </a:xfrm>
          <a:prstGeom prst="rect">
            <a:avLst/>
          </a:prstGeom>
        </p:spPr>
        <p:txBody>
          <a:bodyPr spcFirstLastPara="1" wrap="square" lIns="0" tIns="0" rIns="0" bIns="0" anchor="t" anchorCtr="0">
            <a:noAutofit/>
          </a:bodyPr>
          <a:lstStyle>
            <a:lvl1pPr lvl="0">
              <a:lnSpc>
                <a:spcPct val="78000"/>
              </a:lnSpc>
              <a:spcBef>
                <a:spcPts val="0"/>
              </a:spcBef>
              <a:spcAft>
                <a:spcPts val="0"/>
              </a:spcAft>
              <a:buClr>
                <a:schemeClr val="dk1"/>
              </a:buClr>
              <a:buSzPts val="6000"/>
              <a:buNone/>
              <a:defRPr sz="4000">
                <a:solidFill>
                  <a:schemeClr val="dk1"/>
                </a:solidFill>
              </a:defRPr>
            </a:lvl1pPr>
            <a:lvl2pPr lvl="1">
              <a:lnSpc>
                <a:spcPct val="78000"/>
              </a:lnSpc>
              <a:spcBef>
                <a:spcPts val="0"/>
              </a:spcBef>
              <a:spcAft>
                <a:spcPts val="0"/>
              </a:spcAft>
              <a:buSzPts val="1400"/>
              <a:buFont typeface="Montserrat"/>
              <a:buNone/>
              <a:defRPr>
                <a:latin typeface="Montserrat"/>
                <a:ea typeface="Montserrat"/>
                <a:cs typeface="Montserrat"/>
                <a:sym typeface="Montserrat"/>
              </a:defRPr>
            </a:lvl2pPr>
            <a:lvl3pPr lvl="2">
              <a:lnSpc>
                <a:spcPct val="78000"/>
              </a:lnSpc>
              <a:spcBef>
                <a:spcPts val="0"/>
              </a:spcBef>
              <a:spcAft>
                <a:spcPts val="0"/>
              </a:spcAft>
              <a:buSzPts val="1400"/>
              <a:buFont typeface="Montserrat"/>
              <a:buNone/>
              <a:defRPr>
                <a:latin typeface="Montserrat"/>
                <a:ea typeface="Montserrat"/>
                <a:cs typeface="Montserrat"/>
                <a:sym typeface="Montserrat"/>
              </a:defRPr>
            </a:lvl3pPr>
            <a:lvl4pPr lvl="3">
              <a:lnSpc>
                <a:spcPct val="78000"/>
              </a:lnSpc>
              <a:spcBef>
                <a:spcPts val="0"/>
              </a:spcBef>
              <a:spcAft>
                <a:spcPts val="0"/>
              </a:spcAft>
              <a:buSzPts val="1400"/>
              <a:buFont typeface="Montserrat"/>
              <a:buNone/>
              <a:defRPr>
                <a:latin typeface="Montserrat"/>
                <a:ea typeface="Montserrat"/>
                <a:cs typeface="Montserrat"/>
                <a:sym typeface="Montserrat"/>
              </a:defRPr>
            </a:lvl4pPr>
            <a:lvl5pPr lvl="4">
              <a:lnSpc>
                <a:spcPct val="78000"/>
              </a:lnSpc>
              <a:spcBef>
                <a:spcPts val="0"/>
              </a:spcBef>
              <a:spcAft>
                <a:spcPts val="0"/>
              </a:spcAft>
              <a:buSzPts val="1400"/>
              <a:buFont typeface="Montserrat"/>
              <a:buNone/>
              <a:defRPr>
                <a:latin typeface="Montserrat"/>
                <a:ea typeface="Montserrat"/>
                <a:cs typeface="Montserrat"/>
                <a:sym typeface="Montserrat"/>
              </a:defRPr>
            </a:lvl5pPr>
            <a:lvl6pPr lvl="5">
              <a:lnSpc>
                <a:spcPct val="78000"/>
              </a:lnSpc>
              <a:spcBef>
                <a:spcPts val="0"/>
              </a:spcBef>
              <a:spcAft>
                <a:spcPts val="0"/>
              </a:spcAft>
              <a:buSzPts val="1400"/>
              <a:buFont typeface="Montserrat"/>
              <a:buNone/>
              <a:defRPr>
                <a:latin typeface="Montserrat"/>
                <a:ea typeface="Montserrat"/>
                <a:cs typeface="Montserrat"/>
                <a:sym typeface="Montserrat"/>
              </a:defRPr>
            </a:lvl6pPr>
            <a:lvl7pPr lvl="6">
              <a:lnSpc>
                <a:spcPct val="78000"/>
              </a:lnSpc>
              <a:spcBef>
                <a:spcPts val="0"/>
              </a:spcBef>
              <a:spcAft>
                <a:spcPts val="0"/>
              </a:spcAft>
              <a:buSzPts val="1400"/>
              <a:buFont typeface="Montserrat"/>
              <a:buNone/>
              <a:defRPr>
                <a:latin typeface="Montserrat"/>
                <a:ea typeface="Montserrat"/>
                <a:cs typeface="Montserrat"/>
                <a:sym typeface="Montserrat"/>
              </a:defRPr>
            </a:lvl7pPr>
            <a:lvl8pPr lvl="7">
              <a:lnSpc>
                <a:spcPct val="78000"/>
              </a:lnSpc>
              <a:spcBef>
                <a:spcPts val="0"/>
              </a:spcBef>
              <a:spcAft>
                <a:spcPts val="0"/>
              </a:spcAft>
              <a:buSzPts val="1400"/>
              <a:buFont typeface="Montserrat"/>
              <a:buNone/>
              <a:defRPr>
                <a:latin typeface="Montserrat"/>
                <a:ea typeface="Montserrat"/>
                <a:cs typeface="Montserrat"/>
                <a:sym typeface="Montserrat"/>
              </a:defRPr>
            </a:lvl8pPr>
            <a:lvl9pPr lvl="8">
              <a:lnSpc>
                <a:spcPct val="78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951" name="Google Shape;951;p146"/>
          <p:cNvSpPr txBox="1">
            <a:spLocks noGrp="1"/>
          </p:cNvSpPr>
          <p:nvPr>
            <p:ph type="subTitle" idx="3"/>
          </p:nvPr>
        </p:nvSpPr>
        <p:spPr>
          <a:xfrm>
            <a:off x="1389888" y="2741168"/>
            <a:ext cx="4922400" cy="2860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952" name="Google Shape;952;p146"/>
          <p:cNvSpPr txBox="1">
            <a:spLocks noGrp="1"/>
          </p:cNvSpPr>
          <p:nvPr>
            <p:ph type="subTitle" idx="4"/>
          </p:nvPr>
        </p:nvSpPr>
        <p:spPr>
          <a:xfrm>
            <a:off x="1389888" y="3282857"/>
            <a:ext cx="4922400" cy="2860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953" name="Google Shape;953;p146"/>
          <p:cNvSpPr txBox="1">
            <a:spLocks noGrp="1"/>
          </p:cNvSpPr>
          <p:nvPr>
            <p:ph type="subTitle" idx="5"/>
          </p:nvPr>
        </p:nvSpPr>
        <p:spPr>
          <a:xfrm>
            <a:off x="1389888" y="3886107"/>
            <a:ext cx="4922400" cy="2860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1pPr>
            <a:lvl2pPr lvl="1">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2pPr>
            <a:lvl3pPr lvl="2">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3pPr>
            <a:lvl4pPr lvl="3">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4pPr>
            <a:lvl5pPr lvl="4">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5pPr>
            <a:lvl6pPr lvl="5">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6pPr>
            <a:lvl7pPr lvl="6">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7pPr>
            <a:lvl8pPr lvl="7">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8pPr>
            <a:lvl9pPr lvl="8">
              <a:spcBef>
                <a:spcPts val="0"/>
              </a:spcBef>
              <a:spcAft>
                <a:spcPts val="0"/>
              </a:spcAft>
              <a:buClr>
                <a:schemeClr val="dk1"/>
              </a:buClr>
              <a:buSzPts val="3600"/>
              <a:buFont typeface="Inter"/>
              <a:buNone/>
              <a:defRPr sz="2400">
                <a:solidFill>
                  <a:schemeClr val="dk1"/>
                </a:solidFill>
                <a:latin typeface="Inter"/>
                <a:ea typeface="Inter"/>
                <a:cs typeface="Inter"/>
                <a:sym typeface="Inter"/>
              </a:defRPr>
            </a:lvl9pPr>
          </a:lstStyle>
          <a:p>
            <a:endParaRPr/>
          </a:p>
        </p:txBody>
      </p:sp>
      <p:sp>
        <p:nvSpPr>
          <p:cNvPr id="954" name="Google Shape;954;p146"/>
          <p:cNvSpPr txBox="1">
            <a:spLocks noGrp="1"/>
          </p:cNvSpPr>
          <p:nvPr>
            <p:ph type="subTitle" idx="6"/>
          </p:nvPr>
        </p:nvSpPr>
        <p:spPr>
          <a:xfrm>
            <a:off x="1298448" y="4997450"/>
            <a:ext cx="5713200" cy="914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000"/>
              <a:buFont typeface="Inter"/>
              <a:buNone/>
              <a:defRPr sz="2000">
                <a:solidFill>
                  <a:schemeClr val="dk1"/>
                </a:solidFill>
                <a:latin typeface="Inter"/>
                <a:ea typeface="Inter"/>
                <a:cs typeface="Inter"/>
                <a:sym typeface="Inter"/>
              </a:defRPr>
            </a:lvl1pPr>
            <a:lvl2pPr lvl="1">
              <a:spcBef>
                <a:spcPts val="0"/>
              </a:spcBef>
              <a:spcAft>
                <a:spcPts val="0"/>
              </a:spcAft>
              <a:buClr>
                <a:srgbClr val="12314A"/>
              </a:buClr>
              <a:buSzPts val="3000"/>
              <a:buFont typeface="Inter"/>
              <a:buNone/>
              <a:defRPr sz="2000">
                <a:solidFill>
                  <a:srgbClr val="12314A"/>
                </a:solidFill>
                <a:latin typeface="Inter"/>
                <a:ea typeface="Inter"/>
                <a:cs typeface="Inter"/>
                <a:sym typeface="Inter"/>
              </a:defRPr>
            </a:lvl2pPr>
            <a:lvl3pPr lvl="2">
              <a:spcBef>
                <a:spcPts val="0"/>
              </a:spcBef>
              <a:spcAft>
                <a:spcPts val="0"/>
              </a:spcAft>
              <a:buClr>
                <a:srgbClr val="12314A"/>
              </a:buClr>
              <a:buSzPts val="3000"/>
              <a:buFont typeface="Inter"/>
              <a:buNone/>
              <a:defRPr sz="2000">
                <a:solidFill>
                  <a:srgbClr val="12314A"/>
                </a:solidFill>
                <a:latin typeface="Inter"/>
                <a:ea typeface="Inter"/>
                <a:cs typeface="Inter"/>
                <a:sym typeface="Inter"/>
              </a:defRPr>
            </a:lvl3pPr>
            <a:lvl4pPr lvl="3">
              <a:spcBef>
                <a:spcPts val="0"/>
              </a:spcBef>
              <a:spcAft>
                <a:spcPts val="0"/>
              </a:spcAft>
              <a:buClr>
                <a:srgbClr val="12314A"/>
              </a:buClr>
              <a:buSzPts val="3000"/>
              <a:buFont typeface="Inter"/>
              <a:buNone/>
              <a:defRPr sz="2000">
                <a:solidFill>
                  <a:srgbClr val="12314A"/>
                </a:solidFill>
                <a:latin typeface="Inter"/>
                <a:ea typeface="Inter"/>
                <a:cs typeface="Inter"/>
                <a:sym typeface="Inter"/>
              </a:defRPr>
            </a:lvl4pPr>
            <a:lvl5pPr lvl="4">
              <a:spcBef>
                <a:spcPts val="0"/>
              </a:spcBef>
              <a:spcAft>
                <a:spcPts val="0"/>
              </a:spcAft>
              <a:buClr>
                <a:srgbClr val="12314A"/>
              </a:buClr>
              <a:buSzPts val="3000"/>
              <a:buFont typeface="Inter"/>
              <a:buNone/>
              <a:defRPr sz="2000">
                <a:solidFill>
                  <a:srgbClr val="12314A"/>
                </a:solidFill>
                <a:latin typeface="Inter"/>
                <a:ea typeface="Inter"/>
                <a:cs typeface="Inter"/>
                <a:sym typeface="Inter"/>
              </a:defRPr>
            </a:lvl5pPr>
            <a:lvl6pPr lvl="5">
              <a:spcBef>
                <a:spcPts val="0"/>
              </a:spcBef>
              <a:spcAft>
                <a:spcPts val="0"/>
              </a:spcAft>
              <a:buClr>
                <a:srgbClr val="12314A"/>
              </a:buClr>
              <a:buSzPts val="3000"/>
              <a:buFont typeface="Inter"/>
              <a:buNone/>
              <a:defRPr sz="2000">
                <a:solidFill>
                  <a:srgbClr val="12314A"/>
                </a:solidFill>
                <a:latin typeface="Inter"/>
                <a:ea typeface="Inter"/>
                <a:cs typeface="Inter"/>
                <a:sym typeface="Inter"/>
              </a:defRPr>
            </a:lvl6pPr>
            <a:lvl7pPr lvl="6">
              <a:spcBef>
                <a:spcPts val="0"/>
              </a:spcBef>
              <a:spcAft>
                <a:spcPts val="0"/>
              </a:spcAft>
              <a:buClr>
                <a:srgbClr val="12314A"/>
              </a:buClr>
              <a:buSzPts val="3000"/>
              <a:buFont typeface="Inter"/>
              <a:buNone/>
              <a:defRPr sz="2000">
                <a:solidFill>
                  <a:srgbClr val="12314A"/>
                </a:solidFill>
                <a:latin typeface="Inter"/>
                <a:ea typeface="Inter"/>
                <a:cs typeface="Inter"/>
                <a:sym typeface="Inter"/>
              </a:defRPr>
            </a:lvl7pPr>
            <a:lvl8pPr lvl="7">
              <a:spcBef>
                <a:spcPts val="0"/>
              </a:spcBef>
              <a:spcAft>
                <a:spcPts val="0"/>
              </a:spcAft>
              <a:buClr>
                <a:srgbClr val="12314A"/>
              </a:buClr>
              <a:buSzPts val="3000"/>
              <a:buFont typeface="Inter"/>
              <a:buNone/>
              <a:defRPr sz="2000">
                <a:solidFill>
                  <a:srgbClr val="12314A"/>
                </a:solidFill>
                <a:latin typeface="Inter"/>
                <a:ea typeface="Inter"/>
                <a:cs typeface="Inter"/>
                <a:sym typeface="Inter"/>
              </a:defRPr>
            </a:lvl8pPr>
            <a:lvl9pPr lvl="8">
              <a:spcBef>
                <a:spcPts val="0"/>
              </a:spcBef>
              <a:spcAft>
                <a:spcPts val="0"/>
              </a:spcAft>
              <a:buClr>
                <a:srgbClr val="12314A"/>
              </a:buClr>
              <a:buSzPts val="3000"/>
              <a:buFont typeface="Inter"/>
              <a:buNone/>
              <a:defRPr sz="2000">
                <a:solidFill>
                  <a:srgbClr val="12314A"/>
                </a:solidFill>
                <a:latin typeface="Inter"/>
                <a:ea typeface="Inter"/>
                <a:cs typeface="Inter"/>
                <a:sym typeface="Inter"/>
              </a:defRPr>
            </a:lvl9pPr>
          </a:lstStyle>
          <a:p>
            <a:endParaRPr/>
          </a:p>
        </p:txBody>
      </p:sp>
      <p:pic>
        <p:nvPicPr>
          <p:cNvPr id="955" name="Google Shape;955;p146" descr="preencoded.png"/>
          <p:cNvPicPr preferRelativeResize="0"/>
          <p:nvPr/>
        </p:nvPicPr>
        <p:blipFill rotWithShape="1">
          <a:blip r:embed="rId7">
            <a:alphaModFix/>
          </a:blip>
          <a:srcRect/>
          <a:stretch/>
        </p:blipFill>
        <p:spPr>
          <a:xfrm>
            <a:off x="933450" y="2781300"/>
            <a:ext cx="165100" cy="165100"/>
          </a:xfrm>
          <a:prstGeom prst="rect">
            <a:avLst/>
          </a:prstGeom>
          <a:noFill/>
          <a:ln>
            <a:noFill/>
          </a:ln>
        </p:spPr>
      </p:pic>
      <p:pic>
        <p:nvPicPr>
          <p:cNvPr id="956" name="Google Shape;956;p146" descr="preencoded.png"/>
          <p:cNvPicPr preferRelativeResize="0"/>
          <p:nvPr/>
        </p:nvPicPr>
        <p:blipFill rotWithShape="1">
          <a:blip r:embed="rId7">
            <a:alphaModFix/>
          </a:blip>
          <a:srcRect/>
          <a:stretch/>
        </p:blipFill>
        <p:spPr>
          <a:xfrm>
            <a:off x="933450" y="3365500"/>
            <a:ext cx="165100" cy="165100"/>
          </a:xfrm>
          <a:prstGeom prst="rect">
            <a:avLst/>
          </a:prstGeom>
          <a:noFill/>
          <a:ln>
            <a:noFill/>
          </a:ln>
        </p:spPr>
      </p:pic>
      <p:pic>
        <p:nvPicPr>
          <p:cNvPr id="957" name="Google Shape;957;p146" descr="preencoded.png"/>
          <p:cNvPicPr preferRelativeResize="0"/>
          <p:nvPr/>
        </p:nvPicPr>
        <p:blipFill rotWithShape="1">
          <a:blip r:embed="rId7">
            <a:alphaModFix/>
          </a:blip>
          <a:srcRect/>
          <a:stretch/>
        </p:blipFill>
        <p:spPr>
          <a:xfrm>
            <a:off x="933450" y="3949700"/>
            <a:ext cx="165100" cy="165100"/>
          </a:xfrm>
          <a:prstGeom prst="rect">
            <a:avLst/>
          </a:prstGeom>
          <a:noFill/>
          <a:ln>
            <a:noFill/>
          </a:ln>
        </p:spPr>
      </p:pic>
    </p:spTree>
    <p:extLst>
      <p:ext uri="{BB962C8B-B14F-4D97-AF65-F5344CB8AC3E}">
        <p14:creationId xmlns:p14="http://schemas.microsoft.com/office/powerpoint/2010/main" val="158930011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Image Slide B">
  <p:cSld name="Image Slide B">
    <p:spTree>
      <p:nvGrpSpPr>
        <p:cNvPr id="1" name="Shape 958"/>
        <p:cNvGrpSpPr/>
        <p:nvPr/>
      </p:nvGrpSpPr>
      <p:grpSpPr>
        <a:xfrm>
          <a:off x="0" y="0"/>
          <a:ext cx="0" cy="0"/>
          <a:chOff x="0" y="0"/>
          <a:chExt cx="0" cy="0"/>
        </a:xfrm>
      </p:grpSpPr>
      <p:pic>
        <p:nvPicPr>
          <p:cNvPr id="959" name="Google Shape;959;p147" descr="preencoded.png"/>
          <p:cNvPicPr preferRelativeResize="0"/>
          <p:nvPr/>
        </p:nvPicPr>
        <p:blipFill rotWithShape="1">
          <a:blip r:embed="rId2">
            <a:alphaModFix/>
          </a:blip>
          <a:srcRect/>
          <a:stretch/>
        </p:blipFill>
        <p:spPr>
          <a:xfrm>
            <a:off x="2570999" y="0"/>
            <a:ext cx="2082535" cy="6858000"/>
          </a:xfrm>
          <a:prstGeom prst="rect">
            <a:avLst/>
          </a:prstGeom>
          <a:noFill/>
          <a:ln>
            <a:noFill/>
          </a:ln>
        </p:spPr>
      </p:pic>
      <p:pic>
        <p:nvPicPr>
          <p:cNvPr id="960" name="Google Shape;960;p147" descr="preencoded.png"/>
          <p:cNvPicPr preferRelativeResize="0"/>
          <p:nvPr/>
        </p:nvPicPr>
        <p:blipFill rotWithShape="1">
          <a:blip r:embed="rId3">
            <a:alphaModFix/>
          </a:blip>
          <a:srcRect/>
          <a:stretch/>
        </p:blipFill>
        <p:spPr>
          <a:xfrm>
            <a:off x="1" y="0"/>
            <a:ext cx="4533795" cy="6858000"/>
          </a:xfrm>
          <a:prstGeom prst="rect">
            <a:avLst/>
          </a:prstGeom>
          <a:noFill/>
          <a:ln>
            <a:noFill/>
          </a:ln>
        </p:spPr>
      </p:pic>
      <p:pic>
        <p:nvPicPr>
          <p:cNvPr id="961" name="Google Shape;961;p147" descr="preencoded.png"/>
          <p:cNvPicPr preferRelativeResize="0"/>
          <p:nvPr/>
        </p:nvPicPr>
        <p:blipFill rotWithShape="1">
          <a:blip r:embed="rId4">
            <a:alphaModFix/>
          </a:blip>
          <a:srcRect/>
          <a:stretch/>
        </p:blipFill>
        <p:spPr>
          <a:xfrm>
            <a:off x="609600" y="609601"/>
            <a:ext cx="2032000" cy="206991"/>
          </a:xfrm>
          <a:prstGeom prst="rect">
            <a:avLst/>
          </a:prstGeom>
          <a:noFill/>
          <a:ln>
            <a:noFill/>
          </a:ln>
        </p:spPr>
      </p:pic>
      <p:pic>
        <p:nvPicPr>
          <p:cNvPr id="962" name="Google Shape;962;p147" descr="preencoded.png"/>
          <p:cNvPicPr preferRelativeResize="0"/>
          <p:nvPr/>
        </p:nvPicPr>
        <p:blipFill rotWithShape="1">
          <a:blip r:embed="rId5">
            <a:alphaModFix/>
          </a:blip>
          <a:srcRect/>
          <a:stretch/>
        </p:blipFill>
        <p:spPr>
          <a:xfrm>
            <a:off x="5124450" y="2755900"/>
            <a:ext cx="165100" cy="165100"/>
          </a:xfrm>
          <a:prstGeom prst="rect">
            <a:avLst/>
          </a:prstGeom>
          <a:noFill/>
          <a:ln>
            <a:noFill/>
          </a:ln>
        </p:spPr>
      </p:pic>
      <p:pic>
        <p:nvPicPr>
          <p:cNvPr id="963" name="Google Shape;963;p147" descr="preencoded.png"/>
          <p:cNvPicPr preferRelativeResize="0"/>
          <p:nvPr/>
        </p:nvPicPr>
        <p:blipFill rotWithShape="1">
          <a:blip r:embed="rId5">
            <a:alphaModFix/>
          </a:blip>
          <a:srcRect/>
          <a:stretch/>
        </p:blipFill>
        <p:spPr>
          <a:xfrm>
            <a:off x="5124450" y="3340100"/>
            <a:ext cx="165100" cy="165100"/>
          </a:xfrm>
          <a:prstGeom prst="rect">
            <a:avLst/>
          </a:prstGeom>
          <a:noFill/>
          <a:ln>
            <a:noFill/>
          </a:ln>
        </p:spPr>
      </p:pic>
      <p:pic>
        <p:nvPicPr>
          <p:cNvPr id="964" name="Google Shape;964;p147" descr="preencoded.png"/>
          <p:cNvPicPr preferRelativeResize="0"/>
          <p:nvPr/>
        </p:nvPicPr>
        <p:blipFill rotWithShape="1">
          <a:blip r:embed="rId5">
            <a:alphaModFix/>
          </a:blip>
          <a:srcRect/>
          <a:stretch/>
        </p:blipFill>
        <p:spPr>
          <a:xfrm>
            <a:off x="5124450" y="3924300"/>
            <a:ext cx="165100" cy="165100"/>
          </a:xfrm>
          <a:prstGeom prst="rect">
            <a:avLst/>
          </a:prstGeom>
          <a:noFill/>
          <a:ln>
            <a:noFill/>
          </a:ln>
        </p:spPr>
      </p:pic>
      <p:pic>
        <p:nvPicPr>
          <p:cNvPr id="965" name="Google Shape;965;p147" descr="preencoded.png"/>
          <p:cNvPicPr preferRelativeResize="0"/>
          <p:nvPr/>
        </p:nvPicPr>
        <p:blipFill rotWithShape="1">
          <a:blip r:embed="rId6">
            <a:alphaModFix/>
          </a:blip>
          <a:srcRect/>
          <a:stretch/>
        </p:blipFill>
        <p:spPr>
          <a:xfrm>
            <a:off x="5080000" y="4794250"/>
            <a:ext cx="6413500" cy="1320800"/>
          </a:xfrm>
          <a:prstGeom prst="rect">
            <a:avLst/>
          </a:prstGeom>
          <a:noFill/>
          <a:ln>
            <a:noFill/>
          </a:ln>
        </p:spPr>
      </p:pic>
      <p:pic>
        <p:nvPicPr>
          <p:cNvPr id="966" name="Google Shape;966;p147" descr="preencoded.png"/>
          <p:cNvPicPr preferRelativeResize="0"/>
          <p:nvPr/>
        </p:nvPicPr>
        <p:blipFill rotWithShape="1">
          <a:blip r:embed="rId7">
            <a:alphaModFix/>
          </a:blip>
          <a:srcRect/>
          <a:stretch/>
        </p:blipFill>
        <p:spPr>
          <a:xfrm>
            <a:off x="2868204" y="0"/>
            <a:ext cx="2617189" cy="6858000"/>
          </a:xfrm>
          <a:prstGeom prst="rect">
            <a:avLst/>
          </a:prstGeom>
          <a:noFill/>
          <a:ln>
            <a:noFill/>
          </a:ln>
        </p:spPr>
      </p:pic>
      <p:sp>
        <p:nvSpPr>
          <p:cNvPr id="967" name="Google Shape;967;p147"/>
          <p:cNvSpPr/>
          <p:nvPr/>
        </p:nvSpPr>
        <p:spPr>
          <a:xfrm>
            <a:off x="9671050"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b="0" i="0" u="none" strike="noStrike" cap="none">
                <a:solidFill>
                  <a:srgbClr val="C0C3B9"/>
                </a:solidFill>
                <a:latin typeface="Inter"/>
                <a:ea typeface="Inter"/>
                <a:cs typeface="Inter"/>
                <a:sym typeface="Inter"/>
              </a:rPr>
              <a:t>Copyright © 2024 SmartRecruiters, Inc. </a:t>
            </a:r>
            <a:endParaRPr sz="933" b="0" i="0" u="none" strike="noStrike" cap="none">
              <a:solidFill>
                <a:schemeClr val="dk1"/>
              </a:solidFill>
              <a:latin typeface="Calibri"/>
              <a:ea typeface="Calibri"/>
              <a:cs typeface="Calibri"/>
              <a:sym typeface="Calibri"/>
            </a:endParaRPr>
          </a:p>
        </p:txBody>
      </p:sp>
      <p:sp>
        <p:nvSpPr>
          <p:cNvPr id="968" name="Google Shape;968;p147"/>
          <p:cNvSpPr>
            <a:spLocks noGrp="1"/>
          </p:cNvSpPr>
          <p:nvPr>
            <p:ph type="pic" idx="2"/>
          </p:nvPr>
        </p:nvSpPr>
        <p:spPr>
          <a:xfrm>
            <a:off x="455750" y="1322833"/>
            <a:ext cx="3827200" cy="5728000"/>
          </a:xfrm>
          <a:prstGeom prst="roundRect">
            <a:avLst>
              <a:gd name="adj" fmla="val 4866"/>
            </a:avLst>
          </a:prstGeom>
          <a:noFill/>
          <a:ln>
            <a:noFill/>
          </a:ln>
        </p:spPr>
      </p:sp>
      <p:sp>
        <p:nvSpPr>
          <p:cNvPr id="969" name="Google Shape;969;p147"/>
          <p:cNvSpPr txBox="1">
            <a:spLocks noGrp="1"/>
          </p:cNvSpPr>
          <p:nvPr>
            <p:ph type="title"/>
          </p:nvPr>
        </p:nvSpPr>
        <p:spPr>
          <a:xfrm>
            <a:off x="5077968" y="609600"/>
            <a:ext cx="3744400" cy="286800"/>
          </a:xfrm>
          <a:prstGeom prst="rect">
            <a:avLst/>
          </a:prstGeom>
        </p:spPr>
        <p:txBody>
          <a:bodyPr spcFirstLastPara="1" wrap="square" lIns="0" tIns="0" rIns="0" bIns="0" anchor="t" anchorCtr="0">
            <a:noAutofit/>
          </a:bodyPr>
          <a:lstStyle>
            <a:lvl1pPr lvl="0">
              <a:lnSpc>
                <a:spcPct val="99000"/>
              </a:lnSpc>
              <a:spcBef>
                <a:spcPts val="0"/>
              </a:spcBef>
              <a:spcAft>
                <a:spcPts val="0"/>
              </a:spcAft>
              <a:buClr>
                <a:schemeClr val="dk2"/>
              </a:buClr>
              <a:buSzPts val="2400"/>
              <a:buNone/>
              <a:defRPr sz="1600">
                <a:solidFill>
                  <a:schemeClr val="dk2"/>
                </a:solidFill>
              </a:defRPr>
            </a:lvl1pPr>
            <a:lvl2pPr lvl="1">
              <a:lnSpc>
                <a:spcPct val="99000"/>
              </a:lnSpc>
              <a:spcBef>
                <a:spcPts val="0"/>
              </a:spcBef>
              <a:spcAft>
                <a:spcPts val="0"/>
              </a:spcAft>
              <a:buClr>
                <a:schemeClr val="dk2"/>
              </a:buClr>
              <a:buSzPts val="2400"/>
              <a:buNone/>
              <a:defRPr sz="1600">
                <a:solidFill>
                  <a:schemeClr val="dk2"/>
                </a:solidFill>
              </a:defRPr>
            </a:lvl2pPr>
            <a:lvl3pPr lvl="2">
              <a:lnSpc>
                <a:spcPct val="99000"/>
              </a:lnSpc>
              <a:spcBef>
                <a:spcPts val="0"/>
              </a:spcBef>
              <a:spcAft>
                <a:spcPts val="0"/>
              </a:spcAft>
              <a:buClr>
                <a:schemeClr val="dk2"/>
              </a:buClr>
              <a:buSzPts val="2400"/>
              <a:buNone/>
              <a:defRPr sz="1600">
                <a:solidFill>
                  <a:schemeClr val="dk2"/>
                </a:solidFill>
              </a:defRPr>
            </a:lvl3pPr>
            <a:lvl4pPr lvl="3">
              <a:lnSpc>
                <a:spcPct val="99000"/>
              </a:lnSpc>
              <a:spcBef>
                <a:spcPts val="0"/>
              </a:spcBef>
              <a:spcAft>
                <a:spcPts val="0"/>
              </a:spcAft>
              <a:buClr>
                <a:schemeClr val="dk2"/>
              </a:buClr>
              <a:buSzPts val="2400"/>
              <a:buNone/>
              <a:defRPr sz="1600">
                <a:solidFill>
                  <a:schemeClr val="dk2"/>
                </a:solidFill>
              </a:defRPr>
            </a:lvl4pPr>
            <a:lvl5pPr lvl="4">
              <a:lnSpc>
                <a:spcPct val="99000"/>
              </a:lnSpc>
              <a:spcBef>
                <a:spcPts val="0"/>
              </a:spcBef>
              <a:spcAft>
                <a:spcPts val="0"/>
              </a:spcAft>
              <a:buClr>
                <a:schemeClr val="dk2"/>
              </a:buClr>
              <a:buSzPts val="2400"/>
              <a:buNone/>
              <a:defRPr sz="1600">
                <a:solidFill>
                  <a:schemeClr val="dk2"/>
                </a:solidFill>
              </a:defRPr>
            </a:lvl5pPr>
            <a:lvl6pPr lvl="5">
              <a:lnSpc>
                <a:spcPct val="99000"/>
              </a:lnSpc>
              <a:spcBef>
                <a:spcPts val="0"/>
              </a:spcBef>
              <a:spcAft>
                <a:spcPts val="0"/>
              </a:spcAft>
              <a:buClr>
                <a:schemeClr val="dk2"/>
              </a:buClr>
              <a:buSzPts val="2400"/>
              <a:buNone/>
              <a:defRPr sz="1600">
                <a:solidFill>
                  <a:schemeClr val="dk2"/>
                </a:solidFill>
              </a:defRPr>
            </a:lvl6pPr>
            <a:lvl7pPr lvl="6">
              <a:lnSpc>
                <a:spcPct val="99000"/>
              </a:lnSpc>
              <a:spcBef>
                <a:spcPts val="0"/>
              </a:spcBef>
              <a:spcAft>
                <a:spcPts val="0"/>
              </a:spcAft>
              <a:buClr>
                <a:schemeClr val="dk2"/>
              </a:buClr>
              <a:buSzPts val="2400"/>
              <a:buNone/>
              <a:defRPr sz="1600">
                <a:solidFill>
                  <a:schemeClr val="dk2"/>
                </a:solidFill>
              </a:defRPr>
            </a:lvl7pPr>
            <a:lvl8pPr lvl="7">
              <a:lnSpc>
                <a:spcPct val="99000"/>
              </a:lnSpc>
              <a:spcBef>
                <a:spcPts val="0"/>
              </a:spcBef>
              <a:spcAft>
                <a:spcPts val="0"/>
              </a:spcAft>
              <a:buClr>
                <a:schemeClr val="dk2"/>
              </a:buClr>
              <a:buSzPts val="2400"/>
              <a:buNone/>
              <a:defRPr sz="1600">
                <a:solidFill>
                  <a:schemeClr val="dk2"/>
                </a:solidFill>
              </a:defRPr>
            </a:lvl8pPr>
            <a:lvl9pPr lvl="8">
              <a:lnSpc>
                <a:spcPct val="99000"/>
              </a:lnSpc>
              <a:spcBef>
                <a:spcPts val="0"/>
              </a:spcBef>
              <a:spcAft>
                <a:spcPts val="0"/>
              </a:spcAft>
              <a:buClr>
                <a:schemeClr val="dk2"/>
              </a:buClr>
              <a:buSzPts val="2400"/>
              <a:buNone/>
              <a:defRPr sz="1600">
                <a:solidFill>
                  <a:schemeClr val="dk2"/>
                </a:solidFill>
              </a:defRPr>
            </a:lvl9pPr>
          </a:lstStyle>
          <a:p>
            <a:endParaRPr/>
          </a:p>
        </p:txBody>
      </p:sp>
      <p:sp>
        <p:nvSpPr>
          <p:cNvPr id="970" name="Google Shape;970;p147"/>
          <p:cNvSpPr txBox="1">
            <a:spLocks noGrp="1"/>
          </p:cNvSpPr>
          <p:nvPr>
            <p:ph type="title" idx="3"/>
          </p:nvPr>
        </p:nvSpPr>
        <p:spPr>
          <a:xfrm>
            <a:off x="5077968" y="1097280"/>
            <a:ext cx="5320800" cy="1115600"/>
          </a:xfrm>
          <a:prstGeom prst="rect">
            <a:avLst/>
          </a:prstGeom>
        </p:spPr>
        <p:txBody>
          <a:bodyPr spcFirstLastPara="1" wrap="square" lIns="0" tIns="0" rIns="0" bIns="0" anchor="t" anchorCtr="0">
            <a:noAutofit/>
          </a:bodyPr>
          <a:lstStyle>
            <a:lvl1pPr lvl="0">
              <a:lnSpc>
                <a:spcPct val="78000"/>
              </a:lnSpc>
              <a:spcBef>
                <a:spcPts val="0"/>
              </a:spcBef>
              <a:spcAft>
                <a:spcPts val="0"/>
              </a:spcAft>
              <a:buClr>
                <a:schemeClr val="dk1"/>
              </a:buClr>
              <a:buSzPts val="6000"/>
              <a:buNone/>
              <a:defRPr sz="4000">
                <a:solidFill>
                  <a:schemeClr val="dk1"/>
                </a:solidFill>
              </a:defRPr>
            </a:lvl1pPr>
            <a:lvl2pPr lvl="1">
              <a:lnSpc>
                <a:spcPct val="78000"/>
              </a:lnSpc>
              <a:spcBef>
                <a:spcPts val="0"/>
              </a:spcBef>
              <a:spcAft>
                <a:spcPts val="0"/>
              </a:spcAft>
              <a:buClr>
                <a:schemeClr val="dk1"/>
              </a:buClr>
              <a:buSzPts val="6000"/>
              <a:buNone/>
              <a:defRPr sz="4000">
                <a:solidFill>
                  <a:schemeClr val="dk1"/>
                </a:solidFill>
              </a:defRPr>
            </a:lvl2pPr>
            <a:lvl3pPr lvl="2">
              <a:lnSpc>
                <a:spcPct val="78000"/>
              </a:lnSpc>
              <a:spcBef>
                <a:spcPts val="0"/>
              </a:spcBef>
              <a:spcAft>
                <a:spcPts val="0"/>
              </a:spcAft>
              <a:buClr>
                <a:schemeClr val="dk1"/>
              </a:buClr>
              <a:buSzPts val="6000"/>
              <a:buNone/>
              <a:defRPr sz="4000">
                <a:solidFill>
                  <a:schemeClr val="dk1"/>
                </a:solidFill>
              </a:defRPr>
            </a:lvl3pPr>
            <a:lvl4pPr lvl="3">
              <a:lnSpc>
                <a:spcPct val="78000"/>
              </a:lnSpc>
              <a:spcBef>
                <a:spcPts val="0"/>
              </a:spcBef>
              <a:spcAft>
                <a:spcPts val="0"/>
              </a:spcAft>
              <a:buClr>
                <a:schemeClr val="dk1"/>
              </a:buClr>
              <a:buSzPts val="6000"/>
              <a:buNone/>
              <a:defRPr sz="4000">
                <a:solidFill>
                  <a:schemeClr val="dk1"/>
                </a:solidFill>
              </a:defRPr>
            </a:lvl4pPr>
            <a:lvl5pPr lvl="4">
              <a:lnSpc>
                <a:spcPct val="78000"/>
              </a:lnSpc>
              <a:spcBef>
                <a:spcPts val="0"/>
              </a:spcBef>
              <a:spcAft>
                <a:spcPts val="0"/>
              </a:spcAft>
              <a:buClr>
                <a:schemeClr val="dk1"/>
              </a:buClr>
              <a:buSzPts val="6000"/>
              <a:buNone/>
              <a:defRPr sz="4000">
                <a:solidFill>
                  <a:schemeClr val="dk1"/>
                </a:solidFill>
              </a:defRPr>
            </a:lvl5pPr>
            <a:lvl6pPr lvl="5">
              <a:lnSpc>
                <a:spcPct val="78000"/>
              </a:lnSpc>
              <a:spcBef>
                <a:spcPts val="0"/>
              </a:spcBef>
              <a:spcAft>
                <a:spcPts val="0"/>
              </a:spcAft>
              <a:buClr>
                <a:schemeClr val="dk1"/>
              </a:buClr>
              <a:buSzPts val="6000"/>
              <a:buNone/>
              <a:defRPr sz="4000">
                <a:solidFill>
                  <a:schemeClr val="dk1"/>
                </a:solidFill>
              </a:defRPr>
            </a:lvl6pPr>
            <a:lvl7pPr lvl="6">
              <a:lnSpc>
                <a:spcPct val="78000"/>
              </a:lnSpc>
              <a:spcBef>
                <a:spcPts val="0"/>
              </a:spcBef>
              <a:spcAft>
                <a:spcPts val="0"/>
              </a:spcAft>
              <a:buClr>
                <a:schemeClr val="dk1"/>
              </a:buClr>
              <a:buSzPts val="6000"/>
              <a:buNone/>
              <a:defRPr sz="4000">
                <a:solidFill>
                  <a:schemeClr val="dk1"/>
                </a:solidFill>
              </a:defRPr>
            </a:lvl7pPr>
            <a:lvl8pPr lvl="7">
              <a:lnSpc>
                <a:spcPct val="78000"/>
              </a:lnSpc>
              <a:spcBef>
                <a:spcPts val="0"/>
              </a:spcBef>
              <a:spcAft>
                <a:spcPts val="0"/>
              </a:spcAft>
              <a:buClr>
                <a:schemeClr val="dk1"/>
              </a:buClr>
              <a:buSzPts val="6000"/>
              <a:buNone/>
              <a:defRPr sz="4000">
                <a:solidFill>
                  <a:schemeClr val="dk1"/>
                </a:solidFill>
              </a:defRPr>
            </a:lvl8pPr>
            <a:lvl9pPr lvl="8">
              <a:lnSpc>
                <a:spcPct val="78000"/>
              </a:lnSpc>
              <a:spcBef>
                <a:spcPts val="0"/>
              </a:spcBef>
              <a:spcAft>
                <a:spcPts val="0"/>
              </a:spcAft>
              <a:buClr>
                <a:schemeClr val="dk1"/>
              </a:buClr>
              <a:buSzPts val="6000"/>
              <a:buNone/>
              <a:defRPr sz="4000">
                <a:solidFill>
                  <a:schemeClr val="dk1"/>
                </a:solidFill>
              </a:defRPr>
            </a:lvl9pPr>
          </a:lstStyle>
          <a:p>
            <a:endParaRPr/>
          </a:p>
        </p:txBody>
      </p:sp>
      <p:sp>
        <p:nvSpPr>
          <p:cNvPr id="971" name="Google Shape;971;p147"/>
          <p:cNvSpPr txBox="1">
            <a:spLocks noGrp="1"/>
          </p:cNvSpPr>
          <p:nvPr>
            <p:ph type="title" idx="4"/>
          </p:nvPr>
        </p:nvSpPr>
        <p:spPr>
          <a:xfrm>
            <a:off x="5583936" y="2615184"/>
            <a:ext cx="5320800" cy="5680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600"/>
              <a:buNone/>
              <a:defRPr sz="2400">
                <a:solidFill>
                  <a:schemeClr val="dk1"/>
                </a:solidFill>
              </a:defRPr>
            </a:lvl1pPr>
            <a:lvl2pPr lvl="1">
              <a:spcBef>
                <a:spcPts val="0"/>
              </a:spcBef>
              <a:spcAft>
                <a:spcPts val="0"/>
              </a:spcAft>
              <a:buClr>
                <a:schemeClr val="dk1"/>
              </a:buClr>
              <a:buSzPts val="3600"/>
              <a:buNone/>
              <a:defRPr sz="2400">
                <a:solidFill>
                  <a:schemeClr val="dk1"/>
                </a:solidFill>
              </a:defRPr>
            </a:lvl2pPr>
            <a:lvl3pPr lvl="2">
              <a:spcBef>
                <a:spcPts val="0"/>
              </a:spcBef>
              <a:spcAft>
                <a:spcPts val="0"/>
              </a:spcAft>
              <a:buClr>
                <a:schemeClr val="dk1"/>
              </a:buClr>
              <a:buSzPts val="3600"/>
              <a:buNone/>
              <a:defRPr sz="2400">
                <a:solidFill>
                  <a:schemeClr val="dk1"/>
                </a:solidFill>
              </a:defRPr>
            </a:lvl3pPr>
            <a:lvl4pPr lvl="3">
              <a:spcBef>
                <a:spcPts val="0"/>
              </a:spcBef>
              <a:spcAft>
                <a:spcPts val="0"/>
              </a:spcAft>
              <a:buClr>
                <a:schemeClr val="dk1"/>
              </a:buClr>
              <a:buSzPts val="3600"/>
              <a:buNone/>
              <a:defRPr sz="2400">
                <a:solidFill>
                  <a:schemeClr val="dk1"/>
                </a:solidFill>
              </a:defRPr>
            </a:lvl4pPr>
            <a:lvl5pPr lvl="4">
              <a:spcBef>
                <a:spcPts val="0"/>
              </a:spcBef>
              <a:spcAft>
                <a:spcPts val="0"/>
              </a:spcAft>
              <a:buClr>
                <a:schemeClr val="dk1"/>
              </a:buClr>
              <a:buSzPts val="3600"/>
              <a:buNone/>
              <a:defRPr sz="2400">
                <a:solidFill>
                  <a:schemeClr val="dk1"/>
                </a:solidFill>
              </a:defRPr>
            </a:lvl5pPr>
            <a:lvl6pPr lvl="5">
              <a:spcBef>
                <a:spcPts val="0"/>
              </a:spcBef>
              <a:spcAft>
                <a:spcPts val="0"/>
              </a:spcAft>
              <a:buClr>
                <a:schemeClr val="dk1"/>
              </a:buClr>
              <a:buSzPts val="3600"/>
              <a:buNone/>
              <a:defRPr sz="2400">
                <a:solidFill>
                  <a:schemeClr val="dk1"/>
                </a:solidFill>
              </a:defRPr>
            </a:lvl6pPr>
            <a:lvl7pPr lvl="6">
              <a:spcBef>
                <a:spcPts val="0"/>
              </a:spcBef>
              <a:spcAft>
                <a:spcPts val="0"/>
              </a:spcAft>
              <a:buClr>
                <a:schemeClr val="dk1"/>
              </a:buClr>
              <a:buSzPts val="3600"/>
              <a:buNone/>
              <a:defRPr sz="2400">
                <a:solidFill>
                  <a:schemeClr val="dk1"/>
                </a:solidFill>
              </a:defRPr>
            </a:lvl7pPr>
            <a:lvl8pPr lvl="7">
              <a:spcBef>
                <a:spcPts val="0"/>
              </a:spcBef>
              <a:spcAft>
                <a:spcPts val="0"/>
              </a:spcAft>
              <a:buClr>
                <a:schemeClr val="dk1"/>
              </a:buClr>
              <a:buSzPts val="3600"/>
              <a:buNone/>
              <a:defRPr sz="2400">
                <a:solidFill>
                  <a:schemeClr val="dk1"/>
                </a:solidFill>
              </a:defRPr>
            </a:lvl8pPr>
            <a:lvl9pPr lvl="8">
              <a:spcBef>
                <a:spcPts val="0"/>
              </a:spcBef>
              <a:spcAft>
                <a:spcPts val="0"/>
              </a:spcAft>
              <a:buClr>
                <a:schemeClr val="dk1"/>
              </a:buClr>
              <a:buSzPts val="3600"/>
              <a:buNone/>
              <a:defRPr sz="2400">
                <a:solidFill>
                  <a:schemeClr val="dk1"/>
                </a:solidFill>
              </a:defRPr>
            </a:lvl9pPr>
          </a:lstStyle>
          <a:p>
            <a:endParaRPr/>
          </a:p>
        </p:txBody>
      </p:sp>
      <p:sp>
        <p:nvSpPr>
          <p:cNvPr id="972" name="Google Shape;972;p147"/>
          <p:cNvSpPr txBox="1">
            <a:spLocks noGrp="1"/>
          </p:cNvSpPr>
          <p:nvPr>
            <p:ph type="title" idx="5"/>
          </p:nvPr>
        </p:nvSpPr>
        <p:spPr>
          <a:xfrm>
            <a:off x="5583936" y="3088354"/>
            <a:ext cx="5320800" cy="5680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600"/>
              <a:buNone/>
              <a:defRPr sz="2400">
                <a:solidFill>
                  <a:schemeClr val="dk1"/>
                </a:solidFill>
              </a:defRPr>
            </a:lvl1pPr>
            <a:lvl2pPr lvl="1">
              <a:spcBef>
                <a:spcPts val="0"/>
              </a:spcBef>
              <a:spcAft>
                <a:spcPts val="0"/>
              </a:spcAft>
              <a:buClr>
                <a:schemeClr val="dk1"/>
              </a:buClr>
              <a:buSzPts val="3600"/>
              <a:buNone/>
              <a:defRPr sz="2400">
                <a:solidFill>
                  <a:schemeClr val="dk1"/>
                </a:solidFill>
              </a:defRPr>
            </a:lvl2pPr>
            <a:lvl3pPr lvl="2">
              <a:spcBef>
                <a:spcPts val="0"/>
              </a:spcBef>
              <a:spcAft>
                <a:spcPts val="0"/>
              </a:spcAft>
              <a:buClr>
                <a:schemeClr val="dk1"/>
              </a:buClr>
              <a:buSzPts val="3600"/>
              <a:buNone/>
              <a:defRPr sz="2400">
                <a:solidFill>
                  <a:schemeClr val="dk1"/>
                </a:solidFill>
              </a:defRPr>
            </a:lvl3pPr>
            <a:lvl4pPr lvl="3">
              <a:spcBef>
                <a:spcPts val="0"/>
              </a:spcBef>
              <a:spcAft>
                <a:spcPts val="0"/>
              </a:spcAft>
              <a:buClr>
                <a:schemeClr val="dk1"/>
              </a:buClr>
              <a:buSzPts val="3600"/>
              <a:buNone/>
              <a:defRPr sz="2400">
                <a:solidFill>
                  <a:schemeClr val="dk1"/>
                </a:solidFill>
              </a:defRPr>
            </a:lvl4pPr>
            <a:lvl5pPr lvl="4">
              <a:spcBef>
                <a:spcPts val="0"/>
              </a:spcBef>
              <a:spcAft>
                <a:spcPts val="0"/>
              </a:spcAft>
              <a:buClr>
                <a:schemeClr val="dk1"/>
              </a:buClr>
              <a:buSzPts val="3600"/>
              <a:buNone/>
              <a:defRPr sz="2400">
                <a:solidFill>
                  <a:schemeClr val="dk1"/>
                </a:solidFill>
              </a:defRPr>
            </a:lvl5pPr>
            <a:lvl6pPr lvl="5">
              <a:spcBef>
                <a:spcPts val="0"/>
              </a:spcBef>
              <a:spcAft>
                <a:spcPts val="0"/>
              </a:spcAft>
              <a:buClr>
                <a:schemeClr val="dk1"/>
              </a:buClr>
              <a:buSzPts val="3600"/>
              <a:buNone/>
              <a:defRPr sz="2400">
                <a:solidFill>
                  <a:schemeClr val="dk1"/>
                </a:solidFill>
              </a:defRPr>
            </a:lvl6pPr>
            <a:lvl7pPr lvl="6">
              <a:spcBef>
                <a:spcPts val="0"/>
              </a:spcBef>
              <a:spcAft>
                <a:spcPts val="0"/>
              </a:spcAft>
              <a:buClr>
                <a:schemeClr val="dk1"/>
              </a:buClr>
              <a:buSzPts val="3600"/>
              <a:buNone/>
              <a:defRPr sz="2400">
                <a:solidFill>
                  <a:schemeClr val="dk1"/>
                </a:solidFill>
              </a:defRPr>
            </a:lvl7pPr>
            <a:lvl8pPr lvl="7">
              <a:spcBef>
                <a:spcPts val="0"/>
              </a:spcBef>
              <a:spcAft>
                <a:spcPts val="0"/>
              </a:spcAft>
              <a:buClr>
                <a:schemeClr val="dk1"/>
              </a:buClr>
              <a:buSzPts val="3600"/>
              <a:buNone/>
              <a:defRPr sz="2400">
                <a:solidFill>
                  <a:schemeClr val="dk1"/>
                </a:solidFill>
              </a:defRPr>
            </a:lvl8pPr>
            <a:lvl9pPr lvl="8">
              <a:spcBef>
                <a:spcPts val="0"/>
              </a:spcBef>
              <a:spcAft>
                <a:spcPts val="0"/>
              </a:spcAft>
              <a:buClr>
                <a:schemeClr val="dk1"/>
              </a:buClr>
              <a:buSzPts val="3600"/>
              <a:buNone/>
              <a:defRPr sz="2400">
                <a:solidFill>
                  <a:schemeClr val="dk1"/>
                </a:solidFill>
              </a:defRPr>
            </a:lvl9pPr>
          </a:lstStyle>
          <a:p>
            <a:endParaRPr/>
          </a:p>
        </p:txBody>
      </p:sp>
      <p:sp>
        <p:nvSpPr>
          <p:cNvPr id="973" name="Google Shape;973;p147"/>
          <p:cNvSpPr txBox="1">
            <a:spLocks noGrp="1"/>
          </p:cNvSpPr>
          <p:nvPr>
            <p:ph type="title" idx="6"/>
          </p:nvPr>
        </p:nvSpPr>
        <p:spPr>
          <a:xfrm>
            <a:off x="5583936" y="3653400"/>
            <a:ext cx="5320800" cy="5680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3600"/>
              <a:buNone/>
              <a:defRPr sz="2400">
                <a:solidFill>
                  <a:schemeClr val="dk1"/>
                </a:solidFill>
              </a:defRPr>
            </a:lvl1pPr>
            <a:lvl2pPr lvl="1">
              <a:spcBef>
                <a:spcPts val="0"/>
              </a:spcBef>
              <a:spcAft>
                <a:spcPts val="0"/>
              </a:spcAft>
              <a:buClr>
                <a:schemeClr val="dk1"/>
              </a:buClr>
              <a:buSzPts val="3600"/>
              <a:buNone/>
              <a:defRPr sz="2400">
                <a:solidFill>
                  <a:schemeClr val="dk1"/>
                </a:solidFill>
              </a:defRPr>
            </a:lvl2pPr>
            <a:lvl3pPr lvl="2">
              <a:spcBef>
                <a:spcPts val="0"/>
              </a:spcBef>
              <a:spcAft>
                <a:spcPts val="0"/>
              </a:spcAft>
              <a:buClr>
                <a:schemeClr val="dk1"/>
              </a:buClr>
              <a:buSzPts val="3600"/>
              <a:buNone/>
              <a:defRPr sz="2400">
                <a:solidFill>
                  <a:schemeClr val="dk1"/>
                </a:solidFill>
              </a:defRPr>
            </a:lvl3pPr>
            <a:lvl4pPr lvl="3">
              <a:spcBef>
                <a:spcPts val="0"/>
              </a:spcBef>
              <a:spcAft>
                <a:spcPts val="0"/>
              </a:spcAft>
              <a:buClr>
                <a:schemeClr val="dk1"/>
              </a:buClr>
              <a:buSzPts val="3600"/>
              <a:buNone/>
              <a:defRPr sz="2400">
                <a:solidFill>
                  <a:schemeClr val="dk1"/>
                </a:solidFill>
              </a:defRPr>
            </a:lvl4pPr>
            <a:lvl5pPr lvl="4">
              <a:spcBef>
                <a:spcPts val="0"/>
              </a:spcBef>
              <a:spcAft>
                <a:spcPts val="0"/>
              </a:spcAft>
              <a:buClr>
                <a:schemeClr val="dk1"/>
              </a:buClr>
              <a:buSzPts val="3600"/>
              <a:buNone/>
              <a:defRPr sz="2400">
                <a:solidFill>
                  <a:schemeClr val="dk1"/>
                </a:solidFill>
              </a:defRPr>
            </a:lvl5pPr>
            <a:lvl6pPr lvl="5">
              <a:spcBef>
                <a:spcPts val="0"/>
              </a:spcBef>
              <a:spcAft>
                <a:spcPts val="0"/>
              </a:spcAft>
              <a:buClr>
                <a:schemeClr val="dk1"/>
              </a:buClr>
              <a:buSzPts val="3600"/>
              <a:buNone/>
              <a:defRPr sz="2400">
                <a:solidFill>
                  <a:schemeClr val="dk1"/>
                </a:solidFill>
              </a:defRPr>
            </a:lvl6pPr>
            <a:lvl7pPr lvl="6">
              <a:spcBef>
                <a:spcPts val="0"/>
              </a:spcBef>
              <a:spcAft>
                <a:spcPts val="0"/>
              </a:spcAft>
              <a:buClr>
                <a:schemeClr val="dk1"/>
              </a:buClr>
              <a:buSzPts val="3600"/>
              <a:buNone/>
              <a:defRPr sz="2400">
                <a:solidFill>
                  <a:schemeClr val="dk1"/>
                </a:solidFill>
              </a:defRPr>
            </a:lvl7pPr>
            <a:lvl8pPr lvl="7">
              <a:spcBef>
                <a:spcPts val="0"/>
              </a:spcBef>
              <a:spcAft>
                <a:spcPts val="0"/>
              </a:spcAft>
              <a:buClr>
                <a:schemeClr val="dk1"/>
              </a:buClr>
              <a:buSzPts val="3600"/>
              <a:buNone/>
              <a:defRPr sz="2400">
                <a:solidFill>
                  <a:schemeClr val="dk1"/>
                </a:solidFill>
              </a:defRPr>
            </a:lvl8pPr>
            <a:lvl9pPr lvl="8">
              <a:spcBef>
                <a:spcPts val="0"/>
              </a:spcBef>
              <a:spcAft>
                <a:spcPts val="0"/>
              </a:spcAft>
              <a:buClr>
                <a:schemeClr val="dk1"/>
              </a:buClr>
              <a:buSzPts val="3600"/>
              <a:buNone/>
              <a:defRPr sz="2400">
                <a:solidFill>
                  <a:schemeClr val="dk1"/>
                </a:solidFill>
              </a:defRPr>
            </a:lvl9pPr>
          </a:lstStyle>
          <a:p>
            <a:endParaRPr/>
          </a:p>
        </p:txBody>
      </p:sp>
      <p:sp>
        <p:nvSpPr>
          <p:cNvPr id="974" name="Google Shape;974;p147"/>
          <p:cNvSpPr txBox="1">
            <a:spLocks noGrp="1"/>
          </p:cNvSpPr>
          <p:nvPr>
            <p:ph type="title" idx="7"/>
          </p:nvPr>
        </p:nvSpPr>
        <p:spPr>
          <a:xfrm>
            <a:off x="5486400" y="4998715"/>
            <a:ext cx="5732000" cy="914400"/>
          </a:xfrm>
          <a:prstGeom prst="rect">
            <a:avLst/>
          </a:prstGeom>
        </p:spPr>
        <p:txBody>
          <a:bodyPr spcFirstLastPara="1" wrap="square" lIns="0" tIns="0" rIns="0" bIns="0" anchor="t" anchorCtr="0">
            <a:noAutofit/>
          </a:bodyPr>
          <a:lstStyle>
            <a:lvl1pPr lvl="0">
              <a:spcBef>
                <a:spcPts val="0"/>
              </a:spcBef>
              <a:spcAft>
                <a:spcPts val="0"/>
              </a:spcAft>
              <a:buClr>
                <a:schemeClr val="accent5"/>
              </a:buClr>
              <a:buSzPts val="3000"/>
              <a:buNone/>
              <a:defRPr sz="2000">
                <a:solidFill>
                  <a:schemeClr val="accent5"/>
                </a:solidFill>
              </a:defRPr>
            </a:lvl1pPr>
            <a:lvl2pPr lvl="1">
              <a:spcBef>
                <a:spcPts val="0"/>
              </a:spcBef>
              <a:spcAft>
                <a:spcPts val="0"/>
              </a:spcAft>
              <a:buClr>
                <a:schemeClr val="accent5"/>
              </a:buClr>
              <a:buSzPts val="3000"/>
              <a:buNone/>
              <a:defRPr sz="2000">
                <a:solidFill>
                  <a:schemeClr val="accent5"/>
                </a:solidFill>
              </a:defRPr>
            </a:lvl2pPr>
            <a:lvl3pPr lvl="2">
              <a:spcBef>
                <a:spcPts val="0"/>
              </a:spcBef>
              <a:spcAft>
                <a:spcPts val="0"/>
              </a:spcAft>
              <a:buClr>
                <a:schemeClr val="accent5"/>
              </a:buClr>
              <a:buSzPts val="3000"/>
              <a:buNone/>
              <a:defRPr sz="2000">
                <a:solidFill>
                  <a:schemeClr val="accent5"/>
                </a:solidFill>
              </a:defRPr>
            </a:lvl3pPr>
            <a:lvl4pPr lvl="3">
              <a:spcBef>
                <a:spcPts val="0"/>
              </a:spcBef>
              <a:spcAft>
                <a:spcPts val="0"/>
              </a:spcAft>
              <a:buClr>
                <a:schemeClr val="accent5"/>
              </a:buClr>
              <a:buSzPts val="3000"/>
              <a:buNone/>
              <a:defRPr sz="2000">
                <a:solidFill>
                  <a:schemeClr val="accent5"/>
                </a:solidFill>
              </a:defRPr>
            </a:lvl4pPr>
            <a:lvl5pPr lvl="4">
              <a:spcBef>
                <a:spcPts val="0"/>
              </a:spcBef>
              <a:spcAft>
                <a:spcPts val="0"/>
              </a:spcAft>
              <a:buClr>
                <a:schemeClr val="accent5"/>
              </a:buClr>
              <a:buSzPts val="3000"/>
              <a:buNone/>
              <a:defRPr sz="2000">
                <a:solidFill>
                  <a:schemeClr val="accent5"/>
                </a:solidFill>
              </a:defRPr>
            </a:lvl5pPr>
            <a:lvl6pPr lvl="5">
              <a:spcBef>
                <a:spcPts val="0"/>
              </a:spcBef>
              <a:spcAft>
                <a:spcPts val="0"/>
              </a:spcAft>
              <a:buClr>
                <a:schemeClr val="accent5"/>
              </a:buClr>
              <a:buSzPts val="3000"/>
              <a:buNone/>
              <a:defRPr sz="2000">
                <a:solidFill>
                  <a:schemeClr val="accent5"/>
                </a:solidFill>
              </a:defRPr>
            </a:lvl6pPr>
            <a:lvl7pPr lvl="6">
              <a:spcBef>
                <a:spcPts val="0"/>
              </a:spcBef>
              <a:spcAft>
                <a:spcPts val="0"/>
              </a:spcAft>
              <a:buClr>
                <a:schemeClr val="accent5"/>
              </a:buClr>
              <a:buSzPts val="3000"/>
              <a:buNone/>
              <a:defRPr sz="2000">
                <a:solidFill>
                  <a:schemeClr val="accent5"/>
                </a:solidFill>
              </a:defRPr>
            </a:lvl7pPr>
            <a:lvl8pPr lvl="7">
              <a:spcBef>
                <a:spcPts val="0"/>
              </a:spcBef>
              <a:spcAft>
                <a:spcPts val="0"/>
              </a:spcAft>
              <a:buClr>
                <a:schemeClr val="accent5"/>
              </a:buClr>
              <a:buSzPts val="3000"/>
              <a:buNone/>
              <a:defRPr sz="2000">
                <a:solidFill>
                  <a:schemeClr val="accent5"/>
                </a:solidFill>
              </a:defRPr>
            </a:lvl8pPr>
            <a:lvl9pPr lvl="8">
              <a:spcBef>
                <a:spcPts val="0"/>
              </a:spcBef>
              <a:spcAft>
                <a:spcPts val="0"/>
              </a:spcAft>
              <a:buClr>
                <a:schemeClr val="accent5"/>
              </a:buClr>
              <a:buSzPts val="3000"/>
              <a:buNone/>
              <a:defRPr sz="2000">
                <a:solidFill>
                  <a:schemeClr val="accent5"/>
                </a:solidFill>
              </a:defRPr>
            </a:lvl9pPr>
          </a:lstStyle>
          <a:p>
            <a:endParaRPr/>
          </a:p>
        </p:txBody>
      </p:sp>
    </p:spTree>
    <p:extLst>
      <p:ext uri="{BB962C8B-B14F-4D97-AF65-F5344CB8AC3E}">
        <p14:creationId xmlns:p14="http://schemas.microsoft.com/office/powerpoint/2010/main" val="320085735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Image Slide C">
  <p:cSld name="Image Slide C">
    <p:bg>
      <p:bgPr>
        <a:solidFill>
          <a:srgbClr val="10845D"/>
        </a:solidFill>
        <a:effectLst/>
      </p:bgPr>
    </p:bg>
    <p:spTree>
      <p:nvGrpSpPr>
        <p:cNvPr id="1" name="Shape 975"/>
        <p:cNvGrpSpPr/>
        <p:nvPr/>
      </p:nvGrpSpPr>
      <p:grpSpPr>
        <a:xfrm>
          <a:off x="0" y="0"/>
          <a:ext cx="0" cy="0"/>
          <a:chOff x="0" y="0"/>
          <a:chExt cx="0" cy="0"/>
        </a:xfrm>
      </p:grpSpPr>
      <p:pic>
        <p:nvPicPr>
          <p:cNvPr id="976" name="Google Shape;976;p148" descr="preencoded.png"/>
          <p:cNvPicPr preferRelativeResize="0"/>
          <p:nvPr/>
        </p:nvPicPr>
        <p:blipFill rotWithShape="1">
          <a:blip r:embed="rId2">
            <a:alphaModFix/>
          </a:blip>
          <a:srcRect/>
          <a:stretch/>
        </p:blipFill>
        <p:spPr>
          <a:xfrm>
            <a:off x="0" y="857250"/>
            <a:ext cx="12192005" cy="2285021"/>
          </a:xfrm>
          <a:prstGeom prst="rect">
            <a:avLst/>
          </a:prstGeom>
          <a:noFill/>
          <a:ln>
            <a:noFill/>
          </a:ln>
        </p:spPr>
      </p:pic>
      <p:pic>
        <p:nvPicPr>
          <p:cNvPr id="977" name="Google Shape;977;p148" descr="preencoded.png"/>
          <p:cNvPicPr preferRelativeResize="0"/>
          <p:nvPr/>
        </p:nvPicPr>
        <p:blipFill rotWithShape="1">
          <a:blip r:embed="rId3">
            <a:alphaModFix/>
          </a:blip>
          <a:srcRect/>
          <a:stretch/>
        </p:blipFill>
        <p:spPr>
          <a:xfrm>
            <a:off x="1" y="1832143"/>
            <a:ext cx="12191999" cy="5025858"/>
          </a:xfrm>
          <a:prstGeom prst="rect">
            <a:avLst/>
          </a:prstGeom>
          <a:noFill/>
          <a:ln>
            <a:noFill/>
          </a:ln>
        </p:spPr>
      </p:pic>
      <p:sp>
        <p:nvSpPr>
          <p:cNvPr id="978" name="Google Shape;978;p148"/>
          <p:cNvSpPr/>
          <p:nvPr/>
        </p:nvSpPr>
        <p:spPr>
          <a:xfrm>
            <a:off x="9671050"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8EE8AA"/>
              </a:buClr>
              <a:buSzPts val="1400"/>
              <a:buFont typeface="Inter"/>
              <a:buNone/>
            </a:pPr>
            <a:r>
              <a:rPr lang="en" sz="933" i="0" u="none" strike="noStrike" cap="none">
                <a:solidFill>
                  <a:srgbClr val="8EE8AA"/>
                </a:solidFill>
                <a:latin typeface="Inter"/>
                <a:ea typeface="Inter"/>
                <a:cs typeface="Inter"/>
                <a:sym typeface="Inter"/>
              </a:rPr>
              <a:t>Copyright © 2024 SmartRecruiters, Inc. </a:t>
            </a:r>
            <a:endParaRPr sz="933" i="0" u="none" strike="noStrike" cap="none">
              <a:solidFill>
                <a:schemeClr val="dk1"/>
              </a:solidFill>
              <a:latin typeface="Inter"/>
              <a:ea typeface="Inter"/>
              <a:cs typeface="Inter"/>
              <a:sym typeface="Inter"/>
            </a:endParaRPr>
          </a:p>
        </p:txBody>
      </p:sp>
      <p:sp>
        <p:nvSpPr>
          <p:cNvPr id="979" name="Google Shape;979;p148"/>
          <p:cNvSpPr>
            <a:spLocks noGrp="1"/>
          </p:cNvSpPr>
          <p:nvPr>
            <p:ph type="pic" idx="2"/>
          </p:nvPr>
        </p:nvSpPr>
        <p:spPr>
          <a:xfrm>
            <a:off x="753833" y="1186100"/>
            <a:ext cx="7224400" cy="5154800"/>
          </a:xfrm>
          <a:prstGeom prst="roundRect">
            <a:avLst>
              <a:gd name="adj" fmla="val 3275"/>
            </a:avLst>
          </a:prstGeom>
          <a:noFill/>
          <a:ln>
            <a:noFill/>
          </a:ln>
        </p:spPr>
      </p:sp>
      <p:sp>
        <p:nvSpPr>
          <p:cNvPr id="980" name="Google Shape;980;p148"/>
          <p:cNvSpPr txBox="1">
            <a:spLocks noGrp="1"/>
          </p:cNvSpPr>
          <p:nvPr>
            <p:ph type="title"/>
          </p:nvPr>
        </p:nvSpPr>
        <p:spPr>
          <a:xfrm>
            <a:off x="1955500" y="350421"/>
            <a:ext cx="8281200" cy="731600"/>
          </a:xfrm>
          <a:prstGeom prst="rect">
            <a:avLst/>
          </a:prstGeom>
        </p:spPr>
        <p:txBody>
          <a:bodyPr spcFirstLastPara="1" wrap="square" lIns="91450" tIns="91450" rIns="91450" bIns="91450" anchor="t" anchorCtr="0">
            <a:noAutofit/>
          </a:bodyPr>
          <a:lstStyle>
            <a:lvl1pPr lvl="0" algn="ctr">
              <a:spcBef>
                <a:spcPts val="0"/>
              </a:spcBef>
              <a:spcAft>
                <a:spcPts val="0"/>
              </a:spcAft>
              <a:buClr>
                <a:schemeClr val="accent3"/>
              </a:buClr>
              <a:buSzPts val="6000"/>
              <a:buFont typeface="Montserrat"/>
              <a:buNone/>
              <a:defRPr sz="4000">
                <a:solidFill>
                  <a:schemeClr val="accent3"/>
                </a:solidFill>
                <a:latin typeface="Montserrat"/>
                <a:ea typeface="Montserrat"/>
                <a:cs typeface="Montserrat"/>
                <a:sym typeface="Montserrat"/>
              </a:defRPr>
            </a:lvl1pPr>
            <a:lvl2pPr lvl="1" algn="ctr">
              <a:spcBef>
                <a:spcPts val="0"/>
              </a:spcBef>
              <a:spcAft>
                <a:spcPts val="0"/>
              </a:spcAft>
              <a:buSzPts val="1400"/>
              <a:buFont typeface="Montserrat"/>
              <a:buNone/>
              <a:defRPr>
                <a:latin typeface="Montserrat"/>
                <a:ea typeface="Montserrat"/>
                <a:cs typeface="Montserrat"/>
                <a:sym typeface="Montserrat"/>
              </a:defRPr>
            </a:lvl2pPr>
            <a:lvl3pPr lvl="2" algn="ctr">
              <a:spcBef>
                <a:spcPts val="0"/>
              </a:spcBef>
              <a:spcAft>
                <a:spcPts val="0"/>
              </a:spcAft>
              <a:buSzPts val="1400"/>
              <a:buFont typeface="Montserrat"/>
              <a:buNone/>
              <a:defRPr>
                <a:latin typeface="Montserrat"/>
                <a:ea typeface="Montserrat"/>
                <a:cs typeface="Montserrat"/>
                <a:sym typeface="Montserrat"/>
              </a:defRPr>
            </a:lvl3pPr>
            <a:lvl4pPr lvl="3" algn="ctr">
              <a:spcBef>
                <a:spcPts val="0"/>
              </a:spcBef>
              <a:spcAft>
                <a:spcPts val="0"/>
              </a:spcAft>
              <a:buSzPts val="1400"/>
              <a:buFont typeface="Montserrat"/>
              <a:buNone/>
              <a:defRPr>
                <a:latin typeface="Montserrat"/>
                <a:ea typeface="Montserrat"/>
                <a:cs typeface="Montserrat"/>
                <a:sym typeface="Montserrat"/>
              </a:defRPr>
            </a:lvl4pPr>
            <a:lvl5pPr lvl="4" algn="ctr">
              <a:spcBef>
                <a:spcPts val="0"/>
              </a:spcBef>
              <a:spcAft>
                <a:spcPts val="0"/>
              </a:spcAft>
              <a:buSzPts val="1400"/>
              <a:buFont typeface="Montserrat"/>
              <a:buNone/>
              <a:defRPr>
                <a:latin typeface="Montserrat"/>
                <a:ea typeface="Montserrat"/>
                <a:cs typeface="Montserrat"/>
                <a:sym typeface="Montserrat"/>
              </a:defRPr>
            </a:lvl5pPr>
            <a:lvl6pPr lvl="5" algn="ctr">
              <a:spcBef>
                <a:spcPts val="0"/>
              </a:spcBef>
              <a:spcAft>
                <a:spcPts val="0"/>
              </a:spcAft>
              <a:buSzPts val="1400"/>
              <a:buFont typeface="Montserrat"/>
              <a:buNone/>
              <a:defRPr>
                <a:latin typeface="Montserrat"/>
                <a:ea typeface="Montserrat"/>
                <a:cs typeface="Montserrat"/>
                <a:sym typeface="Montserrat"/>
              </a:defRPr>
            </a:lvl6pPr>
            <a:lvl7pPr lvl="6" algn="ctr">
              <a:spcBef>
                <a:spcPts val="0"/>
              </a:spcBef>
              <a:spcAft>
                <a:spcPts val="0"/>
              </a:spcAft>
              <a:buSzPts val="1400"/>
              <a:buFont typeface="Montserrat"/>
              <a:buNone/>
              <a:defRPr>
                <a:latin typeface="Montserrat"/>
                <a:ea typeface="Montserrat"/>
                <a:cs typeface="Montserrat"/>
                <a:sym typeface="Montserrat"/>
              </a:defRPr>
            </a:lvl7pPr>
            <a:lvl8pPr lvl="7" algn="ctr">
              <a:spcBef>
                <a:spcPts val="0"/>
              </a:spcBef>
              <a:spcAft>
                <a:spcPts val="0"/>
              </a:spcAft>
              <a:buSzPts val="1400"/>
              <a:buFont typeface="Montserrat"/>
              <a:buNone/>
              <a:defRPr>
                <a:latin typeface="Montserrat"/>
                <a:ea typeface="Montserrat"/>
                <a:cs typeface="Montserrat"/>
                <a:sym typeface="Montserrat"/>
              </a:defRPr>
            </a:lvl8pPr>
            <a:lvl9pPr lvl="8" algn="ctr">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981" name="Google Shape;981;p148"/>
          <p:cNvSpPr txBox="1">
            <a:spLocks noGrp="1"/>
          </p:cNvSpPr>
          <p:nvPr>
            <p:ph type="title" idx="3"/>
          </p:nvPr>
        </p:nvSpPr>
        <p:spPr>
          <a:xfrm>
            <a:off x="8747767" y="2883400"/>
            <a:ext cx="3139600" cy="7108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3600"/>
              <a:buFont typeface="Inter"/>
              <a:buNone/>
              <a:defRPr sz="2400" b="0" i="0">
                <a:solidFill>
                  <a:schemeClr val="lt1"/>
                </a:solidFill>
                <a:latin typeface="Inter"/>
                <a:ea typeface="Inter"/>
                <a:cs typeface="Inter"/>
                <a:sym typeface="Inter"/>
              </a:defRPr>
            </a:lvl1pPr>
            <a:lvl2pPr lvl="1">
              <a:spcBef>
                <a:spcPts val="0"/>
              </a:spcBef>
              <a:spcAft>
                <a:spcPts val="0"/>
              </a:spcAft>
              <a:buClr>
                <a:schemeClr val="lt1"/>
              </a:buClr>
              <a:buSzPts val="1400"/>
              <a:buFont typeface="Inter"/>
              <a:buNone/>
              <a:defRPr b="0">
                <a:solidFill>
                  <a:schemeClr val="lt1"/>
                </a:solidFill>
                <a:latin typeface="Inter"/>
                <a:ea typeface="Inter"/>
                <a:cs typeface="Inter"/>
                <a:sym typeface="Inter"/>
              </a:defRPr>
            </a:lvl2pPr>
            <a:lvl3pPr lvl="2">
              <a:spcBef>
                <a:spcPts val="0"/>
              </a:spcBef>
              <a:spcAft>
                <a:spcPts val="0"/>
              </a:spcAft>
              <a:buClr>
                <a:schemeClr val="lt1"/>
              </a:buClr>
              <a:buSzPts val="1400"/>
              <a:buFont typeface="Inter"/>
              <a:buNone/>
              <a:defRPr b="0">
                <a:solidFill>
                  <a:schemeClr val="lt1"/>
                </a:solidFill>
                <a:latin typeface="Inter"/>
                <a:ea typeface="Inter"/>
                <a:cs typeface="Inter"/>
                <a:sym typeface="Inter"/>
              </a:defRPr>
            </a:lvl3pPr>
            <a:lvl4pPr lvl="3">
              <a:spcBef>
                <a:spcPts val="0"/>
              </a:spcBef>
              <a:spcAft>
                <a:spcPts val="0"/>
              </a:spcAft>
              <a:buClr>
                <a:schemeClr val="lt1"/>
              </a:buClr>
              <a:buSzPts val="1400"/>
              <a:buFont typeface="Inter"/>
              <a:buNone/>
              <a:defRPr b="0">
                <a:solidFill>
                  <a:schemeClr val="lt1"/>
                </a:solidFill>
                <a:latin typeface="Inter"/>
                <a:ea typeface="Inter"/>
                <a:cs typeface="Inter"/>
                <a:sym typeface="Inter"/>
              </a:defRPr>
            </a:lvl4pPr>
            <a:lvl5pPr lvl="4">
              <a:spcBef>
                <a:spcPts val="0"/>
              </a:spcBef>
              <a:spcAft>
                <a:spcPts val="0"/>
              </a:spcAft>
              <a:buClr>
                <a:schemeClr val="lt1"/>
              </a:buClr>
              <a:buSzPts val="1400"/>
              <a:buFont typeface="Inter"/>
              <a:buNone/>
              <a:defRPr b="0">
                <a:solidFill>
                  <a:schemeClr val="lt1"/>
                </a:solidFill>
                <a:latin typeface="Inter"/>
                <a:ea typeface="Inter"/>
                <a:cs typeface="Inter"/>
                <a:sym typeface="Inter"/>
              </a:defRPr>
            </a:lvl5pPr>
            <a:lvl6pPr lvl="5">
              <a:spcBef>
                <a:spcPts val="0"/>
              </a:spcBef>
              <a:spcAft>
                <a:spcPts val="0"/>
              </a:spcAft>
              <a:buClr>
                <a:schemeClr val="lt1"/>
              </a:buClr>
              <a:buSzPts val="1400"/>
              <a:buFont typeface="Inter"/>
              <a:buNone/>
              <a:defRPr b="0">
                <a:solidFill>
                  <a:schemeClr val="lt1"/>
                </a:solidFill>
                <a:latin typeface="Inter"/>
                <a:ea typeface="Inter"/>
                <a:cs typeface="Inter"/>
                <a:sym typeface="Inter"/>
              </a:defRPr>
            </a:lvl6pPr>
            <a:lvl7pPr lvl="6">
              <a:spcBef>
                <a:spcPts val="0"/>
              </a:spcBef>
              <a:spcAft>
                <a:spcPts val="0"/>
              </a:spcAft>
              <a:buClr>
                <a:schemeClr val="lt1"/>
              </a:buClr>
              <a:buSzPts val="1400"/>
              <a:buFont typeface="Inter"/>
              <a:buNone/>
              <a:defRPr b="0">
                <a:solidFill>
                  <a:schemeClr val="lt1"/>
                </a:solidFill>
                <a:latin typeface="Inter"/>
                <a:ea typeface="Inter"/>
                <a:cs typeface="Inter"/>
                <a:sym typeface="Inter"/>
              </a:defRPr>
            </a:lvl7pPr>
            <a:lvl8pPr lvl="7">
              <a:spcBef>
                <a:spcPts val="0"/>
              </a:spcBef>
              <a:spcAft>
                <a:spcPts val="0"/>
              </a:spcAft>
              <a:buClr>
                <a:schemeClr val="lt1"/>
              </a:buClr>
              <a:buSzPts val="1400"/>
              <a:buFont typeface="Inter"/>
              <a:buNone/>
              <a:defRPr b="0">
                <a:solidFill>
                  <a:schemeClr val="lt1"/>
                </a:solidFill>
                <a:latin typeface="Inter"/>
                <a:ea typeface="Inter"/>
                <a:cs typeface="Inter"/>
                <a:sym typeface="Inter"/>
              </a:defRPr>
            </a:lvl8pPr>
            <a:lvl9pPr lvl="8">
              <a:spcBef>
                <a:spcPts val="0"/>
              </a:spcBef>
              <a:spcAft>
                <a:spcPts val="0"/>
              </a:spcAft>
              <a:buClr>
                <a:schemeClr val="lt1"/>
              </a:buClr>
              <a:buSzPts val="1400"/>
              <a:buFont typeface="Inter"/>
              <a:buNone/>
              <a:defRPr b="0">
                <a:solidFill>
                  <a:schemeClr val="lt1"/>
                </a:solidFill>
                <a:latin typeface="Inter"/>
                <a:ea typeface="Inter"/>
                <a:cs typeface="Inter"/>
                <a:sym typeface="Inter"/>
              </a:defRPr>
            </a:lvl9pPr>
          </a:lstStyle>
          <a:p>
            <a:endParaRPr/>
          </a:p>
        </p:txBody>
      </p:sp>
      <p:sp>
        <p:nvSpPr>
          <p:cNvPr id="982" name="Google Shape;982;p148"/>
          <p:cNvSpPr txBox="1">
            <a:spLocks noGrp="1"/>
          </p:cNvSpPr>
          <p:nvPr>
            <p:ph type="title" idx="4"/>
          </p:nvPr>
        </p:nvSpPr>
        <p:spPr>
          <a:xfrm>
            <a:off x="8747767" y="3970217"/>
            <a:ext cx="3139600" cy="7108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3600"/>
              <a:buFont typeface="Inter"/>
              <a:buNone/>
              <a:defRPr sz="2400" b="0" i="0">
                <a:solidFill>
                  <a:schemeClr val="lt1"/>
                </a:solidFill>
                <a:latin typeface="Inter"/>
                <a:ea typeface="Inter"/>
                <a:cs typeface="Inter"/>
                <a:sym typeface="Inter"/>
              </a:defRPr>
            </a:lvl1pPr>
            <a:lvl2pPr lvl="1">
              <a:spcBef>
                <a:spcPts val="0"/>
              </a:spcBef>
              <a:spcAft>
                <a:spcPts val="0"/>
              </a:spcAft>
              <a:buClr>
                <a:schemeClr val="lt1"/>
              </a:buClr>
              <a:buSzPts val="1400"/>
              <a:buFont typeface="Inter"/>
              <a:buNone/>
              <a:defRPr b="0">
                <a:solidFill>
                  <a:schemeClr val="lt1"/>
                </a:solidFill>
                <a:latin typeface="Inter"/>
                <a:ea typeface="Inter"/>
                <a:cs typeface="Inter"/>
                <a:sym typeface="Inter"/>
              </a:defRPr>
            </a:lvl2pPr>
            <a:lvl3pPr lvl="2">
              <a:spcBef>
                <a:spcPts val="0"/>
              </a:spcBef>
              <a:spcAft>
                <a:spcPts val="0"/>
              </a:spcAft>
              <a:buClr>
                <a:schemeClr val="lt1"/>
              </a:buClr>
              <a:buSzPts val="1400"/>
              <a:buFont typeface="Inter"/>
              <a:buNone/>
              <a:defRPr b="0">
                <a:solidFill>
                  <a:schemeClr val="lt1"/>
                </a:solidFill>
                <a:latin typeface="Inter"/>
                <a:ea typeface="Inter"/>
                <a:cs typeface="Inter"/>
                <a:sym typeface="Inter"/>
              </a:defRPr>
            </a:lvl3pPr>
            <a:lvl4pPr lvl="3">
              <a:spcBef>
                <a:spcPts val="0"/>
              </a:spcBef>
              <a:spcAft>
                <a:spcPts val="0"/>
              </a:spcAft>
              <a:buClr>
                <a:schemeClr val="lt1"/>
              </a:buClr>
              <a:buSzPts val="1400"/>
              <a:buFont typeface="Inter"/>
              <a:buNone/>
              <a:defRPr b="0">
                <a:solidFill>
                  <a:schemeClr val="lt1"/>
                </a:solidFill>
                <a:latin typeface="Inter"/>
                <a:ea typeface="Inter"/>
                <a:cs typeface="Inter"/>
                <a:sym typeface="Inter"/>
              </a:defRPr>
            </a:lvl4pPr>
            <a:lvl5pPr lvl="4">
              <a:spcBef>
                <a:spcPts val="0"/>
              </a:spcBef>
              <a:spcAft>
                <a:spcPts val="0"/>
              </a:spcAft>
              <a:buClr>
                <a:schemeClr val="lt1"/>
              </a:buClr>
              <a:buSzPts val="1400"/>
              <a:buFont typeface="Inter"/>
              <a:buNone/>
              <a:defRPr b="0">
                <a:solidFill>
                  <a:schemeClr val="lt1"/>
                </a:solidFill>
                <a:latin typeface="Inter"/>
                <a:ea typeface="Inter"/>
                <a:cs typeface="Inter"/>
                <a:sym typeface="Inter"/>
              </a:defRPr>
            </a:lvl5pPr>
            <a:lvl6pPr lvl="5">
              <a:spcBef>
                <a:spcPts val="0"/>
              </a:spcBef>
              <a:spcAft>
                <a:spcPts val="0"/>
              </a:spcAft>
              <a:buClr>
                <a:schemeClr val="lt1"/>
              </a:buClr>
              <a:buSzPts val="1400"/>
              <a:buFont typeface="Inter"/>
              <a:buNone/>
              <a:defRPr b="0">
                <a:solidFill>
                  <a:schemeClr val="lt1"/>
                </a:solidFill>
                <a:latin typeface="Inter"/>
                <a:ea typeface="Inter"/>
                <a:cs typeface="Inter"/>
                <a:sym typeface="Inter"/>
              </a:defRPr>
            </a:lvl6pPr>
            <a:lvl7pPr lvl="6">
              <a:spcBef>
                <a:spcPts val="0"/>
              </a:spcBef>
              <a:spcAft>
                <a:spcPts val="0"/>
              </a:spcAft>
              <a:buClr>
                <a:schemeClr val="lt1"/>
              </a:buClr>
              <a:buSzPts val="1400"/>
              <a:buFont typeface="Inter"/>
              <a:buNone/>
              <a:defRPr b="0">
                <a:solidFill>
                  <a:schemeClr val="lt1"/>
                </a:solidFill>
                <a:latin typeface="Inter"/>
                <a:ea typeface="Inter"/>
                <a:cs typeface="Inter"/>
                <a:sym typeface="Inter"/>
              </a:defRPr>
            </a:lvl7pPr>
            <a:lvl8pPr lvl="7">
              <a:spcBef>
                <a:spcPts val="0"/>
              </a:spcBef>
              <a:spcAft>
                <a:spcPts val="0"/>
              </a:spcAft>
              <a:buClr>
                <a:schemeClr val="lt1"/>
              </a:buClr>
              <a:buSzPts val="1400"/>
              <a:buFont typeface="Inter"/>
              <a:buNone/>
              <a:defRPr b="0">
                <a:solidFill>
                  <a:schemeClr val="lt1"/>
                </a:solidFill>
                <a:latin typeface="Inter"/>
                <a:ea typeface="Inter"/>
                <a:cs typeface="Inter"/>
                <a:sym typeface="Inter"/>
              </a:defRPr>
            </a:lvl8pPr>
            <a:lvl9pPr lvl="8">
              <a:spcBef>
                <a:spcPts val="0"/>
              </a:spcBef>
              <a:spcAft>
                <a:spcPts val="0"/>
              </a:spcAft>
              <a:buClr>
                <a:schemeClr val="lt1"/>
              </a:buClr>
              <a:buSzPts val="1400"/>
              <a:buFont typeface="Inter"/>
              <a:buNone/>
              <a:defRPr b="0">
                <a:solidFill>
                  <a:schemeClr val="lt1"/>
                </a:solidFill>
                <a:latin typeface="Inter"/>
                <a:ea typeface="Inter"/>
                <a:cs typeface="Inter"/>
                <a:sym typeface="Inter"/>
              </a:defRPr>
            </a:lvl9pPr>
          </a:lstStyle>
          <a:p>
            <a:endParaRPr/>
          </a:p>
        </p:txBody>
      </p:sp>
      <p:sp>
        <p:nvSpPr>
          <p:cNvPr id="983" name="Google Shape;983;p148"/>
          <p:cNvSpPr txBox="1">
            <a:spLocks noGrp="1"/>
          </p:cNvSpPr>
          <p:nvPr>
            <p:ph type="title" idx="5"/>
          </p:nvPr>
        </p:nvSpPr>
        <p:spPr>
          <a:xfrm>
            <a:off x="8747767" y="4630617"/>
            <a:ext cx="2786000" cy="7108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3600"/>
              <a:buFont typeface="Inter"/>
              <a:buNone/>
              <a:defRPr sz="2400" b="0" i="0">
                <a:solidFill>
                  <a:schemeClr val="lt1"/>
                </a:solidFill>
                <a:latin typeface="Inter"/>
                <a:ea typeface="Inter"/>
                <a:cs typeface="Inter"/>
                <a:sym typeface="Inter"/>
              </a:defRPr>
            </a:lvl1pPr>
            <a:lvl2pPr lvl="1">
              <a:spcBef>
                <a:spcPts val="0"/>
              </a:spcBef>
              <a:spcAft>
                <a:spcPts val="0"/>
              </a:spcAft>
              <a:buClr>
                <a:schemeClr val="lt1"/>
              </a:buClr>
              <a:buSzPts val="1400"/>
              <a:buFont typeface="Inter"/>
              <a:buNone/>
              <a:defRPr b="0">
                <a:solidFill>
                  <a:schemeClr val="lt1"/>
                </a:solidFill>
                <a:latin typeface="Inter"/>
                <a:ea typeface="Inter"/>
                <a:cs typeface="Inter"/>
                <a:sym typeface="Inter"/>
              </a:defRPr>
            </a:lvl2pPr>
            <a:lvl3pPr lvl="2">
              <a:spcBef>
                <a:spcPts val="0"/>
              </a:spcBef>
              <a:spcAft>
                <a:spcPts val="0"/>
              </a:spcAft>
              <a:buClr>
                <a:schemeClr val="lt1"/>
              </a:buClr>
              <a:buSzPts val="1400"/>
              <a:buFont typeface="Inter"/>
              <a:buNone/>
              <a:defRPr b="0">
                <a:solidFill>
                  <a:schemeClr val="lt1"/>
                </a:solidFill>
                <a:latin typeface="Inter"/>
                <a:ea typeface="Inter"/>
                <a:cs typeface="Inter"/>
                <a:sym typeface="Inter"/>
              </a:defRPr>
            </a:lvl3pPr>
            <a:lvl4pPr lvl="3">
              <a:spcBef>
                <a:spcPts val="0"/>
              </a:spcBef>
              <a:spcAft>
                <a:spcPts val="0"/>
              </a:spcAft>
              <a:buClr>
                <a:schemeClr val="lt1"/>
              </a:buClr>
              <a:buSzPts val="1400"/>
              <a:buFont typeface="Inter"/>
              <a:buNone/>
              <a:defRPr b="0">
                <a:solidFill>
                  <a:schemeClr val="lt1"/>
                </a:solidFill>
                <a:latin typeface="Inter"/>
                <a:ea typeface="Inter"/>
                <a:cs typeface="Inter"/>
                <a:sym typeface="Inter"/>
              </a:defRPr>
            </a:lvl4pPr>
            <a:lvl5pPr lvl="4">
              <a:spcBef>
                <a:spcPts val="0"/>
              </a:spcBef>
              <a:spcAft>
                <a:spcPts val="0"/>
              </a:spcAft>
              <a:buClr>
                <a:schemeClr val="lt1"/>
              </a:buClr>
              <a:buSzPts val="1400"/>
              <a:buFont typeface="Inter"/>
              <a:buNone/>
              <a:defRPr b="0">
                <a:solidFill>
                  <a:schemeClr val="lt1"/>
                </a:solidFill>
                <a:latin typeface="Inter"/>
                <a:ea typeface="Inter"/>
                <a:cs typeface="Inter"/>
                <a:sym typeface="Inter"/>
              </a:defRPr>
            </a:lvl5pPr>
            <a:lvl6pPr lvl="5">
              <a:spcBef>
                <a:spcPts val="0"/>
              </a:spcBef>
              <a:spcAft>
                <a:spcPts val="0"/>
              </a:spcAft>
              <a:buClr>
                <a:schemeClr val="lt1"/>
              </a:buClr>
              <a:buSzPts val="1400"/>
              <a:buFont typeface="Inter"/>
              <a:buNone/>
              <a:defRPr b="0">
                <a:solidFill>
                  <a:schemeClr val="lt1"/>
                </a:solidFill>
                <a:latin typeface="Inter"/>
                <a:ea typeface="Inter"/>
                <a:cs typeface="Inter"/>
                <a:sym typeface="Inter"/>
              </a:defRPr>
            </a:lvl6pPr>
            <a:lvl7pPr lvl="6">
              <a:spcBef>
                <a:spcPts val="0"/>
              </a:spcBef>
              <a:spcAft>
                <a:spcPts val="0"/>
              </a:spcAft>
              <a:buClr>
                <a:schemeClr val="lt1"/>
              </a:buClr>
              <a:buSzPts val="1400"/>
              <a:buFont typeface="Inter"/>
              <a:buNone/>
              <a:defRPr b="0">
                <a:solidFill>
                  <a:schemeClr val="lt1"/>
                </a:solidFill>
                <a:latin typeface="Inter"/>
                <a:ea typeface="Inter"/>
                <a:cs typeface="Inter"/>
                <a:sym typeface="Inter"/>
              </a:defRPr>
            </a:lvl7pPr>
            <a:lvl8pPr lvl="7">
              <a:spcBef>
                <a:spcPts val="0"/>
              </a:spcBef>
              <a:spcAft>
                <a:spcPts val="0"/>
              </a:spcAft>
              <a:buClr>
                <a:schemeClr val="lt1"/>
              </a:buClr>
              <a:buSzPts val="1400"/>
              <a:buFont typeface="Inter"/>
              <a:buNone/>
              <a:defRPr b="0">
                <a:solidFill>
                  <a:schemeClr val="lt1"/>
                </a:solidFill>
                <a:latin typeface="Inter"/>
                <a:ea typeface="Inter"/>
                <a:cs typeface="Inter"/>
                <a:sym typeface="Inter"/>
              </a:defRPr>
            </a:lvl8pPr>
            <a:lvl9pPr lvl="8">
              <a:spcBef>
                <a:spcPts val="0"/>
              </a:spcBef>
              <a:spcAft>
                <a:spcPts val="0"/>
              </a:spcAft>
              <a:buClr>
                <a:schemeClr val="lt1"/>
              </a:buClr>
              <a:buSzPts val="1400"/>
              <a:buFont typeface="Inter"/>
              <a:buNone/>
              <a:defRPr b="0">
                <a:solidFill>
                  <a:schemeClr val="lt1"/>
                </a:solidFill>
                <a:latin typeface="Inter"/>
                <a:ea typeface="Inter"/>
                <a:cs typeface="Inter"/>
                <a:sym typeface="Inter"/>
              </a:defRPr>
            </a:lvl9pPr>
          </a:lstStyle>
          <a:p>
            <a:endParaRPr/>
          </a:p>
        </p:txBody>
      </p:sp>
      <p:sp>
        <p:nvSpPr>
          <p:cNvPr id="984" name="Google Shape;984;p148"/>
          <p:cNvSpPr txBox="1">
            <a:spLocks noGrp="1"/>
          </p:cNvSpPr>
          <p:nvPr>
            <p:ph type="title" idx="6"/>
          </p:nvPr>
        </p:nvSpPr>
        <p:spPr>
          <a:xfrm>
            <a:off x="1911100" y="298704"/>
            <a:ext cx="8370000" cy="560800"/>
          </a:xfrm>
          <a:prstGeom prst="rect">
            <a:avLst/>
          </a:prstGeom>
        </p:spPr>
        <p:txBody>
          <a:bodyPr spcFirstLastPara="1" wrap="square" lIns="0" tIns="0" rIns="0" bIns="0" anchor="t" anchorCtr="0">
            <a:noAutofit/>
          </a:bodyPr>
          <a:lstStyle>
            <a:lvl1pPr lvl="0" algn="ctr">
              <a:spcBef>
                <a:spcPts val="0"/>
              </a:spcBef>
              <a:spcAft>
                <a:spcPts val="0"/>
              </a:spcAft>
              <a:buClr>
                <a:schemeClr val="accent5"/>
              </a:buClr>
              <a:buSzPts val="6000"/>
              <a:buNone/>
              <a:defRPr sz="4000">
                <a:solidFill>
                  <a:schemeClr val="accent5"/>
                </a:solidFill>
              </a:defRPr>
            </a:lvl1pPr>
            <a:lvl2pPr lvl="1">
              <a:spcBef>
                <a:spcPts val="0"/>
              </a:spcBef>
              <a:spcAft>
                <a:spcPts val="0"/>
              </a:spcAft>
              <a:buClr>
                <a:schemeClr val="accent5"/>
              </a:buClr>
              <a:buSzPts val="1400"/>
              <a:buNone/>
              <a:defRPr>
                <a:solidFill>
                  <a:schemeClr val="accent5"/>
                </a:solidFill>
              </a:defRPr>
            </a:lvl2pPr>
            <a:lvl3pPr lvl="2">
              <a:spcBef>
                <a:spcPts val="0"/>
              </a:spcBef>
              <a:spcAft>
                <a:spcPts val="0"/>
              </a:spcAft>
              <a:buClr>
                <a:schemeClr val="accent5"/>
              </a:buClr>
              <a:buSzPts val="1400"/>
              <a:buNone/>
              <a:defRPr>
                <a:solidFill>
                  <a:schemeClr val="accent5"/>
                </a:solidFill>
              </a:defRPr>
            </a:lvl3pPr>
            <a:lvl4pPr lvl="3">
              <a:spcBef>
                <a:spcPts val="0"/>
              </a:spcBef>
              <a:spcAft>
                <a:spcPts val="0"/>
              </a:spcAft>
              <a:buClr>
                <a:schemeClr val="accent5"/>
              </a:buClr>
              <a:buSzPts val="1400"/>
              <a:buNone/>
              <a:defRPr>
                <a:solidFill>
                  <a:schemeClr val="accent5"/>
                </a:solidFill>
              </a:defRPr>
            </a:lvl4pPr>
            <a:lvl5pPr lvl="4">
              <a:spcBef>
                <a:spcPts val="0"/>
              </a:spcBef>
              <a:spcAft>
                <a:spcPts val="0"/>
              </a:spcAft>
              <a:buClr>
                <a:schemeClr val="accent5"/>
              </a:buClr>
              <a:buSzPts val="1400"/>
              <a:buNone/>
              <a:defRPr>
                <a:solidFill>
                  <a:schemeClr val="accent5"/>
                </a:solidFill>
              </a:defRPr>
            </a:lvl5pPr>
            <a:lvl6pPr lvl="5">
              <a:spcBef>
                <a:spcPts val="0"/>
              </a:spcBef>
              <a:spcAft>
                <a:spcPts val="0"/>
              </a:spcAft>
              <a:buClr>
                <a:schemeClr val="accent5"/>
              </a:buClr>
              <a:buSzPts val="1400"/>
              <a:buNone/>
              <a:defRPr>
                <a:solidFill>
                  <a:schemeClr val="accent5"/>
                </a:solidFill>
              </a:defRPr>
            </a:lvl6pPr>
            <a:lvl7pPr lvl="6">
              <a:spcBef>
                <a:spcPts val="0"/>
              </a:spcBef>
              <a:spcAft>
                <a:spcPts val="0"/>
              </a:spcAft>
              <a:buClr>
                <a:schemeClr val="accent5"/>
              </a:buClr>
              <a:buSzPts val="1400"/>
              <a:buNone/>
              <a:defRPr>
                <a:solidFill>
                  <a:schemeClr val="accent5"/>
                </a:solidFill>
              </a:defRPr>
            </a:lvl7pPr>
            <a:lvl8pPr lvl="7">
              <a:spcBef>
                <a:spcPts val="0"/>
              </a:spcBef>
              <a:spcAft>
                <a:spcPts val="0"/>
              </a:spcAft>
              <a:buClr>
                <a:schemeClr val="accent5"/>
              </a:buClr>
              <a:buSzPts val="1400"/>
              <a:buNone/>
              <a:defRPr>
                <a:solidFill>
                  <a:schemeClr val="accent5"/>
                </a:solidFill>
              </a:defRPr>
            </a:lvl8pPr>
            <a:lvl9pPr lvl="8">
              <a:spcBef>
                <a:spcPts val="0"/>
              </a:spcBef>
              <a:spcAft>
                <a:spcPts val="0"/>
              </a:spcAft>
              <a:buClr>
                <a:schemeClr val="accent5"/>
              </a:buClr>
              <a:buSzPts val="1400"/>
              <a:buNone/>
              <a:defRPr>
                <a:solidFill>
                  <a:schemeClr val="accent5"/>
                </a:solidFill>
              </a:defRPr>
            </a:lvl9pPr>
          </a:lstStyle>
          <a:p>
            <a:endParaRPr/>
          </a:p>
        </p:txBody>
      </p:sp>
      <p:pic>
        <p:nvPicPr>
          <p:cNvPr id="985" name="Google Shape;985;p148" descr="preencoded.png"/>
          <p:cNvPicPr preferRelativeResize="0"/>
          <p:nvPr/>
        </p:nvPicPr>
        <p:blipFill rotWithShape="1">
          <a:blip r:embed="rId4">
            <a:alphaModFix/>
          </a:blip>
          <a:srcRect/>
          <a:stretch/>
        </p:blipFill>
        <p:spPr>
          <a:xfrm>
            <a:off x="8382000" y="3009900"/>
            <a:ext cx="165100" cy="165100"/>
          </a:xfrm>
          <a:prstGeom prst="rect">
            <a:avLst/>
          </a:prstGeom>
          <a:noFill/>
          <a:ln>
            <a:noFill/>
          </a:ln>
        </p:spPr>
      </p:pic>
      <p:pic>
        <p:nvPicPr>
          <p:cNvPr id="986" name="Google Shape;986;p148" descr="preencoded.png"/>
          <p:cNvPicPr preferRelativeResize="0"/>
          <p:nvPr/>
        </p:nvPicPr>
        <p:blipFill rotWithShape="1">
          <a:blip r:embed="rId4">
            <a:alphaModFix/>
          </a:blip>
          <a:srcRect/>
          <a:stretch/>
        </p:blipFill>
        <p:spPr>
          <a:xfrm>
            <a:off x="8382000" y="4025900"/>
            <a:ext cx="165100" cy="165100"/>
          </a:xfrm>
          <a:prstGeom prst="rect">
            <a:avLst/>
          </a:prstGeom>
          <a:noFill/>
          <a:ln>
            <a:noFill/>
          </a:ln>
        </p:spPr>
      </p:pic>
      <p:pic>
        <p:nvPicPr>
          <p:cNvPr id="987" name="Google Shape;987;p148" descr="preencoded.png"/>
          <p:cNvPicPr preferRelativeResize="0"/>
          <p:nvPr/>
        </p:nvPicPr>
        <p:blipFill rotWithShape="1">
          <a:blip r:embed="rId4">
            <a:alphaModFix/>
          </a:blip>
          <a:srcRect/>
          <a:stretch/>
        </p:blipFill>
        <p:spPr>
          <a:xfrm>
            <a:off x="8382000" y="4718050"/>
            <a:ext cx="165100" cy="165100"/>
          </a:xfrm>
          <a:prstGeom prst="rect">
            <a:avLst/>
          </a:prstGeom>
          <a:noFill/>
          <a:ln>
            <a:noFill/>
          </a:ln>
        </p:spPr>
      </p:pic>
    </p:spTree>
    <p:extLst>
      <p:ext uri="{BB962C8B-B14F-4D97-AF65-F5344CB8AC3E}">
        <p14:creationId xmlns:p14="http://schemas.microsoft.com/office/powerpoint/2010/main" val="125096421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Closing Slide">
  <p:cSld name="Closing Slide">
    <p:bg>
      <p:bgPr>
        <a:solidFill>
          <a:srgbClr val="0F2333"/>
        </a:solidFill>
        <a:effectLst/>
      </p:bgPr>
    </p:bg>
    <p:spTree>
      <p:nvGrpSpPr>
        <p:cNvPr id="1" name="Shape 988"/>
        <p:cNvGrpSpPr/>
        <p:nvPr/>
      </p:nvGrpSpPr>
      <p:grpSpPr>
        <a:xfrm>
          <a:off x="0" y="0"/>
          <a:ext cx="0" cy="0"/>
          <a:chOff x="0" y="0"/>
          <a:chExt cx="0" cy="0"/>
        </a:xfrm>
      </p:grpSpPr>
      <p:pic>
        <p:nvPicPr>
          <p:cNvPr id="989" name="Google Shape;989;p149" descr="preencoded.png"/>
          <p:cNvPicPr preferRelativeResize="0"/>
          <p:nvPr/>
        </p:nvPicPr>
        <p:blipFill rotWithShape="1">
          <a:blip r:embed="rId2">
            <a:alphaModFix/>
          </a:blip>
          <a:srcRect/>
          <a:stretch/>
        </p:blipFill>
        <p:spPr>
          <a:xfrm>
            <a:off x="0" y="4914900"/>
            <a:ext cx="12192005" cy="1943101"/>
          </a:xfrm>
          <a:prstGeom prst="rect">
            <a:avLst/>
          </a:prstGeom>
          <a:noFill/>
          <a:ln>
            <a:noFill/>
          </a:ln>
        </p:spPr>
      </p:pic>
      <p:pic>
        <p:nvPicPr>
          <p:cNvPr id="990" name="Google Shape;990;p149" descr="preencoded.png"/>
          <p:cNvPicPr preferRelativeResize="0"/>
          <p:nvPr/>
        </p:nvPicPr>
        <p:blipFill rotWithShape="1">
          <a:blip r:embed="rId3">
            <a:alphaModFix/>
          </a:blip>
          <a:srcRect/>
          <a:stretch/>
        </p:blipFill>
        <p:spPr>
          <a:xfrm>
            <a:off x="0" y="5358867"/>
            <a:ext cx="12192007" cy="1499134"/>
          </a:xfrm>
          <a:prstGeom prst="rect">
            <a:avLst/>
          </a:prstGeom>
          <a:noFill/>
          <a:ln>
            <a:noFill/>
          </a:ln>
        </p:spPr>
      </p:pic>
      <p:pic>
        <p:nvPicPr>
          <p:cNvPr id="991" name="Google Shape;991;p149" descr="preencoded.png"/>
          <p:cNvPicPr preferRelativeResize="0"/>
          <p:nvPr/>
        </p:nvPicPr>
        <p:blipFill rotWithShape="1">
          <a:blip r:embed="rId4">
            <a:alphaModFix/>
          </a:blip>
          <a:srcRect/>
          <a:stretch/>
        </p:blipFill>
        <p:spPr>
          <a:xfrm>
            <a:off x="0" y="5231098"/>
            <a:ext cx="12192005" cy="1414079"/>
          </a:xfrm>
          <a:prstGeom prst="rect">
            <a:avLst/>
          </a:prstGeom>
          <a:noFill/>
          <a:ln>
            <a:noFill/>
          </a:ln>
        </p:spPr>
      </p:pic>
      <p:pic>
        <p:nvPicPr>
          <p:cNvPr id="992" name="Google Shape;992;p149" descr="preencoded.png"/>
          <p:cNvPicPr preferRelativeResize="0"/>
          <p:nvPr/>
        </p:nvPicPr>
        <p:blipFill rotWithShape="1">
          <a:blip r:embed="rId5">
            <a:alphaModFix/>
          </a:blip>
          <a:srcRect/>
          <a:stretch/>
        </p:blipFill>
        <p:spPr>
          <a:xfrm>
            <a:off x="1" y="5067300"/>
            <a:ext cx="12192007" cy="1766158"/>
          </a:xfrm>
          <a:prstGeom prst="rect">
            <a:avLst/>
          </a:prstGeom>
          <a:noFill/>
          <a:ln>
            <a:noFill/>
          </a:ln>
        </p:spPr>
      </p:pic>
      <p:pic>
        <p:nvPicPr>
          <p:cNvPr id="993" name="Google Shape;993;p149" descr="preencoded.png"/>
          <p:cNvPicPr preferRelativeResize="0"/>
          <p:nvPr/>
        </p:nvPicPr>
        <p:blipFill rotWithShape="1">
          <a:blip r:embed="rId6">
            <a:alphaModFix/>
          </a:blip>
          <a:srcRect/>
          <a:stretch/>
        </p:blipFill>
        <p:spPr>
          <a:xfrm>
            <a:off x="5080000" y="1981201"/>
            <a:ext cx="2032000" cy="206995"/>
          </a:xfrm>
          <a:prstGeom prst="rect">
            <a:avLst/>
          </a:prstGeom>
          <a:noFill/>
          <a:ln>
            <a:noFill/>
          </a:ln>
        </p:spPr>
      </p:pic>
      <p:sp>
        <p:nvSpPr>
          <p:cNvPr id="994" name="Google Shape;994;p149"/>
          <p:cNvSpPr/>
          <p:nvPr/>
        </p:nvSpPr>
        <p:spPr>
          <a:xfrm>
            <a:off x="9671050"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8EE8AA"/>
              </a:buClr>
              <a:buSzPts val="1400"/>
              <a:buFont typeface="Inter"/>
              <a:buNone/>
            </a:pPr>
            <a:r>
              <a:rPr lang="en" sz="933" i="0" u="none" strike="noStrike" cap="none">
                <a:solidFill>
                  <a:srgbClr val="8EE8AA"/>
                </a:solidFill>
                <a:latin typeface="Inter"/>
                <a:ea typeface="Inter"/>
                <a:cs typeface="Inter"/>
                <a:sym typeface="Inter"/>
              </a:rPr>
              <a:t>Copyright © 2024 SmartRecruiters, Inc. </a:t>
            </a:r>
            <a:endParaRPr sz="933" i="0" u="none" strike="noStrike" cap="none">
              <a:solidFill>
                <a:schemeClr val="dk1"/>
              </a:solidFill>
              <a:latin typeface="Inter"/>
              <a:ea typeface="Inter"/>
              <a:cs typeface="Inter"/>
              <a:sym typeface="Inter"/>
            </a:endParaRPr>
          </a:p>
        </p:txBody>
      </p:sp>
      <p:sp>
        <p:nvSpPr>
          <p:cNvPr id="995" name="Google Shape;995;p149"/>
          <p:cNvSpPr txBox="1">
            <a:spLocks noGrp="1"/>
          </p:cNvSpPr>
          <p:nvPr>
            <p:ph type="title"/>
          </p:nvPr>
        </p:nvSpPr>
        <p:spPr>
          <a:xfrm>
            <a:off x="-3006600" y="2462784"/>
            <a:ext cx="18205200" cy="1341200"/>
          </a:xfrm>
          <a:prstGeom prst="rect">
            <a:avLst/>
          </a:prstGeom>
        </p:spPr>
        <p:txBody>
          <a:bodyPr spcFirstLastPara="1" wrap="square" lIns="0" tIns="0" rIns="0" bIns="0" anchor="t" anchorCtr="0">
            <a:noAutofit/>
          </a:bodyPr>
          <a:lstStyle>
            <a:lvl1pPr lvl="0" algn="ctr">
              <a:lnSpc>
                <a:spcPct val="78000"/>
              </a:lnSpc>
              <a:spcBef>
                <a:spcPts val="0"/>
              </a:spcBef>
              <a:spcAft>
                <a:spcPts val="0"/>
              </a:spcAft>
              <a:buClr>
                <a:schemeClr val="lt1"/>
              </a:buClr>
              <a:buSzPts val="14400"/>
              <a:buFont typeface="Montserrat SemiBold"/>
              <a:buNone/>
              <a:defRPr sz="9600">
                <a:solidFill>
                  <a:schemeClr val="lt1"/>
                </a:solidFill>
                <a:latin typeface="Montserrat SemiBold"/>
                <a:ea typeface="Montserrat SemiBold"/>
                <a:cs typeface="Montserrat SemiBold"/>
                <a:sym typeface="Montserrat SemiBold"/>
              </a:defRPr>
            </a:lvl1pPr>
            <a:lvl2pPr lvl="1" algn="ctr">
              <a:lnSpc>
                <a:spcPct val="78000"/>
              </a:lnSpc>
              <a:spcBef>
                <a:spcPts val="0"/>
              </a:spcBef>
              <a:spcAft>
                <a:spcPts val="0"/>
              </a:spcAft>
              <a:buClr>
                <a:srgbClr val="FCFCF8"/>
              </a:buClr>
              <a:buSzPts val="14400"/>
              <a:buFont typeface="Montserrat"/>
              <a:buNone/>
              <a:defRPr sz="9600">
                <a:solidFill>
                  <a:srgbClr val="FCFCF8"/>
                </a:solidFill>
                <a:latin typeface="Montserrat"/>
                <a:ea typeface="Montserrat"/>
                <a:cs typeface="Montserrat"/>
                <a:sym typeface="Montserrat"/>
              </a:defRPr>
            </a:lvl2pPr>
            <a:lvl3pPr lvl="2" algn="ctr">
              <a:lnSpc>
                <a:spcPct val="78000"/>
              </a:lnSpc>
              <a:spcBef>
                <a:spcPts val="0"/>
              </a:spcBef>
              <a:spcAft>
                <a:spcPts val="0"/>
              </a:spcAft>
              <a:buClr>
                <a:srgbClr val="FCFCF8"/>
              </a:buClr>
              <a:buSzPts val="14400"/>
              <a:buFont typeface="Montserrat"/>
              <a:buNone/>
              <a:defRPr sz="9600">
                <a:solidFill>
                  <a:srgbClr val="FCFCF8"/>
                </a:solidFill>
                <a:latin typeface="Montserrat"/>
                <a:ea typeface="Montserrat"/>
                <a:cs typeface="Montserrat"/>
                <a:sym typeface="Montserrat"/>
              </a:defRPr>
            </a:lvl3pPr>
            <a:lvl4pPr lvl="3" algn="ctr">
              <a:lnSpc>
                <a:spcPct val="78000"/>
              </a:lnSpc>
              <a:spcBef>
                <a:spcPts val="0"/>
              </a:spcBef>
              <a:spcAft>
                <a:spcPts val="0"/>
              </a:spcAft>
              <a:buClr>
                <a:srgbClr val="FCFCF8"/>
              </a:buClr>
              <a:buSzPts val="14400"/>
              <a:buFont typeface="Montserrat"/>
              <a:buNone/>
              <a:defRPr sz="9600">
                <a:solidFill>
                  <a:srgbClr val="FCFCF8"/>
                </a:solidFill>
                <a:latin typeface="Montserrat"/>
                <a:ea typeface="Montserrat"/>
                <a:cs typeface="Montserrat"/>
                <a:sym typeface="Montserrat"/>
              </a:defRPr>
            </a:lvl4pPr>
            <a:lvl5pPr lvl="4" algn="ctr">
              <a:lnSpc>
                <a:spcPct val="78000"/>
              </a:lnSpc>
              <a:spcBef>
                <a:spcPts val="0"/>
              </a:spcBef>
              <a:spcAft>
                <a:spcPts val="0"/>
              </a:spcAft>
              <a:buClr>
                <a:srgbClr val="FCFCF8"/>
              </a:buClr>
              <a:buSzPts val="14400"/>
              <a:buFont typeface="Montserrat"/>
              <a:buNone/>
              <a:defRPr sz="9600">
                <a:solidFill>
                  <a:srgbClr val="FCFCF8"/>
                </a:solidFill>
                <a:latin typeface="Montserrat"/>
                <a:ea typeface="Montserrat"/>
                <a:cs typeface="Montserrat"/>
                <a:sym typeface="Montserrat"/>
              </a:defRPr>
            </a:lvl5pPr>
            <a:lvl6pPr lvl="5" algn="ctr">
              <a:lnSpc>
                <a:spcPct val="78000"/>
              </a:lnSpc>
              <a:spcBef>
                <a:spcPts val="0"/>
              </a:spcBef>
              <a:spcAft>
                <a:spcPts val="0"/>
              </a:spcAft>
              <a:buClr>
                <a:srgbClr val="FCFCF8"/>
              </a:buClr>
              <a:buSzPts val="14400"/>
              <a:buFont typeface="Montserrat"/>
              <a:buNone/>
              <a:defRPr sz="9600">
                <a:solidFill>
                  <a:srgbClr val="FCFCF8"/>
                </a:solidFill>
                <a:latin typeface="Montserrat"/>
                <a:ea typeface="Montserrat"/>
                <a:cs typeface="Montserrat"/>
                <a:sym typeface="Montserrat"/>
              </a:defRPr>
            </a:lvl6pPr>
            <a:lvl7pPr lvl="6" algn="ctr">
              <a:lnSpc>
                <a:spcPct val="78000"/>
              </a:lnSpc>
              <a:spcBef>
                <a:spcPts val="0"/>
              </a:spcBef>
              <a:spcAft>
                <a:spcPts val="0"/>
              </a:spcAft>
              <a:buClr>
                <a:srgbClr val="FCFCF8"/>
              </a:buClr>
              <a:buSzPts val="14400"/>
              <a:buFont typeface="Montserrat"/>
              <a:buNone/>
              <a:defRPr sz="9600">
                <a:solidFill>
                  <a:srgbClr val="FCFCF8"/>
                </a:solidFill>
                <a:latin typeface="Montserrat"/>
                <a:ea typeface="Montserrat"/>
                <a:cs typeface="Montserrat"/>
                <a:sym typeface="Montserrat"/>
              </a:defRPr>
            </a:lvl7pPr>
            <a:lvl8pPr lvl="7" algn="ctr">
              <a:lnSpc>
                <a:spcPct val="78000"/>
              </a:lnSpc>
              <a:spcBef>
                <a:spcPts val="0"/>
              </a:spcBef>
              <a:spcAft>
                <a:spcPts val="0"/>
              </a:spcAft>
              <a:buClr>
                <a:srgbClr val="FCFCF8"/>
              </a:buClr>
              <a:buSzPts val="14400"/>
              <a:buFont typeface="Montserrat"/>
              <a:buNone/>
              <a:defRPr sz="9600">
                <a:solidFill>
                  <a:srgbClr val="FCFCF8"/>
                </a:solidFill>
                <a:latin typeface="Montserrat"/>
                <a:ea typeface="Montserrat"/>
                <a:cs typeface="Montserrat"/>
                <a:sym typeface="Montserrat"/>
              </a:defRPr>
            </a:lvl8pPr>
            <a:lvl9pPr lvl="8" algn="ctr">
              <a:lnSpc>
                <a:spcPct val="78000"/>
              </a:lnSpc>
              <a:spcBef>
                <a:spcPts val="0"/>
              </a:spcBef>
              <a:spcAft>
                <a:spcPts val="0"/>
              </a:spcAft>
              <a:buClr>
                <a:srgbClr val="FCFCF8"/>
              </a:buClr>
              <a:buSzPts val="14400"/>
              <a:buFont typeface="Montserrat"/>
              <a:buNone/>
              <a:defRPr sz="9600">
                <a:solidFill>
                  <a:srgbClr val="FCFCF8"/>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03779963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Wildcard A">
  <p:cSld name="Wildcard A">
    <p:spTree>
      <p:nvGrpSpPr>
        <p:cNvPr id="1" name="Shape 996"/>
        <p:cNvGrpSpPr/>
        <p:nvPr/>
      </p:nvGrpSpPr>
      <p:grpSpPr>
        <a:xfrm>
          <a:off x="0" y="0"/>
          <a:ext cx="0" cy="0"/>
          <a:chOff x="0" y="0"/>
          <a:chExt cx="0" cy="0"/>
        </a:xfrm>
      </p:grpSpPr>
      <p:pic>
        <p:nvPicPr>
          <p:cNvPr id="997" name="Google Shape;997;p150" descr="preencoded.png"/>
          <p:cNvPicPr preferRelativeResize="0"/>
          <p:nvPr/>
        </p:nvPicPr>
        <p:blipFill rotWithShape="1">
          <a:blip r:embed="rId2">
            <a:alphaModFix/>
          </a:blip>
          <a:srcRect/>
          <a:stretch/>
        </p:blipFill>
        <p:spPr>
          <a:xfrm>
            <a:off x="0" y="0"/>
            <a:ext cx="12192007" cy="909256"/>
          </a:xfrm>
          <a:prstGeom prst="rect">
            <a:avLst/>
          </a:prstGeom>
          <a:noFill/>
          <a:ln>
            <a:noFill/>
          </a:ln>
        </p:spPr>
      </p:pic>
      <p:pic>
        <p:nvPicPr>
          <p:cNvPr id="998" name="Google Shape;998;p150" descr="preencoded.png"/>
          <p:cNvPicPr preferRelativeResize="0"/>
          <p:nvPr/>
        </p:nvPicPr>
        <p:blipFill rotWithShape="1">
          <a:blip r:embed="rId3">
            <a:alphaModFix/>
          </a:blip>
          <a:srcRect/>
          <a:stretch/>
        </p:blipFill>
        <p:spPr>
          <a:xfrm>
            <a:off x="0" y="6045200"/>
            <a:ext cx="12192005" cy="812800"/>
          </a:xfrm>
          <a:prstGeom prst="rect">
            <a:avLst/>
          </a:prstGeom>
          <a:noFill/>
          <a:ln>
            <a:noFill/>
          </a:ln>
        </p:spPr>
      </p:pic>
      <p:pic>
        <p:nvPicPr>
          <p:cNvPr id="999" name="Google Shape;999;p150" descr="preencoded.png"/>
          <p:cNvPicPr preferRelativeResize="0"/>
          <p:nvPr/>
        </p:nvPicPr>
        <p:blipFill rotWithShape="1">
          <a:blip r:embed="rId4">
            <a:alphaModFix/>
          </a:blip>
          <a:srcRect/>
          <a:stretch/>
        </p:blipFill>
        <p:spPr>
          <a:xfrm>
            <a:off x="9347200" y="406400"/>
            <a:ext cx="2032000" cy="206995"/>
          </a:xfrm>
          <a:prstGeom prst="rect">
            <a:avLst/>
          </a:prstGeom>
          <a:noFill/>
          <a:ln>
            <a:noFill/>
          </a:ln>
        </p:spPr>
      </p:pic>
      <p:pic>
        <p:nvPicPr>
          <p:cNvPr id="1000" name="Google Shape;1000;p150" descr="preencoded.png"/>
          <p:cNvPicPr preferRelativeResize="0"/>
          <p:nvPr/>
        </p:nvPicPr>
        <p:blipFill rotWithShape="1">
          <a:blip r:embed="rId5">
            <a:alphaModFix/>
          </a:blip>
          <a:srcRect/>
          <a:stretch/>
        </p:blipFill>
        <p:spPr>
          <a:xfrm>
            <a:off x="1" y="0"/>
            <a:ext cx="12192007" cy="1409738"/>
          </a:xfrm>
          <a:prstGeom prst="rect">
            <a:avLst/>
          </a:prstGeom>
          <a:noFill/>
          <a:ln>
            <a:noFill/>
          </a:ln>
        </p:spPr>
      </p:pic>
      <p:pic>
        <p:nvPicPr>
          <p:cNvPr id="1001" name="Google Shape;1001;p150" descr="preencoded.png"/>
          <p:cNvPicPr preferRelativeResize="0"/>
          <p:nvPr/>
        </p:nvPicPr>
        <p:blipFill rotWithShape="1">
          <a:blip r:embed="rId6">
            <a:alphaModFix/>
          </a:blip>
          <a:srcRect/>
          <a:stretch/>
        </p:blipFill>
        <p:spPr>
          <a:xfrm>
            <a:off x="0" y="0"/>
            <a:ext cx="12192004" cy="981273"/>
          </a:xfrm>
          <a:prstGeom prst="rect">
            <a:avLst/>
          </a:prstGeom>
          <a:noFill/>
          <a:ln>
            <a:noFill/>
          </a:ln>
        </p:spPr>
      </p:pic>
      <p:sp>
        <p:nvSpPr>
          <p:cNvPr id="1002" name="Google Shape;1002;p150"/>
          <p:cNvSpPr/>
          <p:nvPr/>
        </p:nvSpPr>
        <p:spPr>
          <a:xfrm>
            <a:off x="9671050"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8EE8AA"/>
              </a:buClr>
              <a:buSzPts val="1400"/>
              <a:buFont typeface="Inter"/>
              <a:buNone/>
            </a:pPr>
            <a:r>
              <a:rPr lang="en" sz="933" i="0" u="none" strike="noStrike" cap="none">
                <a:solidFill>
                  <a:srgbClr val="8EE8AA"/>
                </a:solidFill>
                <a:latin typeface="Inter"/>
                <a:ea typeface="Inter"/>
                <a:cs typeface="Inter"/>
                <a:sym typeface="Inter"/>
              </a:rPr>
              <a:t>Copyright © 2024 SmartRecruiters, Inc. </a:t>
            </a:r>
            <a:endParaRPr sz="933" i="0" u="none" strike="noStrike" cap="none">
              <a:solidFill>
                <a:schemeClr val="dk1"/>
              </a:solidFill>
              <a:latin typeface="Inter"/>
              <a:ea typeface="Inter"/>
              <a:cs typeface="Inter"/>
              <a:sym typeface="Inter"/>
            </a:endParaRPr>
          </a:p>
        </p:txBody>
      </p:sp>
    </p:spTree>
    <p:extLst>
      <p:ext uri="{BB962C8B-B14F-4D97-AF65-F5344CB8AC3E}">
        <p14:creationId xmlns:p14="http://schemas.microsoft.com/office/powerpoint/2010/main" val="12147054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gradFill>
          <a:gsLst>
            <a:gs pos="0">
              <a:srgbClr val="0D141C"/>
            </a:gs>
            <a:gs pos="100000">
              <a:srgbClr val="0F2333"/>
            </a:gs>
          </a:gsLst>
          <a:lin ang="2700006" scaled="0"/>
        </a:gradFill>
        <a:effectLst/>
      </p:bgPr>
    </p:bg>
    <p:spTree>
      <p:nvGrpSpPr>
        <p:cNvPr id="1" name="Shape 9"/>
        <p:cNvGrpSpPr/>
        <p:nvPr/>
      </p:nvGrpSpPr>
      <p:grpSpPr>
        <a:xfrm>
          <a:off x="0" y="0"/>
          <a:ext cx="0" cy="0"/>
          <a:chOff x="0" y="0"/>
          <a:chExt cx="0" cy="0"/>
        </a:xfrm>
      </p:grpSpPr>
      <p:pic>
        <p:nvPicPr>
          <p:cNvPr id="10" name="Google Shape;10;p2" title="Green_Blur.png"/>
          <p:cNvPicPr preferRelativeResize="0"/>
          <p:nvPr/>
        </p:nvPicPr>
        <p:blipFill rotWithShape="1">
          <a:blip r:embed="rId2">
            <a:alphaModFix/>
          </a:blip>
          <a:srcRect t="19212" r="42420" b="24067"/>
          <a:stretch/>
        </p:blipFill>
        <p:spPr>
          <a:xfrm>
            <a:off x="5230417" y="0"/>
            <a:ext cx="6961582" cy="6858001"/>
          </a:xfrm>
          <a:prstGeom prst="rect">
            <a:avLst/>
          </a:prstGeom>
          <a:noFill/>
          <a:ln>
            <a:noFill/>
          </a:ln>
        </p:spPr>
      </p:pic>
      <p:pic>
        <p:nvPicPr>
          <p:cNvPr id="11" name="Google Shape;11;p2" descr="preencoded.png"/>
          <p:cNvPicPr preferRelativeResize="0"/>
          <p:nvPr/>
        </p:nvPicPr>
        <p:blipFill rotWithShape="1">
          <a:blip r:embed="rId3">
            <a:alphaModFix/>
          </a:blip>
          <a:srcRect/>
          <a:stretch/>
        </p:blipFill>
        <p:spPr>
          <a:xfrm>
            <a:off x="6858000" y="0"/>
            <a:ext cx="5334000" cy="6858000"/>
          </a:xfrm>
          <a:prstGeom prst="rect">
            <a:avLst/>
          </a:prstGeom>
          <a:noFill/>
          <a:ln>
            <a:noFill/>
          </a:ln>
        </p:spPr>
      </p:pic>
      <p:pic>
        <p:nvPicPr>
          <p:cNvPr id="12" name="Google Shape;12;p2" title="SR SAP Logo Inverse.png"/>
          <p:cNvPicPr preferRelativeResize="0"/>
          <p:nvPr/>
        </p:nvPicPr>
        <p:blipFill rotWithShape="1">
          <a:blip r:embed="rId4">
            <a:alphaModFix/>
          </a:blip>
          <a:srcRect/>
          <a:stretch/>
        </p:blipFill>
        <p:spPr>
          <a:xfrm>
            <a:off x="1090567" y="402367"/>
            <a:ext cx="2055833" cy="405567"/>
          </a:xfrm>
          <a:prstGeom prst="rect">
            <a:avLst/>
          </a:prstGeom>
          <a:noFill/>
          <a:ln>
            <a:noFill/>
          </a:ln>
        </p:spPr>
      </p:pic>
    </p:spTree>
    <p:extLst>
      <p:ext uri="{BB962C8B-B14F-4D97-AF65-F5344CB8AC3E}">
        <p14:creationId xmlns:p14="http://schemas.microsoft.com/office/powerpoint/2010/main" val="348339199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Wildcard B">
  <p:cSld name="Wildcard B">
    <p:bg>
      <p:bgPr>
        <a:solidFill>
          <a:srgbClr val="036D59"/>
        </a:solidFill>
        <a:effectLst/>
      </p:bgPr>
    </p:bg>
    <p:spTree>
      <p:nvGrpSpPr>
        <p:cNvPr id="1" name="Shape 1003"/>
        <p:cNvGrpSpPr/>
        <p:nvPr/>
      </p:nvGrpSpPr>
      <p:grpSpPr>
        <a:xfrm>
          <a:off x="0" y="0"/>
          <a:ext cx="0" cy="0"/>
          <a:chOff x="0" y="0"/>
          <a:chExt cx="0" cy="0"/>
        </a:xfrm>
      </p:grpSpPr>
      <p:pic>
        <p:nvPicPr>
          <p:cNvPr id="1004" name="Google Shape;1004;p151" descr="preencoded.png"/>
          <p:cNvPicPr preferRelativeResize="0"/>
          <p:nvPr/>
        </p:nvPicPr>
        <p:blipFill rotWithShape="1">
          <a:blip r:embed="rId2">
            <a:alphaModFix/>
          </a:blip>
          <a:srcRect/>
          <a:stretch/>
        </p:blipFill>
        <p:spPr>
          <a:xfrm>
            <a:off x="9347200" y="406401"/>
            <a:ext cx="2032000" cy="206991"/>
          </a:xfrm>
          <a:prstGeom prst="rect">
            <a:avLst/>
          </a:prstGeom>
          <a:noFill/>
          <a:ln>
            <a:noFill/>
          </a:ln>
        </p:spPr>
      </p:pic>
      <p:pic>
        <p:nvPicPr>
          <p:cNvPr id="1005" name="Google Shape;1005;p151" descr="preencoded.png"/>
          <p:cNvPicPr preferRelativeResize="0"/>
          <p:nvPr/>
        </p:nvPicPr>
        <p:blipFill rotWithShape="1">
          <a:blip r:embed="rId3">
            <a:alphaModFix/>
          </a:blip>
          <a:srcRect/>
          <a:stretch/>
        </p:blipFill>
        <p:spPr>
          <a:xfrm>
            <a:off x="0" y="3378200"/>
            <a:ext cx="12192005" cy="3479800"/>
          </a:xfrm>
          <a:prstGeom prst="rect">
            <a:avLst/>
          </a:prstGeom>
          <a:noFill/>
          <a:ln>
            <a:noFill/>
          </a:ln>
        </p:spPr>
      </p:pic>
      <p:pic>
        <p:nvPicPr>
          <p:cNvPr id="1006" name="Google Shape;1006;p151" descr="preencoded.png"/>
          <p:cNvPicPr preferRelativeResize="0"/>
          <p:nvPr/>
        </p:nvPicPr>
        <p:blipFill rotWithShape="1">
          <a:blip r:embed="rId4">
            <a:alphaModFix/>
          </a:blip>
          <a:srcRect/>
          <a:stretch/>
        </p:blipFill>
        <p:spPr>
          <a:xfrm>
            <a:off x="0" y="3613151"/>
            <a:ext cx="12192002" cy="3244851"/>
          </a:xfrm>
          <a:prstGeom prst="rect">
            <a:avLst/>
          </a:prstGeom>
          <a:noFill/>
          <a:ln>
            <a:noFill/>
          </a:ln>
        </p:spPr>
      </p:pic>
      <p:pic>
        <p:nvPicPr>
          <p:cNvPr id="1007" name="Google Shape;1007;p151" descr="preencoded.png"/>
          <p:cNvPicPr preferRelativeResize="0"/>
          <p:nvPr/>
        </p:nvPicPr>
        <p:blipFill rotWithShape="1">
          <a:blip r:embed="rId5">
            <a:alphaModFix/>
          </a:blip>
          <a:srcRect/>
          <a:stretch/>
        </p:blipFill>
        <p:spPr>
          <a:xfrm>
            <a:off x="0" y="4535388"/>
            <a:ext cx="12192002" cy="2322613"/>
          </a:xfrm>
          <a:prstGeom prst="rect">
            <a:avLst/>
          </a:prstGeom>
          <a:noFill/>
          <a:ln>
            <a:noFill/>
          </a:ln>
        </p:spPr>
      </p:pic>
      <p:sp>
        <p:nvSpPr>
          <p:cNvPr id="1008" name="Google Shape;1008;p151"/>
          <p:cNvSpPr/>
          <p:nvPr/>
        </p:nvSpPr>
        <p:spPr>
          <a:xfrm>
            <a:off x="9671050" y="6413500"/>
            <a:ext cx="221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32A964"/>
              </a:buClr>
              <a:buSzPts val="1400"/>
              <a:buFont typeface="Inter"/>
              <a:buNone/>
            </a:pPr>
            <a:r>
              <a:rPr lang="en" sz="933" b="0" i="0" u="none" strike="noStrike" cap="none">
                <a:solidFill>
                  <a:srgbClr val="32A964"/>
                </a:solidFill>
                <a:latin typeface="Inter"/>
                <a:ea typeface="Inter"/>
                <a:cs typeface="Inter"/>
                <a:sym typeface="Inter"/>
              </a:rPr>
              <a:t>Copyright © 2024 SmartRecruiters, Inc. </a:t>
            </a:r>
            <a:endParaRPr sz="933"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598397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09"/>
        <p:cNvGrpSpPr/>
        <p:nvPr/>
      </p:nvGrpSpPr>
      <p:grpSpPr>
        <a:xfrm>
          <a:off x="0" y="0"/>
          <a:ext cx="0" cy="0"/>
          <a:chOff x="0" y="0"/>
          <a:chExt cx="0" cy="0"/>
        </a:xfrm>
      </p:grpSpPr>
      <p:sp>
        <p:nvSpPr>
          <p:cNvPr id="1010" name="Google Shape;1010;p152"/>
          <p:cNvSpPr txBox="1">
            <a:spLocks noGrp="1"/>
          </p:cNvSpPr>
          <p:nvPr>
            <p:ph type="ctrTitle"/>
          </p:nvPr>
        </p:nvSpPr>
        <p:spPr>
          <a:xfrm>
            <a:off x="415611" y="992767"/>
            <a:ext cx="11360800" cy="2736800"/>
          </a:xfrm>
          <a:prstGeom prst="rect">
            <a:avLst/>
          </a:prstGeom>
        </p:spPr>
        <p:txBody>
          <a:bodyPr spcFirstLastPara="1" wrap="square" lIns="91450" tIns="91450" rIns="91450" bIns="91450" anchor="b" anchorCtr="0">
            <a:noAutofit/>
          </a:bodyPr>
          <a:lstStyle>
            <a:lvl1pPr lvl="0" algn="ctr">
              <a:spcBef>
                <a:spcPts val="0"/>
              </a:spcBef>
              <a:spcAft>
                <a:spcPts val="0"/>
              </a:spcAft>
              <a:buSzPts val="10400"/>
              <a:buNone/>
              <a:defRPr sz="6934"/>
            </a:lvl1pPr>
            <a:lvl2pPr lvl="1" algn="ctr">
              <a:spcBef>
                <a:spcPts val="0"/>
              </a:spcBef>
              <a:spcAft>
                <a:spcPts val="0"/>
              </a:spcAft>
              <a:buSzPts val="10400"/>
              <a:buNone/>
              <a:defRPr sz="6934"/>
            </a:lvl2pPr>
            <a:lvl3pPr lvl="2" algn="ctr">
              <a:spcBef>
                <a:spcPts val="0"/>
              </a:spcBef>
              <a:spcAft>
                <a:spcPts val="0"/>
              </a:spcAft>
              <a:buSzPts val="10400"/>
              <a:buNone/>
              <a:defRPr sz="6934"/>
            </a:lvl3pPr>
            <a:lvl4pPr lvl="3" algn="ctr">
              <a:spcBef>
                <a:spcPts val="0"/>
              </a:spcBef>
              <a:spcAft>
                <a:spcPts val="0"/>
              </a:spcAft>
              <a:buSzPts val="10400"/>
              <a:buNone/>
              <a:defRPr sz="6934"/>
            </a:lvl4pPr>
            <a:lvl5pPr lvl="4" algn="ctr">
              <a:spcBef>
                <a:spcPts val="0"/>
              </a:spcBef>
              <a:spcAft>
                <a:spcPts val="0"/>
              </a:spcAft>
              <a:buSzPts val="10400"/>
              <a:buNone/>
              <a:defRPr sz="6934"/>
            </a:lvl5pPr>
            <a:lvl6pPr lvl="5" algn="ctr">
              <a:spcBef>
                <a:spcPts val="0"/>
              </a:spcBef>
              <a:spcAft>
                <a:spcPts val="0"/>
              </a:spcAft>
              <a:buSzPts val="10400"/>
              <a:buNone/>
              <a:defRPr sz="6934"/>
            </a:lvl6pPr>
            <a:lvl7pPr lvl="6" algn="ctr">
              <a:spcBef>
                <a:spcPts val="0"/>
              </a:spcBef>
              <a:spcAft>
                <a:spcPts val="0"/>
              </a:spcAft>
              <a:buSzPts val="10400"/>
              <a:buNone/>
              <a:defRPr sz="6934"/>
            </a:lvl7pPr>
            <a:lvl8pPr lvl="7" algn="ctr">
              <a:spcBef>
                <a:spcPts val="0"/>
              </a:spcBef>
              <a:spcAft>
                <a:spcPts val="0"/>
              </a:spcAft>
              <a:buSzPts val="10400"/>
              <a:buNone/>
              <a:defRPr sz="6934"/>
            </a:lvl8pPr>
            <a:lvl9pPr lvl="8" algn="ctr">
              <a:spcBef>
                <a:spcPts val="0"/>
              </a:spcBef>
              <a:spcAft>
                <a:spcPts val="0"/>
              </a:spcAft>
              <a:buSzPts val="10400"/>
              <a:buNone/>
              <a:defRPr sz="6934"/>
            </a:lvl9pPr>
          </a:lstStyle>
          <a:p>
            <a:endParaRPr/>
          </a:p>
        </p:txBody>
      </p:sp>
      <p:sp>
        <p:nvSpPr>
          <p:cNvPr id="1011" name="Google Shape;1011;p152"/>
          <p:cNvSpPr txBox="1">
            <a:spLocks noGrp="1"/>
          </p:cNvSpPr>
          <p:nvPr>
            <p:ph type="subTitle" idx="1"/>
          </p:nvPr>
        </p:nvSpPr>
        <p:spPr>
          <a:xfrm>
            <a:off x="415600" y="3778833"/>
            <a:ext cx="11360800" cy="1056800"/>
          </a:xfrm>
          <a:prstGeom prst="rect">
            <a:avLst/>
          </a:prstGeom>
        </p:spPr>
        <p:txBody>
          <a:bodyPr spcFirstLastPara="1" wrap="square" lIns="91450" tIns="91450" rIns="91450" bIns="91450" anchor="t" anchorCtr="0">
            <a:noAutofit/>
          </a:bodyPr>
          <a:lstStyle>
            <a:lvl1pPr lvl="0" algn="ctr">
              <a:lnSpc>
                <a:spcPct val="100000"/>
              </a:lnSpc>
              <a:spcBef>
                <a:spcPts val="0"/>
              </a:spcBef>
              <a:spcAft>
                <a:spcPts val="0"/>
              </a:spcAft>
              <a:buSzPts val="5600"/>
              <a:buNone/>
              <a:defRPr sz="3734"/>
            </a:lvl1pPr>
            <a:lvl2pPr lvl="1" algn="ctr">
              <a:lnSpc>
                <a:spcPct val="100000"/>
              </a:lnSpc>
              <a:spcBef>
                <a:spcPts val="0"/>
              </a:spcBef>
              <a:spcAft>
                <a:spcPts val="0"/>
              </a:spcAft>
              <a:buSzPts val="5600"/>
              <a:buNone/>
              <a:defRPr sz="3734"/>
            </a:lvl2pPr>
            <a:lvl3pPr lvl="2" algn="ctr">
              <a:lnSpc>
                <a:spcPct val="100000"/>
              </a:lnSpc>
              <a:spcBef>
                <a:spcPts val="0"/>
              </a:spcBef>
              <a:spcAft>
                <a:spcPts val="0"/>
              </a:spcAft>
              <a:buSzPts val="5600"/>
              <a:buNone/>
              <a:defRPr sz="3734"/>
            </a:lvl3pPr>
            <a:lvl4pPr lvl="3" algn="ctr">
              <a:lnSpc>
                <a:spcPct val="100000"/>
              </a:lnSpc>
              <a:spcBef>
                <a:spcPts val="0"/>
              </a:spcBef>
              <a:spcAft>
                <a:spcPts val="0"/>
              </a:spcAft>
              <a:buSzPts val="5600"/>
              <a:buNone/>
              <a:defRPr sz="3734"/>
            </a:lvl4pPr>
            <a:lvl5pPr lvl="4" algn="ctr">
              <a:lnSpc>
                <a:spcPct val="100000"/>
              </a:lnSpc>
              <a:spcBef>
                <a:spcPts val="0"/>
              </a:spcBef>
              <a:spcAft>
                <a:spcPts val="0"/>
              </a:spcAft>
              <a:buSzPts val="5600"/>
              <a:buNone/>
              <a:defRPr sz="3734"/>
            </a:lvl5pPr>
            <a:lvl6pPr lvl="5" algn="ctr">
              <a:lnSpc>
                <a:spcPct val="100000"/>
              </a:lnSpc>
              <a:spcBef>
                <a:spcPts val="0"/>
              </a:spcBef>
              <a:spcAft>
                <a:spcPts val="0"/>
              </a:spcAft>
              <a:buSzPts val="5600"/>
              <a:buNone/>
              <a:defRPr sz="3734"/>
            </a:lvl6pPr>
            <a:lvl7pPr lvl="6" algn="ctr">
              <a:lnSpc>
                <a:spcPct val="100000"/>
              </a:lnSpc>
              <a:spcBef>
                <a:spcPts val="0"/>
              </a:spcBef>
              <a:spcAft>
                <a:spcPts val="0"/>
              </a:spcAft>
              <a:buSzPts val="5600"/>
              <a:buNone/>
              <a:defRPr sz="3734"/>
            </a:lvl7pPr>
            <a:lvl8pPr lvl="7" algn="ctr">
              <a:lnSpc>
                <a:spcPct val="100000"/>
              </a:lnSpc>
              <a:spcBef>
                <a:spcPts val="0"/>
              </a:spcBef>
              <a:spcAft>
                <a:spcPts val="0"/>
              </a:spcAft>
              <a:buSzPts val="5600"/>
              <a:buNone/>
              <a:defRPr sz="3734"/>
            </a:lvl8pPr>
            <a:lvl9pPr lvl="8" algn="ctr">
              <a:lnSpc>
                <a:spcPct val="100000"/>
              </a:lnSpc>
              <a:spcBef>
                <a:spcPts val="0"/>
              </a:spcBef>
              <a:spcAft>
                <a:spcPts val="0"/>
              </a:spcAft>
              <a:buSzPts val="5600"/>
              <a:buNone/>
              <a:defRPr sz="3734"/>
            </a:lvl9pPr>
          </a:lstStyle>
          <a:p>
            <a:endParaRPr/>
          </a:p>
        </p:txBody>
      </p:sp>
      <p:sp>
        <p:nvSpPr>
          <p:cNvPr id="1012" name="Google Shape;1012;p152"/>
          <p:cNvSpPr txBox="1">
            <a:spLocks noGrp="1"/>
          </p:cNvSpPr>
          <p:nvPr>
            <p:ph type="sldNum" idx="12"/>
          </p:nvPr>
        </p:nvSpPr>
        <p:spPr>
          <a:xfrm>
            <a:off x="11296611" y="6217623"/>
            <a:ext cx="731600" cy="524800"/>
          </a:xfrm>
          <a:prstGeom prst="rect">
            <a:avLst/>
          </a:prstGeom>
          <a:noFill/>
          <a:ln>
            <a:noFill/>
          </a:ln>
        </p:spPr>
        <p:txBody>
          <a:bodyPr spcFirstLastPara="1" wrap="square" lIns="182850" tIns="182850" rIns="182850" bIns="182850" anchor="ctr" anchorCtr="0">
            <a:noAutofit/>
          </a:bodyPr>
          <a:lstStyle>
            <a:lvl1pPr lvl="0">
              <a:buNone/>
              <a:defRPr sz="1867"/>
            </a:lvl1pPr>
            <a:lvl2pPr lvl="1">
              <a:buNone/>
              <a:defRPr sz="1867"/>
            </a:lvl2pPr>
            <a:lvl3pPr lvl="2">
              <a:buNone/>
              <a:defRPr sz="1867"/>
            </a:lvl3pPr>
            <a:lvl4pPr lvl="3">
              <a:buNone/>
              <a:defRPr sz="1867"/>
            </a:lvl4pPr>
            <a:lvl5pPr lvl="4">
              <a:buNone/>
              <a:defRPr sz="1867"/>
            </a:lvl5pPr>
            <a:lvl6pPr lvl="5">
              <a:buNone/>
              <a:defRPr sz="1867"/>
            </a:lvl6pPr>
            <a:lvl7pPr lvl="6">
              <a:buNone/>
              <a:defRPr sz="1867"/>
            </a:lvl7pPr>
            <a:lvl8pPr lvl="7">
              <a:buNone/>
              <a:defRPr sz="1867"/>
            </a:lvl8pPr>
            <a:lvl9pPr lvl="8">
              <a:buNone/>
              <a:defRPr sz="1867"/>
            </a:lvl9pPr>
          </a:lstStyle>
          <a:p>
            <a:fld id="{00000000-1234-1234-1234-123412341234}" type="slidenum">
              <a:rPr lang="de-DE" smtClean="0"/>
              <a:pPr/>
              <a:t>‹Nr.›</a:t>
            </a:fld>
            <a:endParaRPr lang="de-DE"/>
          </a:p>
        </p:txBody>
      </p:sp>
    </p:spTree>
    <p:extLst>
      <p:ext uri="{BB962C8B-B14F-4D97-AF65-F5344CB8AC3E}">
        <p14:creationId xmlns:p14="http://schemas.microsoft.com/office/powerpoint/2010/main" val="426985533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DEFAULT 1">
  <p:cSld name="DEFAULT 1">
    <p:bg>
      <p:bgPr>
        <a:solidFill>
          <a:schemeClr val="lt1"/>
        </a:solidFill>
        <a:effectLst/>
      </p:bgPr>
    </p:bg>
    <p:spTree>
      <p:nvGrpSpPr>
        <p:cNvPr id="1" name="Shape 1013"/>
        <p:cNvGrpSpPr/>
        <p:nvPr/>
      </p:nvGrpSpPr>
      <p:grpSpPr>
        <a:xfrm>
          <a:off x="0" y="0"/>
          <a:ext cx="0" cy="0"/>
          <a:chOff x="0" y="0"/>
          <a:chExt cx="0" cy="0"/>
        </a:xfrm>
      </p:grpSpPr>
    </p:spTree>
    <p:extLst>
      <p:ext uri="{BB962C8B-B14F-4D97-AF65-F5344CB8AC3E}">
        <p14:creationId xmlns:p14="http://schemas.microsoft.com/office/powerpoint/2010/main" val="270621448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14"/>
        <p:cNvGrpSpPr/>
        <p:nvPr/>
      </p:nvGrpSpPr>
      <p:grpSpPr>
        <a:xfrm>
          <a:off x="0" y="0"/>
          <a:ext cx="0" cy="0"/>
          <a:chOff x="0" y="0"/>
          <a:chExt cx="0" cy="0"/>
        </a:xfrm>
      </p:grpSpPr>
      <p:sp>
        <p:nvSpPr>
          <p:cNvPr id="1015" name="Google Shape;1015;p154"/>
          <p:cNvSpPr txBox="1">
            <a:spLocks noGrp="1"/>
          </p:cNvSpPr>
          <p:nvPr>
            <p:ph type="title"/>
          </p:nvPr>
        </p:nvSpPr>
        <p:spPr>
          <a:xfrm>
            <a:off x="838200" y="365125"/>
            <a:ext cx="10515600" cy="1325600"/>
          </a:xfrm>
          <a:prstGeom prst="rect">
            <a:avLst/>
          </a:prstGeom>
          <a:noFill/>
          <a:ln>
            <a:noFill/>
          </a:ln>
        </p:spPr>
        <p:txBody>
          <a:bodyPr spcFirstLastPara="1" wrap="square" lIns="137150" tIns="68550" rIns="137150" bIns="68550" anchor="ctr" anchorCtr="0">
            <a:normAutofit/>
          </a:bodyPr>
          <a:lstStyle>
            <a:lvl1pPr lvl="0" algn="l">
              <a:lnSpc>
                <a:spcPct val="100000"/>
              </a:lnSpc>
              <a:spcBef>
                <a:spcPts val="0"/>
              </a:spcBef>
              <a:spcAft>
                <a:spcPts val="0"/>
              </a:spcAft>
              <a:buClr>
                <a:schemeClr val="dk2"/>
              </a:buClr>
              <a:buSzPts val="2800"/>
              <a:buNone/>
              <a:defRPr/>
            </a:lvl1pPr>
            <a:lvl2pPr lvl="1" algn="l">
              <a:lnSpc>
                <a:spcPct val="100000"/>
              </a:lnSpc>
              <a:spcBef>
                <a:spcPts val="0"/>
              </a:spcBef>
              <a:spcAft>
                <a:spcPts val="0"/>
              </a:spcAft>
              <a:buSzPts val="2200"/>
              <a:buNone/>
              <a:defRPr/>
            </a:lvl2pPr>
            <a:lvl3pPr lvl="2" algn="l">
              <a:lnSpc>
                <a:spcPct val="100000"/>
              </a:lnSpc>
              <a:spcBef>
                <a:spcPts val="0"/>
              </a:spcBef>
              <a:spcAft>
                <a:spcPts val="0"/>
              </a:spcAft>
              <a:buSzPts val="2200"/>
              <a:buNone/>
              <a:defRPr/>
            </a:lvl3pPr>
            <a:lvl4pPr lvl="3" algn="l">
              <a:lnSpc>
                <a:spcPct val="100000"/>
              </a:lnSpc>
              <a:spcBef>
                <a:spcPts val="0"/>
              </a:spcBef>
              <a:spcAft>
                <a:spcPts val="0"/>
              </a:spcAft>
              <a:buSzPts val="2200"/>
              <a:buNone/>
              <a:defRPr/>
            </a:lvl4pPr>
            <a:lvl5pPr lvl="4" algn="l">
              <a:lnSpc>
                <a:spcPct val="100000"/>
              </a:lnSpc>
              <a:spcBef>
                <a:spcPts val="0"/>
              </a:spcBef>
              <a:spcAft>
                <a:spcPts val="0"/>
              </a:spcAft>
              <a:buSzPts val="2200"/>
              <a:buNone/>
              <a:defRPr/>
            </a:lvl5pPr>
            <a:lvl6pPr lvl="5" algn="l">
              <a:lnSpc>
                <a:spcPct val="100000"/>
              </a:lnSpc>
              <a:spcBef>
                <a:spcPts val="0"/>
              </a:spcBef>
              <a:spcAft>
                <a:spcPts val="0"/>
              </a:spcAft>
              <a:buSzPts val="2200"/>
              <a:buNone/>
              <a:defRPr/>
            </a:lvl6pPr>
            <a:lvl7pPr lvl="6" algn="l">
              <a:lnSpc>
                <a:spcPct val="100000"/>
              </a:lnSpc>
              <a:spcBef>
                <a:spcPts val="0"/>
              </a:spcBef>
              <a:spcAft>
                <a:spcPts val="0"/>
              </a:spcAft>
              <a:buSzPts val="2200"/>
              <a:buNone/>
              <a:defRPr/>
            </a:lvl7pPr>
            <a:lvl8pPr lvl="7" algn="l">
              <a:lnSpc>
                <a:spcPct val="100000"/>
              </a:lnSpc>
              <a:spcBef>
                <a:spcPts val="0"/>
              </a:spcBef>
              <a:spcAft>
                <a:spcPts val="0"/>
              </a:spcAft>
              <a:buSzPts val="2200"/>
              <a:buNone/>
              <a:defRPr/>
            </a:lvl8pPr>
            <a:lvl9pPr lvl="8" algn="l">
              <a:lnSpc>
                <a:spcPct val="100000"/>
              </a:lnSpc>
              <a:spcBef>
                <a:spcPts val="0"/>
              </a:spcBef>
              <a:spcAft>
                <a:spcPts val="0"/>
              </a:spcAft>
              <a:buSzPts val="2200"/>
              <a:buNone/>
              <a:defRPr/>
            </a:lvl9pPr>
          </a:lstStyle>
          <a:p>
            <a:endParaRPr/>
          </a:p>
        </p:txBody>
      </p:sp>
      <p:sp>
        <p:nvSpPr>
          <p:cNvPr id="1016" name="Google Shape;1016;p154"/>
          <p:cNvSpPr txBox="1">
            <a:spLocks noGrp="1"/>
          </p:cNvSpPr>
          <p:nvPr>
            <p:ph type="body" idx="1"/>
          </p:nvPr>
        </p:nvSpPr>
        <p:spPr>
          <a:xfrm>
            <a:off x="838200" y="1825625"/>
            <a:ext cx="5181600" cy="4351200"/>
          </a:xfrm>
          <a:prstGeom prst="rect">
            <a:avLst/>
          </a:prstGeom>
          <a:noFill/>
          <a:ln>
            <a:noFill/>
          </a:ln>
        </p:spPr>
        <p:txBody>
          <a:bodyPr spcFirstLastPara="1" wrap="square" lIns="137150" tIns="68550" rIns="137150" bIns="68550" anchor="t" anchorCtr="0">
            <a:normAutofit/>
          </a:bodyPr>
          <a:lstStyle>
            <a:lvl1pPr marL="304815" lvl="0" indent="-270947" algn="l">
              <a:lnSpc>
                <a:spcPct val="125000"/>
              </a:lnSpc>
              <a:spcBef>
                <a:spcPts val="0"/>
              </a:spcBef>
              <a:spcAft>
                <a:spcPts val="0"/>
              </a:spcAft>
              <a:buSzPts val="2800"/>
              <a:buChar char="•"/>
              <a:defRPr/>
            </a:lvl1pPr>
            <a:lvl2pPr marL="609630" lvl="1" indent="-270947" algn="l">
              <a:lnSpc>
                <a:spcPct val="125000"/>
              </a:lnSpc>
              <a:spcBef>
                <a:spcPts val="667"/>
              </a:spcBef>
              <a:spcAft>
                <a:spcPts val="0"/>
              </a:spcAft>
              <a:buSzPts val="2800"/>
              <a:buChar char="•"/>
              <a:defRPr/>
            </a:lvl2pPr>
            <a:lvl3pPr marL="914446" lvl="2" indent="-270947" algn="l">
              <a:lnSpc>
                <a:spcPct val="125000"/>
              </a:lnSpc>
              <a:spcBef>
                <a:spcPts val="667"/>
              </a:spcBef>
              <a:spcAft>
                <a:spcPts val="0"/>
              </a:spcAft>
              <a:buSzPts val="2800"/>
              <a:buChar char="•"/>
              <a:defRPr/>
            </a:lvl3pPr>
            <a:lvl4pPr marL="1219261" lvl="3" indent="-270947" algn="l">
              <a:lnSpc>
                <a:spcPct val="125000"/>
              </a:lnSpc>
              <a:spcBef>
                <a:spcPts val="667"/>
              </a:spcBef>
              <a:spcAft>
                <a:spcPts val="0"/>
              </a:spcAft>
              <a:buSzPts val="2800"/>
              <a:buChar char="•"/>
              <a:defRPr/>
            </a:lvl4pPr>
            <a:lvl5pPr marL="1524076" lvl="4" indent="-270947" algn="l">
              <a:lnSpc>
                <a:spcPct val="125000"/>
              </a:lnSpc>
              <a:spcBef>
                <a:spcPts val="667"/>
              </a:spcBef>
              <a:spcAft>
                <a:spcPts val="0"/>
              </a:spcAft>
              <a:buSzPts val="2800"/>
              <a:buChar char="•"/>
              <a:defRPr/>
            </a:lvl5pPr>
            <a:lvl6pPr marL="1828891" lvl="5" indent="-270947" algn="l">
              <a:lnSpc>
                <a:spcPct val="90000"/>
              </a:lnSpc>
              <a:spcBef>
                <a:spcPts val="667"/>
              </a:spcBef>
              <a:spcAft>
                <a:spcPts val="0"/>
              </a:spcAft>
              <a:buClr>
                <a:schemeClr val="dk1"/>
              </a:buClr>
              <a:buSzPts val="2800"/>
              <a:buChar char="•"/>
              <a:defRPr/>
            </a:lvl6pPr>
            <a:lvl7pPr marL="2133707" lvl="6" indent="-270947" algn="l">
              <a:lnSpc>
                <a:spcPct val="90000"/>
              </a:lnSpc>
              <a:spcBef>
                <a:spcPts val="533"/>
              </a:spcBef>
              <a:spcAft>
                <a:spcPts val="0"/>
              </a:spcAft>
              <a:buClr>
                <a:schemeClr val="dk1"/>
              </a:buClr>
              <a:buSzPts val="2800"/>
              <a:buChar char="•"/>
              <a:defRPr/>
            </a:lvl7pPr>
            <a:lvl8pPr marL="2438522" lvl="7" indent="-270947" algn="l">
              <a:lnSpc>
                <a:spcPct val="90000"/>
              </a:lnSpc>
              <a:spcBef>
                <a:spcPts val="533"/>
              </a:spcBef>
              <a:spcAft>
                <a:spcPts val="0"/>
              </a:spcAft>
              <a:buClr>
                <a:schemeClr val="dk1"/>
              </a:buClr>
              <a:buSzPts val="2800"/>
              <a:buChar char="•"/>
              <a:defRPr/>
            </a:lvl8pPr>
            <a:lvl9pPr marL="2743337" lvl="8" indent="-270947" algn="l">
              <a:lnSpc>
                <a:spcPct val="90000"/>
              </a:lnSpc>
              <a:spcBef>
                <a:spcPts val="533"/>
              </a:spcBef>
              <a:spcAft>
                <a:spcPts val="0"/>
              </a:spcAft>
              <a:buClr>
                <a:schemeClr val="dk1"/>
              </a:buClr>
              <a:buSzPts val="2800"/>
              <a:buChar char="•"/>
              <a:defRPr/>
            </a:lvl9pPr>
          </a:lstStyle>
          <a:p>
            <a:endParaRPr/>
          </a:p>
        </p:txBody>
      </p:sp>
      <p:sp>
        <p:nvSpPr>
          <p:cNvPr id="1017" name="Google Shape;1017;p154"/>
          <p:cNvSpPr txBox="1">
            <a:spLocks noGrp="1"/>
          </p:cNvSpPr>
          <p:nvPr>
            <p:ph type="body" idx="2"/>
          </p:nvPr>
        </p:nvSpPr>
        <p:spPr>
          <a:xfrm>
            <a:off x="6172200" y="1825625"/>
            <a:ext cx="5181600" cy="4351200"/>
          </a:xfrm>
          <a:prstGeom prst="rect">
            <a:avLst/>
          </a:prstGeom>
          <a:noFill/>
          <a:ln>
            <a:noFill/>
          </a:ln>
        </p:spPr>
        <p:txBody>
          <a:bodyPr spcFirstLastPara="1" wrap="square" lIns="137150" tIns="68550" rIns="137150" bIns="68550" anchor="t" anchorCtr="0">
            <a:normAutofit/>
          </a:bodyPr>
          <a:lstStyle>
            <a:lvl1pPr marL="304815" lvl="0" indent="-270947" algn="l">
              <a:lnSpc>
                <a:spcPct val="125000"/>
              </a:lnSpc>
              <a:spcBef>
                <a:spcPts val="0"/>
              </a:spcBef>
              <a:spcAft>
                <a:spcPts val="0"/>
              </a:spcAft>
              <a:buSzPts val="2800"/>
              <a:buChar char="•"/>
              <a:defRPr/>
            </a:lvl1pPr>
            <a:lvl2pPr marL="609630" lvl="1" indent="-270947" algn="l">
              <a:lnSpc>
                <a:spcPct val="125000"/>
              </a:lnSpc>
              <a:spcBef>
                <a:spcPts val="667"/>
              </a:spcBef>
              <a:spcAft>
                <a:spcPts val="0"/>
              </a:spcAft>
              <a:buSzPts val="2800"/>
              <a:buChar char="•"/>
              <a:defRPr/>
            </a:lvl2pPr>
            <a:lvl3pPr marL="914446" lvl="2" indent="-270947" algn="l">
              <a:lnSpc>
                <a:spcPct val="125000"/>
              </a:lnSpc>
              <a:spcBef>
                <a:spcPts val="667"/>
              </a:spcBef>
              <a:spcAft>
                <a:spcPts val="0"/>
              </a:spcAft>
              <a:buSzPts val="2800"/>
              <a:buChar char="•"/>
              <a:defRPr/>
            </a:lvl3pPr>
            <a:lvl4pPr marL="1219261" lvl="3" indent="-270947" algn="l">
              <a:lnSpc>
                <a:spcPct val="125000"/>
              </a:lnSpc>
              <a:spcBef>
                <a:spcPts val="667"/>
              </a:spcBef>
              <a:spcAft>
                <a:spcPts val="0"/>
              </a:spcAft>
              <a:buSzPts val="2800"/>
              <a:buChar char="•"/>
              <a:defRPr/>
            </a:lvl4pPr>
            <a:lvl5pPr marL="1524076" lvl="4" indent="-270947" algn="l">
              <a:lnSpc>
                <a:spcPct val="125000"/>
              </a:lnSpc>
              <a:spcBef>
                <a:spcPts val="667"/>
              </a:spcBef>
              <a:spcAft>
                <a:spcPts val="0"/>
              </a:spcAft>
              <a:buSzPts val="2800"/>
              <a:buChar char="•"/>
              <a:defRPr/>
            </a:lvl5pPr>
            <a:lvl6pPr marL="1828891" lvl="5" indent="-270947" algn="l">
              <a:lnSpc>
                <a:spcPct val="90000"/>
              </a:lnSpc>
              <a:spcBef>
                <a:spcPts val="667"/>
              </a:spcBef>
              <a:spcAft>
                <a:spcPts val="0"/>
              </a:spcAft>
              <a:buClr>
                <a:schemeClr val="dk1"/>
              </a:buClr>
              <a:buSzPts val="2800"/>
              <a:buChar char="•"/>
              <a:defRPr/>
            </a:lvl6pPr>
            <a:lvl7pPr marL="2133707" lvl="6" indent="-270947" algn="l">
              <a:lnSpc>
                <a:spcPct val="90000"/>
              </a:lnSpc>
              <a:spcBef>
                <a:spcPts val="533"/>
              </a:spcBef>
              <a:spcAft>
                <a:spcPts val="0"/>
              </a:spcAft>
              <a:buClr>
                <a:schemeClr val="dk1"/>
              </a:buClr>
              <a:buSzPts val="2800"/>
              <a:buChar char="•"/>
              <a:defRPr/>
            </a:lvl7pPr>
            <a:lvl8pPr marL="2438522" lvl="7" indent="-270947" algn="l">
              <a:lnSpc>
                <a:spcPct val="90000"/>
              </a:lnSpc>
              <a:spcBef>
                <a:spcPts val="533"/>
              </a:spcBef>
              <a:spcAft>
                <a:spcPts val="0"/>
              </a:spcAft>
              <a:buClr>
                <a:schemeClr val="dk1"/>
              </a:buClr>
              <a:buSzPts val="2800"/>
              <a:buChar char="•"/>
              <a:defRPr/>
            </a:lvl8pPr>
            <a:lvl9pPr marL="2743337" lvl="8" indent="-270947" algn="l">
              <a:lnSpc>
                <a:spcPct val="90000"/>
              </a:lnSpc>
              <a:spcBef>
                <a:spcPts val="533"/>
              </a:spcBef>
              <a:spcAft>
                <a:spcPts val="0"/>
              </a:spcAft>
              <a:buClr>
                <a:schemeClr val="dk1"/>
              </a:buClr>
              <a:buSzPts val="2800"/>
              <a:buChar char="•"/>
              <a:defRPr/>
            </a:lvl9pPr>
          </a:lstStyle>
          <a:p>
            <a:endParaRPr/>
          </a:p>
        </p:txBody>
      </p:sp>
      <p:sp>
        <p:nvSpPr>
          <p:cNvPr id="1018" name="Google Shape;1018;p154"/>
          <p:cNvSpPr txBox="1">
            <a:spLocks noGrp="1"/>
          </p:cNvSpPr>
          <p:nvPr>
            <p:ph type="dt" idx="10"/>
          </p:nvPr>
        </p:nvSpPr>
        <p:spPr>
          <a:xfrm>
            <a:off x="838200" y="6356350"/>
            <a:ext cx="2743200" cy="365200"/>
          </a:xfrm>
          <a:prstGeom prst="rect">
            <a:avLst/>
          </a:prstGeom>
          <a:noFill/>
          <a:ln>
            <a:noFill/>
          </a:ln>
        </p:spPr>
        <p:txBody>
          <a:bodyPr spcFirstLastPara="1" wrap="square" lIns="137150" tIns="68550" rIns="137150" bIns="68550" anchor="ctr" anchorCtr="0">
            <a:noAutofit/>
          </a:bodyPr>
          <a:lstStyle>
            <a:lvl1pPr lvl="0" algn="l">
              <a:lnSpc>
                <a:spcPct val="100000"/>
              </a:lnSpc>
              <a:spcBef>
                <a:spcPts val="0"/>
              </a:spcBef>
              <a:spcAft>
                <a:spcPts val="0"/>
              </a:spcAft>
              <a:buSzPts val="2200"/>
              <a:buNone/>
              <a:defRPr sz="933"/>
            </a:lvl1pPr>
            <a:lvl2pPr lvl="1" algn="l">
              <a:lnSpc>
                <a:spcPct val="100000"/>
              </a:lnSpc>
              <a:spcBef>
                <a:spcPts val="0"/>
              </a:spcBef>
              <a:spcAft>
                <a:spcPts val="0"/>
              </a:spcAft>
              <a:buSzPts val="2200"/>
              <a:buNone/>
              <a:defRPr sz="933"/>
            </a:lvl2pPr>
            <a:lvl3pPr lvl="2" algn="l">
              <a:lnSpc>
                <a:spcPct val="100000"/>
              </a:lnSpc>
              <a:spcBef>
                <a:spcPts val="0"/>
              </a:spcBef>
              <a:spcAft>
                <a:spcPts val="0"/>
              </a:spcAft>
              <a:buSzPts val="2200"/>
              <a:buNone/>
              <a:defRPr sz="933"/>
            </a:lvl3pPr>
            <a:lvl4pPr lvl="3" algn="l">
              <a:lnSpc>
                <a:spcPct val="100000"/>
              </a:lnSpc>
              <a:spcBef>
                <a:spcPts val="0"/>
              </a:spcBef>
              <a:spcAft>
                <a:spcPts val="0"/>
              </a:spcAft>
              <a:buSzPts val="2200"/>
              <a:buNone/>
              <a:defRPr sz="933"/>
            </a:lvl4pPr>
            <a:lvl5pPr lvl="4" algn="l">
              <a:lnSpc>
                <a:spcPct val="100000"/>
              </a:lnSpc>
              <a:spcBef>
                <a:spcPts val="0"/>
              </a:spcBef>
              <a:spcAft>
                <a:spcPts val="0"/>
              </a:spcAft>
              <a:buSzPts val="2200"/>
              <a:buNone/>
              <a:defRPr sz="933"/>
            </a:lvl5pPr>
            <a:lvl6pPr lvl="5" algn="l">
              <a:lnSpc>
                <a:spcPct val="100000"/>
              </a:lnSpc>
              <a:spcBef>
                <a:spcPts val="0"/>
              </a:spcBef>
              <a:spcAft>
                <a:spcPts val="0"/>
              </a:spcAft>
              <a:buSzPts val="2200"/>
              <a:buNone/>
              <a:defRPr sz="933"/>
            </a:lvl6pPr>
            <a:lvl7pPr lvl="6" algn="l">
              <a:lnSpc>
                <a:spcPct val="100000"/>
              </a:lnSpc>
              <a:spcBef>
                <a:spcPts val="0"/>
              </a:spcBef>
              <a:spcAft>
                <a:spcPts val="0"/>
              </a:spcAft>
              <a:buSzPts val="2200"/>
              <a:buNone/>
              <a:defRPr sz="933"/>
            </a:lvl7pPr>
            <a:lvl8pPr lvl="7" algn="l">
              <a:lnSpc>
                <a:spcPct val="100000"/>
              </a:lnSpc>
              <a:spcBef>
                <a:spcPts val="0"/>
              </a:spcBef>
              <a:spcAft>
                <a:spcPts val="0"/>
              </a:spcAft>
              <a:buSzPts val="2200"/>
              <a:buNone/>
              <a:defRPr sz="933"/>
            </a:lvl8pPr>
            <a:lvl9pPr lvl="8" algn="l">
              <a:lnSpc>
                <a:spcPct val="100000"/>
              </a:lnSpc>
              <a:spcBef>
                <a:spcPts val="0"/>
              </a:spcBef>
              <a:spcAft>
                <a:spcPts val="0"/>
              </a:spcAft>
              <a:buSzPts val="2200"/>
              <a:buNone/>
              <a:defRPr sz="933"/>
            </a:lvl9pPr>
          </a:lstStyle>
          <a:p>
            <a:endParaRPr/>
          </a:p>
        </p:txBody>
      </p:sp>
      <p:sp>
        <p:nvSpPr>
          <p:cNvPr id="1019" name="Google Shape;1019;p154"/>
          <p:cNvSpPr txBox="1">
            <a:spLocks noGrp="1"/>
          </p:cNvSpPr>
          <p:nvPr>
            <p:ph type="ftr" idx="11"/>
          </p:nvPr>
        </p:nvSpPr>
        <p:spPr>
          <a:xfrm>
            <a:off x="4038600" y="6356350"/>
            <a:ext cx="4114800" cy="365200"/>
          </a:xfrm>
          <a:prstGeom prst="rect">
            <a:avLst/>
          </a:prstGeom>
          <a:noFill/>
          <a:ln>
            <a:noFill/>
          </a:ln>
        </p:spPr>
        <p:txBody>
          <a:bodyPr spcFirstLastPara="1" wrap="square" lIns="137150" tIns="68550" rIns="137150" bIns="68550" anchor="ctr" anchorCtr="0">
            <a:noAutofit/>
          </a:bodyPr>
          <a:lstStyle>
            <a:lvl1pPr lvl="0" algn="ctr">
              <a:lnSpc>
                <a:spcPct val="100000"/>
              </a:lnSpc>
              <a:spcBef>
                <a:spcPts val="0"/>
              </a:spcBef>
              <a:spcAft>
                <a:spcPts val="0"/>
              </a:spcAft>
              <a:buSzPts val="2200"/>
              <a:buNone/>
              <a:defRPr sz="933"/>
            </a:lvl1pPr>
            <a:lvl2pPr lvl="1" algn="l">
              <a:lnSpc>
                <a:spcPct val="100000"/>
              </a:lnSpc>
              <a:spcBef>
                <a:spcPts val="0"/>
              </a:spcBef>
              <a:spcAft>
                <a:spcPts val="0"/>
              </a:spcAft>
              <a:buSzPts val="2200"/>
              <a:buNone/>
              <a:defRPr sz="933"/>
            </a:lvl2pPr>
            <a:lvl3pPr lvl="2" algn="l">
              <a:lnSpc>
                <a:spcPct val="100000"/>
              </a:lnSpc>
              <a:spcBef>
                <a:spcPts val="0"/>
              </a:spcBef>
              <a:spcAft>
                <a:spcPts val="0"/>
              </a:spcAft>
              <a:buSzPts val="2200"/>
              <a:buNone/>
              <a:defRPr sz="933"/>
            </a:lvl3pPr>
            <a:lvl4pPr lvl="3" algn="l">
              <a:lnSpc>
                <a:spcPct val="100000"/>
              </a:lnSpc>
              <a:spcBef>
                <a:spcPts val="0"/>
              </a:spcBef>
              <a:spcAft>
                <a:spcPts val="0"/>
              </a:spcAft>
              <a:buSzPts val="2200"/>
              <a:buNone/>
              <a:defRPr sz="933"/>
            </a:lvl4pPr>
            <a:lvl5pPr lvl="4" algn="l">
              <a:lnSpc>
                <a:spcPct val="100000"/>
              </a:lnSpc>
              <a:spcBef>
                <a:spcPts val="0"/>
              </a:spcBef>
              <a:spcAft>
                <a:spcPts val="0"/>
              </a:spcAft>
              <a:buSzPts val="2200"/>
              <a:buNone/>
              <a:defRPr sz="933"/>
            </a:lvl5pPr>
            <a:lvl6pPr lvl="5" algn="l">
              <a:lnSpc>
                <a:spcPct val="100000"/>
              </a:lnSpc>
              <a:spcBef>
                <a:spcPts val="0"/>
              </a:spcBef>
              <a:spcAft>
                <a:spcPts val="0"/>
              </a:spcAft>
              <a:buSzPts val="2200"/>
              <a:buNone/>
              <a:defRPr sz="933"/>
            </a:lvl6pPr>
            <a:lvl7pPr lvl="6" algn="l">
              <a:lnSpc>
                <a:spcPct val="100000"/>
              </a:lnSpc>
              <a:spcBef>
                <a:spcPts val="0"/>
              </a:spcBef>
              <a:spcAft>
                <a:spcPts val="0"/>
              </a:spcAft>
              <a:buSzPts val="2200"/>
              <a:buNone/>
              <a:defRPr sz="933"/>
            </a:lvl7pPr>
            <a:lvl8pPr lvl="7" algn="l">
              <a:lnSpc>
                <a:spcPct val="100000"/>
              </a:lnSpc>
              <a:spcBef>
                <a:spcPts val="0"/>
              </a:spcBef>
              <a:spcAft>
                <a:spcPts val="0"/>
              </a:spcAft>
              <a:buSzPts val="2200"/>
              <a:buNone/>
              <a:defRPr sz="933"/>
            </a:lvl8pPr>
            <a:lvl9pPr lvl="8" algn="l">
              <a:lnSpc>
                <a:spcPct val="100000"/>
              </a:lnSpc>
              <a:spcBef>
                <a:spcPts val="0"/>
              </a:spcBef>
              <a:spcAft>
                <a:spcPts val="0"/>
              </a:spcAft>
              <a:buSzPts val="2200"/>
              <a:buNone/>
              <a:defRPr sz="933"/>
            </a:lvl9pPr>
          </a:lstStyle>
          <a:p>
            <a:endParaRPr/>
          </a:p>
        </p:txBody>
      </p:sp>
      <p:sp>
        <p:nvSpPr>
          <p:cNvPr id="1020" name="Google Shape;1020;p154"/>
          <p:cNvSpPr txBox="1">
            <a:spLocks noGrp="1"/>
          </p:cNvSpPr>
          <p:nvPr>
            <p:ph type="sldNum" idx="12"/>
          </p:nvPr>
        </p:nvSpPr>
        <p:spPr>
          <a:xfrm>
            <a:off x="8610600" y="6356350"/>
            <a:ext cx="2743200" cy="365200"/>
          </a:xfrm>
          <a:prstGeom prst="rect">
            <a:avLst/>
          </a:prstGeom>
          <a:noFill/>
          <a:ln>
            <a:noFill/>
          </a:ln>
        </p:spPr>
        <p:txBody>
          <a:bodyPr spcFirstLastPara="1" wrap="square" lIns="137150" tIns="68550" rIns="137150" bIns="68550" anchor="ctr" anchorCtr="0">
            <a:noAutofit/>
          </a:bodyPr>
          <a:lstStyle>
            <a:lvl1pPr marL="0" marR="0" lvl="0"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1pPr>
            <a:lvl2pPr marL="0" marR="0" lvl="1"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2pPr>
            <a:lvl3pPr marL="0" marR="0" lvl="2"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3pPr>
            <a:lvl4pPr marL="0" marR="0" lvl="3"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4pPr>
            <a:lvl5pPr marL="0" marR="0" lvl="4"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5pPr>
            <a:lvl6pPr marL="0" marR="0" lvl="5"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6pPr>
            <a:lvl7pPr marL="0" marR="0" lvl="6"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7pPr>
            <a:lvl8pPr marL="0" marR="0" lvl="7"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8pPr>
            <a:lvl9pPr marL="0" marR="0" lvl="8"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9pPr>
          </a:lstStyle>
          <a:p>
            <a:fld id="{00000000-1234-1234-1234-123412341234}" type="slidenum">
              <a:rPr lang="de-DE" smtClean="0"/>
              <a:pPr/>
              <a:t>‹Nr.›</a:t>
            </a:fld>
            <a:endParaRPr lang="de-DE"/>
          </a:p>
        </p:txBody>
      </p:sp>
    </p:spTree>
    <p:extLst>
      <p:ext uri="{BB962C8B-B14F-4D97-AF65-F5344CB8AC3E}">
        <p14:creationId xmlns:p14="http://schemas.microsoft.com/office/powerpoint/2010/main" val="193548526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SR - Theme 01">
  <p:cSld name="SR - Theme 01">
    <p:bg>
      <p:bgPr>
        <a:solidFill>
          <a:schemeClr val="lt1"/>
        </a:solidFill>
        <a:effectLst/>
      </p:bgPr>
    </p:bg>
    <p:spTree>
      <p:nvGrpSpPr>
        <p:cNvPr id="1" name="Shape 1021"/>
        <p:cNvGrpSpPr/>
        <p:nvPr/>
      </p:nvGrpSpPr>
      <p:grpSpPr>
        <a:xfrm>
          <a:off x="0" y="0"/>
          <a:ext cx="0" cy="0"/>
          <a:chOff x="0" y="0"/>
          <a:chExt cx="0" cy="0"/>
        </a:xfrm>
      </p:grpSpPr>
    </p:spTree>
    <p:extLst>
      <p:ext uri="{BB962C8B-B14F-4D97-AF65-F5344CB8AC3E}">
        <p14:creationId xmlns:p14="http://schemas.microsoft.com/office/powerpoint/2010/main" val="83801073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1022"/>
        <p:cNvGrpSpPr/>
        <p:nvPr/>
      </p:nvGrpSpPr>
      <p:grpSpPr>
        <a:xfrm>
          <a:off x="0" y="0"/>
          <a:ext cx="0" cy="0"/>
          <a:chOff x="0" y="0"/>
          <a:chExt cx="0" cy="0"/>
        </a:xfrm>
      </p:grpSpPr>
    </p:spTree>
    <p:extLst>
      <p:ext uri="{BB962C8B-B14F-4D97-AF65-F5344CB8AC3E}">
        <p14:creationId xmlns:p14="http://schemas.microsoft.com/office/powerpoint/2010/main" val="166102290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Custom Layout 1 1">
  <p:cSld name="Custom Layout 1 1">
    <p:spTree>
      <p:nvGrpSpPr>
        <p:cNvPr id="1" name="Shape 1023"/>
        <p:cNvGrpSpPr/>
        <p:nvPr/>
      </p:nvGrpSpPr>
      <p:grpSpPr>
        <a:xfrm>
          <a:off x="0" y="0"/>
          <a:ext cx="0" cy="0"/>
          <a:chOff x="0" y="0"/>
          <a:chExt cx="0" cy="0"/>
        </a:xfrm>
      </p:grpSpPr>
      <p:pic>
        <p:nvPicPr>
          <p:cNvPr id="1024" name="Google Shape;1024;p157" title="Property 1=Wave C.png"/>
          <p:cNvPicPr preferRelativeResize="0"/>
          <p:nvPr/>
        </p:nvPicPr>
        <p:blipFill rotWithShape="1">
          <a:blip r:embed="rId2">
            <a:alphaModFix/>
          </a:blip>
          <a:srcRect t="51246" b="20137"/>
          <a:stretch/>
        </p:blipFill>
        <p:spPr>
          <a:xfrm rot="10800000">
            <a:off x="-6832" y="5876725"/>
            <a:ext cx="12192003" cy="981266"/>
          </a:xfrm>
          <a:prstGeom prst="rect">
            <a:avLst/>
          </a:prstGeom>
          <a:noFill/>
          <a:ln>
            <a:noFill/>
          </a:ln>
        </p:spPr>
      </p:pic>
      <p:pic>
        <p:nvPicPr>
          <p:cNvPr id="1025" name="Google Shape;1025;p157" descr="preencoded.png"/>
          <p:cNvPicPr preferRelativeResize="0"/>
          <p:nvPr/>
        </p:nvPicPr>
        <p:blipFill rotWithShape="1">
          <a:blip r:embed="rId3">
            <a:alphaModFix/>
          </a:blip>
          <a:srcRect l="-926" r="-824"/>
          <a:stretch/>
        </p:blipFill>
        <p:spPr>
          <a:xfrm rot="10800000">
            <a:off x="-159234" y="5448258"/>
            <a:ext cx="12509505" cy="1409733"/>
          </a:xfrm>
          <a:prstGeom prst="rect">
            <a:avLst/>
          </a:prstGeom>
          <a:noFill/>
          <a:ln>
            <a:noFill/>
          </a:ln>
        </p:spPr>
      </p:pic>
      <p:sp>
        <p:nvSpPr>
          <p:cNvPr id="1026" name="Google Shape;1026;p157"/>
          <p:cNvSpPr/>
          <p:nvPr/>
        </p:nvSpPr>
        <p:spPr>
          <a:xfrm>
            <a:off x="9069750" y="6413500"/>
            <a:ext cx="28176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1027" name="Google Shape;1027;p157" title="SR SAP Logo.png"/>
          <p:cNvPicPr preferRelativeResize="0"/>
          <p:nvPr/>
        </p:nvPicPr>
        <p:blipFill rotWithShape="1">
          <a:blip r:embed="rId4">
            <a:alphaModFix/>
          </a:blip>
          <a:srcRect t="10"/>
          <a:stretch/>
        </p:blipFill>
        <p:spPr>
          <a:xfrm>
            <a:off x="9347210" y="406402"/>
            <a:ext cx="2031998" cy="397833"/>
          </a:xfrm>
          <a:prstGeom prst="rect">
            <a:avLst/>
          </a:prstGeom>
          <a:noFill/>
          <a:ln>
            <a:noFill/>
          </a:ln>
        </p:spPr>
      </p:pic>
    </p:spTree>
    <p:extLst>
      <p:ext uri="{BB962C8B-B14F-4D97-AF65-F5344CB8AC3E}">
        <p14:creationId xmlns:p14="http://schemas.microsoft.com/office/powerpoint/2010/main" val="27434192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gradFill>
          <a:gsLst>
            <a:gs pos="0">
              <a:srgbClr val="0D141C"/>
            </a:gs>
            <a:gs pos="100000">
              <a:srgbClr val="0F2333"/>
            </a:gs>
          </a:gsLst>
          <a:lin ang="2700006" scaled="0"/>
        </a:gradFill>
        <a:effectLst/>
      </p:bgPr>
    </p:bg>
    <p:spTree>
      <p:nvGrpSpPr>
        <p:cNvPr id="1" name="Shape 450"/>
        <p:cNvGrpSpPr/>
        <p:nvPr/>
      </p:nvGrpSpPr>
      <p:grpSpPr>
        <a:xfrm>
          <a:off x="0" y="0"/>
          <a:ext cx="0" cy="0"/>
          <a:chOff x="0" y="0"/>
          <a:chExt cx="0" cy="0"/>
        </a:xfrm>
      </p:grpSpPr>
      <p:pic>
        <p:nvPicPr>
          <p:cNvPr id="451" name="Google Shape;451;p87" title="Green_Blur.png"/>
          <p:cNvPicPr preferRelativeResize="0"/>
          <p:nvPr/>
        </p:nvPicPr>
        <p:blipFill rotWithShape="1">
          <a:blip r:embed="rId2">
            <a:alphaModFix/>
          </a:blip>
          <a:srcRect t="19212" r="42420" b="24067"/>
          <a:stretch/>
        </p:blipFill>
        <p:spPr>
          <a:xfrm>
            <a:off x="5230417" y="0"/>
            <a:ext cx="6961582" cy="6858001"/>
          </a:xfrm>
          <a:prstGeom prst="rect">
            <a:avLst/>
          </a:prstGeom>
          <a:noFill/>
          <a:ln>
            <a:noFill/>
          </a:ln>
        </p:spPr>
      </p:pic>
      <p:pic>
        <p:nvPicPr>
          <p:cNvPr id="452" name="Google Shape;452;p87" descr="preencoded.png"/>
          <p:cNvPicPr preferRelativeResize="0"/>
          <p:nvPr/>
        </p:nvPicPr>
        <p:blipFill rotWithShape="1">
          <a:blip r:embed="rId3">
            <a:alphaModFix/>
          </a:blip>
          <a:srcRect/>
          <a:stretch/>
        </p:blipFill>
        <p:spPr>
          <a:xfrm>
            <a:off x="6858000" y="0"/>
            <a:ext cx="5334000" cy="6858000"/>
          </a:xfrm>
          <a:prstGeom prst="rect">
            <a:avLst/>
          </a:prstGeom>
          <a:noFill/>
          <a:ln>
            <a:noFill/>
          </a:ln>
        </p:spPr>
      </p:pic>
      <p:pic>
        <p:nvPicPr>
          <p:cNvPr id="453" name="Google Shape;453;p87" title="SR SAP Logo Inverse.png"/>
          <p:cNvPicPr preferRelativeResize="0"/>
          <p:nvPr/>
        </p:nvPicPr>
        <p:blipFill rotWithShape="1">
          <a:blip r:embed="rId4">
            <a:alphaModFix/>
          </a:blip>
          <a:srcRect/>
          <a:stretch/>
        </p:blipFill>
        <p:spPr>
          <a:xfrm>
            <a:off x="1090567" y="402367"/>
            <a:ext cx="2055833" cy="405567"/>
          </a:xfrm>
          <a:prstGeom prst="rect">
            <a:avLst/>
          </a:prstGeom>
          <a:noFill/>
          <a:ln>
            <a:noFill/>
          </a:ln>
        </p:spPr>
      </p:pic>
    </p:spTree>
    <p:extLst>
      <p:ext uri="{BB962C8B-B14F-4D97-AF65-F5344CB8AC3E}">
        <p14:creationId xmlns:p14="http://schemas.microsoft.com/office/powerpoint/2010/main" val="3840917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Title Slide 2" type="secHead">
  <p:cSld name="Title Slide 2">
    <p:bg>
      <p:bgPr>
        <a:gradFill>
          <a:gsLst>
            <a:gs pos="0">
              <a:srgbClr val="0D141C"/>
            </a:gs>
            <a:gs pos="100000">
              <a:srgbClr val="0F2333"/>
            </a:gs>
          </a:gsLst>
          <a:lin ang="5400012" scaled="0"/>
        </a:gradFill>
        <a:effectLst/>
      </p:bgPr>
    </p:bg>
    <p:spTree>
      <p:nvGrpSpPr>
        <p:cNvPr id="1" name="Shape 454"/>
        <p:cNvGrpSpPr/>
        <p:nvPr/>
      </p:nvGrpSpPr>
      <p:grpSpPr>
        <a:xfrm>
          <a:off x="0" y="0"/>
          <a:ext cx="0" cy="0"/>
          <a:chOff x="0" y="0"/>
          <a:chExt cx="0" cy="0"/>
        </a:xfrm>
      </p:grpSpPr>
      <p:pic>
        <p:nvPicPr>
          <p:cNvPr id="455" name="Google Shape;455;p88" title="Green_Blur.png"/>
          <p:cNvPicPr preferRelativeResize="0"/>
          <p:nvPr/>
        </p:nvPicPr>
        <p:blipFill rotWithShape="1">
          <a:blip r:embed="rId2">
            <a:alphaModFix/>
          </a:blip>
          <a:srcRect t="19213" r="63706" b="161"/>
          <a:stretch/>
        </p:blipFill>
        <p:spPr>
          <a:xfrm rot="5400000">
            <a:off x="5072059" y="-188976"/>
            <a:ext cx="4387915" cy="9748367"/>
          </a:xfrm>
          <a:prstGeom prst="rect">
            <a:avLst/>
          </a:prstGeom>
          <a:noFill/>
          <a:ln>
            <a:noFill/>
          </a:ln>
        </p:spPr>
      </p:pic>
      <p:sp>
        <p:nvSpPr>
          <p:cNvPr id="456" name="Google Shape;456;p88"/>
          <p:cNvSpPr txBox="1">
            <a:spLocks noGrp="1"/>
          </p:cNvSpPr>
          <p:nvPr>
            <p:ph type="sldNum" idx="12"/>
          </p:nvPr>
        </p:nvSpPr>
        <p:spPr>
          <a:xfrm>
            <a:off x="9267738" y="6217633"/>
            <a:ext cx="27604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de-DE" smtClean="0"/>
              <a:pPr/>
              <a:t>‹Nr.›</a:t>
            </a:fld>
            <a:endParaRPr lang="de-DE"/>
          </a:p>
        </p:txBody>
      </p:sp>
      <p:pic>
        <p:nvPicPr>
          <p:cNvPr id="457" name="Google Shape;457;p88" title="SR SAP Logo Inverse.png"/>
          <p:cNvPicPr preferRelativeResize="0"/>
          <p:nvPr/>
        </p:nvPicPr>
        <p:blipFill rotWithShape="1">
          <a:blip r:embed="rId3">
            <a:alphaModFix/>
          </a:blip>
          <a:srcRect/>
          <a:stretch/>
        </p:blipFill>
        <p:spPr>
          <a:xfrm>
            <a:off x="1664417" y="906134"/>
            <a:ext cx="3083834" cy="608317"/>
          </a:xfrm>
          <a:prstGeom prst="rect">
            <a:avLst/>
          </a:prstGeom>
          <a:noFill/>
          <a:ln>
            <a:noFill/>
          </a:ln>
        </p:spPr>
      </p:pic>
      <p:pic>
        <p:nvPicPr>
          <p:cNvPr id="458" name="Google Shape;458;p88" title="Property 1=Wave C.png"/>
          <p:cNvPicPr preferRelativeResize="0"/>
          <p:nvPr/>
        </p:nvPicPr>
        <p:blipFill rotWithShape="1">
          <a:blip r:embed="rId4">
            <a:alphaModFix/>
          </a:blip>
          <a:srcRect b="21734"/>
          <a:stretch/>
        </p:blipFill>
        <p:spPr>
          <a:xfrm>
            <a:off x="0" y="4174283"/>
            <a:ext cx="12192000" cy="2683717"/>
          </a:xfrm>
          <a:prstGeom prst="rect">
            <a:avLst/>
          </a:prstGeom>
          <a:noFill/>
          <a:ln>
            <a:noFill/>
          </a:ln>
        </p:spPr>
      </p:pic>
    </p:spTree>
    <p:extLst>
      <p:ext uri="{BB962C8B-B14F-4D97-AF65-F5344CB8AC3E}">
        <p14:creationId xmlns:p14="http://schemas.microsoft.com/office/powerpoint/2010/main" val="243345439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Title Slide 3" type="tx">
  <p:cSld name="Title Slide 3">
    <p:spTree>
      <p:nvGrpSpPr>
        <p:cNvPr id="1" name="Shape 459"/>
        <p:cNvGrpSpPr/>
        <p:nvPr/>
      </p:nvGrpSpPr>
      <p:grpSpPr>
        <a:xfrm>
          <a:off x="0" y="0"/>
          <a:ext cx="0" cy="0"/>
          <a:chOff x="0" y="0"/>
          <a:chExt cx="0" cy="0"/>
        </a:xfrm>
      </p:grpSpPr>
      <p:sp>
        <p:nvSpPr>
          <p:cNvPr id="460" name="Google Shape;460;p89"/>
          <p:cNvSpPr txBox="1">
            <a:spLocks noGrp="1"/>
          </p:cNvSpPr>
          <p:nvPr>
            <p:ph type="sldNum" idx="12"/>
          </p:nvPr>
        </p:nvSpPr>
        <p:spPr>
          <a:xfrm>
            <a:off x="9267738" y="6217633"/>
            <a:ext cx="27604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de-DE" smtClean="0"/>
              <a:pPr/>
              <a:t>‹Nr.›</a:t>
            </a:fld>
            <a:endParaRPr lang="de-DE"/>
          </a:p>
        </p:txBody>
      </p:sp>
      <p:pic>
        <p:nvPicPr>
          <p:cNvPr id="461" name="Google Shape;461;p89" descr="preencoded.png"/>
          <p:cNvPicPr preferRelativeResize="0"/>
          <p:nvPr/>
        </p:nvPicPr>
        <p:blipFill rotWithShape="1">
          <a:blip r:embed="rId2">
            <a:alphaModFix/>
          </a:blip>
          <a:srcRect/>
          <a:stretch/>
        </p:blipFill>
        <p:spPr>
          <a:xfrm>
            <a:off x="1" y="0"/>
            <a:ext cx="12191999" cy="6858001"/>
          </a:xfrm>
          <a:prstGeom prst="rect">
            <a:avLst/>
          </a:prstGeom>
          <a:noFill/>
          <a:ln>
            <a:noFill/>
          </a:ln>
        </p:spPr>
      </p:pic>
      <p:pic>
        <p:nvPicPr>
          <p:cNvPr id="462" name="Google Shape;462;p89"/>
          <p:cNvPicPr preferRelativeResize="0"/>
          <p:nvPr/>
        </p:nvPicPr>
        <p:blipFill rotWithShape="1">
          <a:blip r:embed="rId3">
            <a:alphaModFix/>
          </a:blip>
          <a:srcRect l="1513" r="1522"/>
          <a:stretch/>
        </p:blipFill>
        <p:spPr>
          <a:xfrm flipH="1">
            <a:off x="0" y="1"/>
            <a:ext cx="12192000" cy="6851303"/>
          </a:xfrm>
          <a:prstGeom prst="rect">
            <a:avLst/>
          </a:prstGeom>
          <a:noFill/>
          <a:ln>
            <a:noFill/>
          </a:ln>
        </p:spPr>
      </p:pic>
      <p:pic>
        <p:nvPicPr>
          <p:cNvPr id="463" name="Google Shape;463;p89" title="SR SAP Logo Inverse.png"/>
          <p:cNvPicPr preferRelativeResize="0"/>
          <p:nvPr/>
        </p:nvPicPr>
        <p:blipFill rotWithShape="1">
          <a:blip r:embed="rId4">
            <a:alphaModFix/>
          </a:blip>
          <a:srcRect/>
          <a:stretch/>
        </p:blipFill>
        <p:spPr>
          <a:xfrm>
            <a:off x="1098550" y="404721"/>
            <a:ext cx="2032002" cy="400833"/>
          </a:xfrm>
          <a:prstGeom prst="rect">
            <a:avLst/>
          </a:prstGeom>
          <a:noFill/>
          <a:ln>
            <a:noFill/>
          </a:ln>
        </p:spPr>
      </p:pic>
      <p:sp>
        <p:nvSpPr>
          <p:cNvPr id="464" name="Google Shape;464;p89"/>
          <p:cNvSpPr/>
          <p:nvPr/>
        </p:nvSpPr>
        <p:spPr>
          <a:xfrm>
            <a:off x="16283" y="3305250"/>
            <a:ext cx="12192000" cy="3536400"/>
          </a:xfrm>
          <a:prstGeom prst="rect">
            <a:avLst/>
          </a:prstGeom>
          <a:gradFill>
            <a:gsLst>
              <a:gs pos="0">
                <a:srgbClr val="0F2333"/>
              </a:gs>
              <a:gs pos="100000">
                <a:srgbClr val="FFFFFF">
                  <a:alpha val="0"/>
                </a:srgbClr>
              </a:gs>
            </a:gsLst>
            <a:lin ang="16200038" scaled="0"/>
          </a:gradFill>
          <a:ln>
            <a:noFill/>
          </a:ln>
        </p:spPr>
        <p:txBody>
          <a:bodyPr spcFirstLastPara="1" wrap="square" lIns="60950" tIns="60950" rIns="60950" bIns="60950" anchor="ctr" anchorCtr="0">
            <a:noAutofit/>
          </a:bodyPr>
          <a:lstStyle/>
          <a:p>
            <a:pPr marL="0" lvl="0" indent="0" algn="ctr" rtl="0">
              <a:spcBef>
                <a:spcPts val="0"/>
              </a:spcBef>
              <a:spcAft>
                <a:spcPts val="0"/>
              </a:spcAft>
              <a:buNone/>
            </a:pPr>
            <a:endParaRPr sz="1200">
              <a:latin typeface="Inter"/>
              <a:ea typeface="Inter"/>
              <a:cs typeface="Inter"/>
              <a:sym typeface="Inter"/>
            </a:endParaRPr>
          </a:p>
        </p:txBody>
      </p:sp>
      <p:pic>
        <p:nvPicPr>
          <p:cNvPr id="465" name="Google Shape;465;p89" title="Property 1=Line.png"/>
          <p:cNvPicPr preferRelativeResize="0"/>
          <p:nvPr/>
        </p:nvPicPr>
        <p:blipFill rotWithShape="1">
          <a:blip r:embed="rId5">
            <a:alphaModFix/>
          </a:blip>
          <a:srcRect l="3289" r="3279"/>
          <a:stretch/>
        </p:blipFill>
        <p:spPr>
          <a:xfrm>
            <a:off x="0" y="2901467"/>
            <a:ext cx="12192000" cy="3236867"/>
          </a:xfrm>
          <a:prstGeom prst="rect">
            <a:avLst/>
          </a:prstGeom>
          <a:noFill/>
          <a:ln>
            <a:noFill/>
          </a:ln>
        </p:spPr>
      </p:pic>
      <p:pic>
        <p:nvPicPr>
          <p:cNvPr id="466" name="Google Shape;466;p89"/>
          <p:cNvPicPr preferRelativeResize="0"/>
          <p:nvPr/>
        </p:nvPicPr>
        <p:blipFill rotWithShape="1">
          <a:blip r:embed="rId6">
            <a:alphaModFix/>
          </a:blip>
          <a:srcRect l="15343" r="37652"/>
          <a:stretch/>
        </p:blipFill>
        <p:spPr>
          <a:xfrm flipH="1">
            <a:off x="4542701" y="3350"/>
            <a:ext cx="5910383" cy="6851300"/>
          </a:xfrm>
          <a:prstGeom prst="rect">
            <a:avLst/>
          </a:prstGeom>
          <a:noFill/>
          <a:ln>
            <a:noFill/>
          </a:ln>
        </p:spPr>
      </p:pic>
    </p:spTree>
    <p:extLst>
      <p:ext uri="{BB962C8B-B14F-4D97-AF65-F5344CB8AC3E}">
        <p14:creationId xmlns:p14="http://schemas.microsoft.com/office/powerpoint/2010/main" val="14042009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2" type="secHead">
  <p:cSld name="Title Slide 2">
    <p:bg>
      <p:bgPr>
        <a:gradFill>
          <a:gsLst>
            <a:gs pos="0">
              <a:srgbClr val="0D141C"/>
            </a:gs>
            <a:gs pos="100000">
              <a:srgbClr val="0F2333"/>
            </a:gs>
          </a:gsLst>
          <a:lin ang="5400012" scaled="0"/>
        </a:gradFill>
        <a:effectLst/>
      </p:bgPr>
    </p:bg>
    <p:spTree>
      <p:nvGrpSpPr>
        <p:cNvPr id="1" name="Shape 13"/>
        <p:cNvGrpSpPr/>
        <p:nvPr/>
      </p:nvGrpSpPr>
      <p:grpSpPr>
        <a:xfrm>
          <a:off x="0" y="0"/>
          <a:ext cx="0" cy="0"/>
          <a:chOff x="0" y="0"/>
          <a:chExt cx="0" cy="0"/>
        </a:xfrm>
      </p:grpSpPr>
      <p:pic>
        <p:nvPicPr>
          <p:cNvPr id="14" name="Google Shape;14;p3" title="Green_Blur.png"/>
          <p:cNvPicPr preferRelativeResize="0"/>
          <p:nvPr/>
        </p:nvPicPr>
        <p:blipFill rotWithShape="1">
          <a:blip r:embed="rId2">
            <a:alphaModFix/>
          </a:blip>
          <a:srcRect t="19213" r="63706" b="161"/>
          <a:stretch/>
        </p:blipFill>
        <p:spPr>
          <a:xfrm rot="5400000">
            <a:off x="5072059" y="-188976"/>
            <a:ext cx="4387915" cy="9748367"/>
          </a:xfrm>
          <a:prstGeom prst="rect">
            <a:avLst/>
          </a:prstGeom>
          <a:noFill/>
          <a:ln>
            <a:noFill/>
          </a:ln>
        </p:spPr>
      </p:pic>
      <p:sp>
        <p:nvSpPr>
          <p:cNvPr id="15" name="Google Shape;15;p3"/>
          <p:cNvSpPr txBox="1">
            <a:spLocks noGrp="1"/>
          </p:cNvSpPr>
          <p:nvPr>
            <p:ph type="sldNum" idx="12"/>
          </p:nvPr>
        </p:nvSpPr>
        <p:spPr>
          <a:xfrm>
            <a:off x="9267738" y="6217633"/>
            <a:ext cx="27604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de-DE" smtClean="0"/>
              <a:pPr/>
              <a:t>‹Nr.›</a:t>
            </a:fld>
            <a:endParaRPr lang="de-DE"/>
          </a:p>
        </p:txBody>
      </p:sp>
      <p:pic>
        <p:nvPicPr>
          <p:cNvPr id="16" name="Google Shape;16;p3" title="SR SAP Logo Inverse.png"/>
          <p:cNvPicPr preferRelativeResize="0"/>
          <p:nvPr/>
        </p:nvPicPr>
        <p:blipFill rotWithShape="1">
          <a:blip r:embed="rId3">
            <a:alphaModFix/>
          </a:blip>
          <a:srcRect/>
          <a:stretch/>
        </p:blipFill>
        <p:spPr>
          <a:xfrm>
            <a:off x="1664417" y="906134"/>
            <a:ext cx="3083834" cy="608317"/>
          </a:xfrm>
          <a:prstGeom prst="rect">
            <a:avLst/>
          </a:prstGeom>
          <a:noFill/>
          <a:ln>
            <a:noFill/>
          </a:ln>
        </p:spPr>
      </p:pic>
      <p:pic>
        <p:nvPicPr>
          <p:cNvPr id="17" name="Google Shape;17;p3" title="Property 1=Wave C.png"/>
          <p:cNvPicPr preferRelativeResize="0"/>
          <p:nvPr/>
        </p:nvPicPr>
        <p:blipFill rotWithShape="1">
          <a:blip r:embed="rId4">
            <a:alphaModFix/>
          </a:blip>
          <a:srcRect b="21734"/>
          <a:stretch/>
        </p:blipFill>
        <p:spPr>
          <a:xfrm>
            <a:off x="0" y="4174283"/>
            <a:ext cx="12192000" cy="2683717"/>
          </a:xfrm>
          <a:prstGeom prst="rect">
            <a:avLst/>
          </a:prstGeom>
          <a:noFill/>
          <a:ln>
            <a:noFill/>
          </a:ln>
        </p:spPr>
      </p:pic>
    </p:spTree>
    <p:extLst>
      <p:ext uri="{BB962C8B-B14F-4D97-AF65-F5344CB8AC3E}">
        <p14:creationId xmlns:p14="http://schemas.microsoft.com/office/powerpoint/2010/main" val="16690898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Introduction Slide" type="twoColTx">
  <p:cSld name="Introduction Slide">
    <p:bg>
      <p:bgPr>
        <a:gradFill>
          <a:gsLst>
            <a:gs pos="0">
              <a:srgbClr val="0D141C"/>
            </a:gs>
            <a:gs pos="100000">
              <a:srgbClr val="0F2333"/>
            </a:gs>
          </a:gsLst>
          <a:lin ang="2700006" scaled="0"/>
        </a:gradFill>
        <a:effectLst/>
      </p:bgPr>
    </p:bg>
    <p:spTree>
      <p:nvGrpSpPr>
        <p:cNvPr id="1" name="Shape 467"/>
        <p:cNvGrpSpPr/>
        <p:nvPr/>
      </p:nvGrpSpPr>
      <p:grpSpPr>
        <a:xfrm>
          <a:off x="0" y="0"/>
          <a:ext cx="0" cy="0"/>
          <a:chOff x="0" y="0"/>
          <a:chExt cx="0" cy="0"/>
        </a:xfrm>
      </p:grpSpPr>
      <p:pic>
        <p:nvPicPr>
          <p:cNvPr id="468" name="Google Shape;468;p90" title="Green_Blur.png"/>
          <p:cNvPicPr preferRelativeResize="0"/>
          <p:nvPr/>
        </p:nvPicPr>
        <p:blipFill rotWithShape="1">
          <a:blip r:embed="rId2">
            <a:alphaModFix/>
          </a:blip>
          <a:srcRect l="-124" t="53" r="70711" b="34296"/>
          <a:stretch/>
        </p:blipFill>
        <p:spPr>
          <a:xfrm rot="5400000">
            <a:off x="2169584" y="1132417"/>
            <a:ext cx="3556001" cy="7937499"/>
          </a:xfrm>
          <a:prstGeom prst="rect">
            <a:avLst/>
          </a:prstGeom>
          <a:noFill/>
          <a:ln>
            <a:noFill/>
          </a:ln>
        </p:spPr>
      </p:pic>
      <p:pic>
        <p:nvPicPr>
          <p:cNvPr id="469" name="Google Shape;469;p90" title="Property 1=Wave B.png"/>
          <p:cNvPicPr preferRelativeResize="0"/>
          <p:nvPr/>
        </p:nvPicPr>
        <p:blipFill rotWithShape="1">
          <a:blip r:embed="rId3">
            <a:alphaModFix/>
          </a:blip>
          <a:srcRect b="35254"/>
          <a:stretch/>
        </p:blipFill>
        <p:spPr>
          <a:xfrm flipH="1">
            <a:off x="0" y="4637852"/>
            <a:ext cx="12192000" cy="2220150"/>
          </a:xfrm>
          <a:prstGeom prst="rect">
            <a:avLst/>
          </a:prstGeom>
          <a:noFill/>
          <a:ln>
            <a:noFill/>
          </a:ln>
        </p:spPr>
      </p:pic>
      <p:sp>
        <p:nvSpPr>
          <p:cNvPr id="470" name="Google Shape;470;p90"/>
          <p:cNvSpPr/>
          <p:nvPr/>
        </p:nvSpPr>
        <p:spPr>
          <a:xfrm>
            <a:off x="304800" y="6413500"/>
            <a:ext cx="2216200" cy="139800"/>
          </a:xfrm>
          <a:prstGeom prst="rect">
            <a:avLst/>
          </a:prstGeom>
          <a:noFill/>
          <a:ln>
            <a:noFill/>
          </a:ln>
        </p:spPr>
        <p:txBody>
          <a:bodyPr spcFirstLastPara="1" wrap="square" lIns="0" tIns="0" rIns="0" bIns="0" anchor="b" anchorCtr="0">
            <a:noAutofit/>
          </a:bodyPr>
          <a:lstStyle/>
          <a:p>
            <a:pPr marL="0" marR="0" lvl="0" indent="0" algn="l" rtl="0">
              <a:lnSpc>
                <a:spcPct val="103851"/>
              </a:lnSpc>
              <a:spcBef>
                <a:spcPts val="0"/>
              </a:spcBef>
              <a:spcAft>
                <a:spcPts val="0"/>
              </a:spcAft>
              <a:buClr>
                <a:srgbClr val="8EE8AA"/>
              </a:buClr>
              <a:buSzPts val="1350"/>
              <a:buFont typeface="Inter"/>
              <a:buNone/>
            </a:pPr>
            <a:r>
              <a:rPr lang="en" sz="900" b="0" i="0" u="none" strike="noStrike" cap="none">
                <a:solidFill>
                  <a:srgbClr val="C0C3B9"/>
                </a:solidFill>
                <a:latin typeface="Inter"/>
                <a:ea typeface="Inter"/>
                <a:cs typeface="Inter"/>
                <a:sym typeface="Inter"/>
              </a:rPr>
              <a:t>Copyright © 202</a:t>
            </a:r>
            <a:r>
              <a:rPr lang="en" sz="900">
                <a:solidFill>
                  <a:srgbClr val="C0C3B9"/>
                </a:solidFill>
                <a:latin typeface="Inter"/>
                <a:ea typeface="Inter"/>
                <a:cs typeface="Inter"/>
                <a:sym typeface="Inter"/>
              </a:rPr>
              <a:t>5</a:t>
            </a:r>
            <a:r>
              <a:rPr lang="en" sz="900" b="0" i="0" u="none" strike="noStrike" cap="none">
                <a:solidFill>
                  <a:srgbClr val="C0C3B9"/>
                </a:solidFill>
                <a:latin typeface="Inter"/>
                <a:ea typeface="Inter"/>
                <a:cs typeface="Inter"/>
                <a:sym typeface="Inter"/>
              </a:rPr>
              <a:t> SmartRecruiters, Inc. </a:t>
            </a:r>
            <a:endParaRPr sz="900" b="0" i="0" u="none" strike="noStrike" cap="none">
              <a:solidFill>
                <a:srgbClr val="C0C3B9"/>
              </a:solidFill>
              <a:latin typeface="Calibri"/>
              <a:ea typeface="Calibri"/>
              <a:cs typeface="Calibri"/>
              <a:sym typeface="Calibri"/>
            </a:endParaRPr>
          </a:p>
        </p:txBody>
      </p:sp>
      <p:pic>
        <p:nvPicPr>
          <p:cNvPr id="471" name="Google Shape;471;p90" title="SR SAP Logo Inverse.png"/>
          <p:cNvPicPr preferRelativeResize="0"/>
          <p:nvPr/>
        </p:nvPicPr>
        <p:blipFill rotWithShape="1">
          <a:blip r:embed="rId4">
            <a:alphaModFix/>
          </a:blip>
          <a:srcRect/>
          <a:stretch/>
        </p:blipFill>
        <p:spPr>
          <a:xfrm>
            <a:off x="9309100" y="301125"/>
            <a:ext cx="2116666" cy="417550"/>
          </a:xfrm>
          <a:prstGeom prst="rect">
            <a:avLst/>
          </a:prstGeom>
          <a:noFill/>
          <a:ln>
            <a:noFill/>
          </a:ln>
        </p:spPr>
      </p:pic>
    </p:spTree>
    <p:extLst>
      <p:ext uri="{BB962C8B-B14F-4D97-AF65-F5344CB8AC3E}">
        <p14:creationId xmlns:p14="http://schemas.microsoft.com/office/powerpoint/2010/main" val="6483611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General Slide 1" type="titleOnly">
  <p:cSld name="General Slide 1">
    <p:bg>
      <p:bgPr>
        <a:gradFill>
          <a:gsLst>
            <a:gs pos="0">
              <a:srgbClr val="0D141C"/>
            </a:gs>
            <a:gs pos="100000">
              <a:srgbClr val="0F2333"/>
            </a:gs>
          </a:gsLst>
          <a:lin ang="10800025" scaled="0"/>
        </a:gradFill>
        <a:effectLst/>
      </p:bgPr>
    </p:bg>
    <p:spTree>
      <p:nvGrpSpPr>
        <p:cNvPr id="1" name="Shape 472"/>
        <p:cNvGrpSpPr/>
        <p:nvPr/>
      </p:nvGrpSpPr>
      <p:grpSpPr>
        <a:xfrm>
          <a:off x="0" y="0"/>
          <a:ext cx="0" cy="0"/>
          <a:chOff x="0" y="0"/>
          <a:chExt cx="0" cy="0"/>
        </a:xfrm>
      </p:grpSpPr>
      <p:pic>
        <p:nvPicPr>
          <p:cNvPr id="473" name="Google Shape;473;p91" title="Green_Blur.png"/>
          <p:cNvPicPr preferRelativeResize="0"/>
          <p:nvPr/>
        </p:nvPicPr>
        <p:blipFill rotWithShape="1">
          <a:blip r:embed="rId2">
            <a:alphaModFix/>
          </a:blip>
          <a:srcRect t="30219" r="70857" b="9391"/>
          <a:stretch/>
        </p:blipFill>
        <p:spPr>
          <a:xfrm rot="5400000">
            <a:off x="3902043" y="-1410793"/>
            <a:ext cx="4387915" cy="12192000"/>
          </a:xfrm>
          <a:prstGeom prst="rect">
            <a:avLst/>
          </a:prstGeom>
          <a:noFill/>
          <a:ln>
            <a:noFill/>
          </a:ln>
        </p:spPr>
      </p:pic>
      <p:pic>
        <p:nvPicPr>
          <p:cNvPr id="474" name="Google Shape;474;p91" title="Property 1=Wave C.png"/>
          <p:cNvPicPr preferRelativeResize="0"/>
          <p:nvPr/>
        </p:nvPicPr>
        <p:blipFill rotWithShape="1">
          <a:blip r:embed="rId3">
            <a:alphaModFix/>
          </a:blip>
          <a:srcRect t="16043" b="39306"/>
          <a:stretch/>
        </p:blipFill>
        <p:spPr>
          <a:xfrm>
            <a:off x="0" y="5326900"/>
            <a:ext cx="12192000" cy="1531100"/>
          </a:xfrm>
          <a:prstGeom prst="rect">
            <a:avLst/>
          </a:prstGeom>
          <a:noFill/>
          <a:ln>
            <a:noFill/>
          </a:ln>
        </p:spPr>
      </p:pic>
      <p:pic>
        <p:nvPicPr>
          <p:cNvPr id="475" name="Google Shape;475;p91" title="Property 1=Line.png"/>
          <p:cNvPicPr preferRelativeResize="0"/>
          <p:nvPr/>
        </p:nvPicPr>
        <p:blipFill rotWithShape="1">
          <a:blip r:embed="rId4">
            <a:alphaModFix/>
          </a:blip>
          <a:srcRect t="-129" b="558"/>
          <a:stretch/>
        </p:blipFill>
        <p:spPr>
          <a:xfrm rot="144233">
            <a:off x="-264921" y="4920004"/>
            <a:ext cx="12555725" cy="2258792"/>
          </a:xfrm>
          <a:prstGeom prst="rect">
            <a:avLst/>
          </a:prstGeom>
          <a:noFill/>
          <a:ln>
            <a:noFill/>
          </a:ln>
        </p:spPr>
      </p:pic>
      <p:sp>
        <p:nvSpPr>
          <p:cNvPr id="476" name="Google Shape;476;p91"/>
          <p:cNvSpPr/>
          <p:nvPr/>
        </p:nvSpPr>
        <p:spPr>
          <a:xfrm>
            <a:off x="9540617" y="6413500"/>
            <a:ext cx="2346600" cy="139800"/>
          </a:xfrm>
          <a:prstGeom prst="rect">
            <a:avLst/>
          </a:prstGeom>
          <a:noFill/>
          <a:ln>
            <a:noFill/>
          </a:ln>
        </p:spPr>
        <p:txBody>
          <a:bodyPr spcFirstLastPara="1" wrap="square" lIns="0" tIns="0" rIns="0" bIns="0" anchor="b" anchorCtr="0">
            <a:noAutofit/>
          </a:bodyPr>
          <a:lstStyle/>
          <a:p>
            <a:pPr marL="0" lvl="0" indent="0" algn="r" rtl="0">
              <a:lnSpc>
                <a:spcPct val="103851"/>
              </a:lnSpc>
              <a:spcBef>
                <a:spcPts val="0"/>
              </a:spcBef>
              <a:spcAft>
                <a:spcPts val="0"/>
              </a:spcAft>
              <a:buNone/>
            </a:pPr>
            <a:r>
              <a:rPr lang="en" sz="900">
                <a:solidFill>
                  <a:srgbClr val="C0C3B9"/>
                </a:solidFill>
                <a:latin typeface="Inter"/>
                <a:ea typeface="Inter"/>
                <a:cs typeface="Inter"/>
                <a:sym typeface="Inter"/>
              </a:rPr>
              <a:t>Copyright © 2025 SmartRecruiters, Inc. </a:t>
            </a:r>
            <a:endParaRPr sz="900">
              <a:solidFill>
                <a:srgbClr val="C0C3B9"/>
              </a:solidFill>
              <a:latin typeface="Inter"/>
              <a:ea typeface="Inter"/>
              <a:cs typeface="Inter"/>
              <a:sym typeface="Inter"/>
            </a:endParaRPr>
          </a:p>
        </p:txBody>
      </p:sp>
      <p:pic>
        <p:nvPicPr>
          <p:cNvPr id="477" name="Google Shape;477;p91" title="SR SAP Logo Inverse.png"/>
          <p:cNvPicPr preferRelativeResize="0"/>
          <p:nvPr/>
        </p:nvPicPr>
        <p:blipFill rotWithShape="1">
          <a:blip r:embed="rId5">
            <a:alphaModFix/>
          </a:blip>
          <a:srcRect/>
          <a:stretch/>
        </p:blipFill>
        <p:spPr>
          <a:xfrm>
            <a:off x="9309100" y="301125"/>
            <a:ext cx="2116666" cy="417550"/>
          </a:xfrm>
          <a:prstGeom prst="rect">
            <a:avLst/>
          </a:prstGeom>
          <a:noFill/>
          <a:ln>
            <a:noFill/>
          </a:ln>
        </p:spPr>
      </p:pic>
    </p:spTree>
    <p:extLst>
      <p:ext uri="{BB962C8B-B14F-4D97-AF65-F5344CB8AC3E}">
        <p14:creationId xmlns:p14="http://schemas.microsoft.com/office/powerpoint/2010/main" val="147302921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Agenda Slide">
  <p:cSld name="Agenda Slide">
    <p:bg>
      <p:bgPr>
        <a:gradFill>
          <a:gsLst>
            <a:gs pos="0">
              <a:srgbClr val="0D141C"/>
            </a:gs>
            <a:gs pos="100000">
              <a:srgbClr val="0F2333"/>
            </a:gs>
          </a:gsLst>
          <a:lin ang="2700006" scaled="0"/>
        </a:gradFill>
        <a:effectLst/>
      </p:bgPr>
    </p:bg>
    <p:spTree>
      <p:nvGrpSpPr>
        <p:cNvPr id="1" name="Shape 478"/>
        <p:cNvGrpSpPr/>
        <p:nvPr/>
      </p:nvGrpSpPr>
      <p:grpSpPr>
        <a:xfrm>
          <a:off x="0" y="0"/>
          <a:ext cx="0" cy="0"/>
          <a:chOff x="0" y="0"/>
          <a:chExt cx="0" cy="0"/>
        </a:xfrm>
      </p:grpSpPr>
      <p:pic>
        <p:nvPicPr>
          <p:cNvPr id="479" name="Google Shape;479;p92" title="Green_Blur.png"/>
          <p:cNvPicPr preferRelativeResize="0"/>
          <p:nvPr/>
        </p:nvPicPr>
        <p:blipFill rotWithShape="1">
          <a:blip r:embed="rId2">
            <a:alphaModFix/>
          </a:blip>
          <a:srcRect t="19212" r="79697" b="24067"/>
          <a:stretch/>
        </p:blipFill>
        <p:spPr>
          <a:xfrm>
            <a:off x="9737283" y="0"/>
            <a:ext cx="2454716" cy="6858001"/>
          </a:xfrm>
          <a:prstGeom prst="rect">
            <a:avLst/>
          </a:prstGeom>
          <a:noFill/>
          <a:ln>
            <a:noFill/>
          </a:ln>
        </p:spPr>
      </p:pic>
      <p:sp>
        <p:nvSpPr>
          <p:cNvPr id="480" name="Google Shape;480;p92"/>
          <p:cNvSpPr/>
          <p:nvPr/>
        </p:nvSpPr>
        <p:spPr>
          <a:xfrm>
            <a:off x="812800" y="635000"/>
            <a:ext cx="3713600" cy="895400"/>
          </a:xfrm>
          <a:prstGeom prst="rect">
            <a:avLst/>
          </a:prstGeom>
          <a:noFill/>
          <a:ln>
            <a:noFill/>
          </a:ln>
        </p:spPr>
        <p:txBody>
          <a:bodyPr spcFirstLastPara="1" wrap="square" lIns="0" tIns="0" rIns="0" bIns="0" anchor="t" anchorCtr="0">
            <a:noAutofit/>
          </a:bodyPr>
          <a:lstStyle/>
          <a:p>
            <a:pPr marL="0" marR="0" lvl="0" indent="0" algn="l" rtl="0">
              <a:lnSpc>
                <a:spcPct val="77604"/>
              </a:lnSpc>
              <a:spcBef>
                <a:spcPts val="0"/>
              </a:spcBef>
              <a:spcAft>
                <a:spcPts val="0"/>
              </a:spcAft>
              <a:buClr>
                <a:srgbClr val="D1FAE0"/>
              </a:buClr>
              <a:buSzPts val="9600"/>
              <a:buFont typeface="Montserrat"/>
              <a:buNone/>
            </a:pPr>
            <a:r>
              <a:rPr lang="en" sz="6400" b="1" i="0" u="none" strike="noStrike" cap="none">
                <a:solidFill>
                  <a:srgbClr val="4BD675"/>
                </a:solidFill>
                <a:latin typeface="Montserrat"/>
                <a:ea typeface="Montserrat"/>
                <a:cs typeface="Montserrat"/>
                <a:sym typeface="Montserrat"/>
              </a:rPr>
              <a:t>Agenda</a:t>
            </a:r>
            <a:r>
              <a:rPr lang="en" sz="6400" b="0" i="0" u="none" strike="noStrike" cap="none">
                <a:solidFill>
                  <a:srgbClr val="4BD675"/>
                </a:solidFill>
                <a:latin typeface="Montserrat"/>
                <a:ea typeface="Montserrat"/>
                <a:cs typeface="Montserrat"/>
                <a:sym typeface="Montserrat"/>
              </a:rPr>
              <a:t> </a:t>
            </a:r>
            <a:endParaRPr sz="6400" b="0" i="0" u="none" strike="noStrike" cap="none">
              <a:solidFill>
                <a:srgbClr val="4BD675"/>
              </a:solidFill>
              <a:latin typeface="Calibri"/>
              <a:ea typeface="Calibri"/>
              <a:cs typeface="Calibri"/>
              <a:sym typeface="Calibri"/>
            </a:endParaRPr>
          </a:p>
        </p:txBody>
      </p:sp>
      <p:sp>
        <p:nvSpPr>
          <p:cNvPr id="481" name="Google Shape;481;p92"/>
          <p:cNvSpPr/>
          <p:nvPr/>
        </p:nvSpPr>
        <p:spPr>
          <a:xfrm>
            <a:off x="9098717" y="6413500"/>
            <a:ext cx="2788600" cy="1398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350"/>
              <a:buFont typeface="Inter"/>
              <a:buNone/>
            </a:pPr>
            <a:r>
              <a:rPr lang="en" sz="900">
                <a:solidFill>
                  <a:srgbClr val="C0C3B9"/>
                </a:solidFill>
                <a:latin typeface="Inter"/>
                <a:ea typeface="Inter"/>
                <a:cs typeface="Inter"/>
                <a:sym typeface="Inter"/>
              </a:rPr>
              <a:t>Copyright © 2025 SmartRecruiters, Inc.</a:t>
            </a:r>
            <a:endParaRPr sz="900" b="0" i="0" u="none" strike="noStrike" cap="none">
              <a:solidFill>
                <a:srgbClr val="0F2333"/>
              </a:solidFill>
              <a:latin typeface="Calibri"/>
              <a:ea typeface="Calibri"/>
              <a:cs typeface="Calibri"/>
              <a:sym typeface="Calibri"/>
            </a:endParaRPr>
          </a:p>
        </p:txBody>
      </p:sp>
      <p:pic>
        <p:nvPicPr>
          <p:cNvPr id="482" name="Google Shape;482;p92" title="SR SAP Logo Inverse.png"/>
          <p:cNvPicPr preferRelativeResize="0"/>
          <p:nvPr/>
        </p:nvPicPr>
        <p:blipFill rotWithShape="1">
          <a:blip r:embed="rId3">
            <a:alphaModFix/>
          </a:blip>
          <a:srcRect/>
          <a:stretch/>
        </p:blipFill>
        <p:spPr>
          <a:xfrm>
            <a:off x="9309100" y="301134"/>
            <a:ext cx="2116669" cy="417534"/>
          </a:xfrm>
          <a:prstGeom prst="rect">
            <a:avLst/>
          </a:prstGeom>
          <a:noFill/>
          <a:ln>
            <a:noFill/>
          </a:ln>
        </p:spPr>
      </p:pic>
    </p:spTree>
    <p:extLst>
      <p:ext uri="{BB962C8B-B14F-4D97-AF65-F5344CB8AC3E}">
        <p14:creationId xmlns:p14="http://schemas.microsoft.com/office/powerpoint/2010/main" val="350307589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General Slide 11">
  <p:cSld name="General Slide 11">
    <p:bg>
      <p:bgPr>
        <a:gradFill>
          <a:gsLst>
            <a:gs pos="0">
              <a:srgbClr val="0D141C"/>
            </a:gs>
            <a:gs pos="100000">
              <a:srgbClr val="0F2333"/>
            </a:gs>
          </a:gsLst>
          <a:lin ang="2700006" scaled="0"/>
        </a:gradFill>
        <a:effectLst/>
      </p:bgPr>
    </p:bg>
    <p:spTree>
      <p:nvGrpSpPr>
        <p:cNvPr id="1" name="Shape 483"/>
        <p:cNvGrpSpPr/>
        <p:nvPr/>
      </p:nvGrpSpPr>
      <p:grpSpPr>
        <a:xfrm>
          <a:off x="0" y="0"/>
          <a:ext cx="0" cy="0"/>
          <a:chOff x="0" y="0"/>
          <a:chExt cx="0" cy="0"/>
        </a:xfrm>
      </p:grpSpPr>
      <p:pic>
        <p:nvPicPr>
          <p:cNvPr id="484" name="Google Shape;484;p93" title="Green_Blur.png"/>
          <p:cNvPicPr preferRelativeResize="0"/>
          <p:nvPr/>
        </p:nvPicPr>
        <p:blipFill rotWithShape="1">
          <a:blip r:embed="rId2">
            <a:alphaModFix/>
          </a:blip>
          <a:srcRect t="19212" r="79697" b="24067"/>
          <a:stretch/>
        </p:blipFill>
        <p:spPr>
          <a:xfrm>
            <a:off x="9737284" y="0"/>
            <a:ext cx="2454719" cy="6858001"/>
          </a:xfrm>
          <a:prstGeom prst="rect">
            <a:avLst/>
          </a:prstGeom>
          <a:noFill/>
          <a:ln>
            <a:noFill/>
          </a:ln>
        </p:spPr>
      </p:pic>
      <p:sp>
        <p:nvSpPr>
          <p:cNvPr id="485" name="Google Shape;485;p93"/>
          <p:cNvSpPr/>
          <p:nvPr/>
        </p:nvSpPr>
        <p:spPr>
          <a:xfrm>
            <a:off x="9098717" y="6413500"/>
            <a:ext cx="27888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486" name="Google Shape;486;p93" title="SR SAP Logo Inverse.png"/>
          <p:cNvPicPr preferRelativeResize="0"/>
          <p:nvPr/>
        </p:nvPicPr>
        <p:blipFill rotWithShape="1">
          <a:blip r:embed="rId3">
            <a:alphaModFix/>
          </a:blip>
          <a:srcRect/>
          <a:stretch/>
        </p:blipFill>
        <p:spPr>
          <a:xfrm>
            <a:off x="9309100" y="301134"/>
            <a:ext cx="2116669" cy="417534"/>
          </a:xfrm>
          <a:prstGeom prst="rect">
            <a:avLst/>
          </a:prstGeom>
          <a:noFill/>
          <a:ln>
            <a:noFill/>
          </a:ln>
        </p:spPr>
      </p:pic>
    </p:spTree>
    <p:extLst>
      <p:ext uri="{BB962C8B-B14F-4D97-AF65-F5344CB8AC3E}">
        <p14:creationId xmlns:p14="http://schemas.microsoft.com/office/powerpoint/2010/main" val="260262543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Chapter Title Slide 1">
  <p:cSld name="Chapter Title Slide 1">
    <p:bg>
      <p:bgPr>
        <a:gradFill>
          <a:gsLst>
            <a:gs pos="0">
              <a:srgbClr val="0D141C"/>
            </a:gs>
            <a:gs pos="100000">
              <a:srgbClr val="0F2333"/>
            </a:gs>
          </a:gsLst>
          <a:lin ang="2700006" scaled="0"/>
        </a:gradFill>
        <a:effectLst/>
      </p:bgPr>
    </p:bg>
    <p:spTree>
      <p:nvGrpSpPr>
        <p:cNvPr id="1" name="Shape 487"/>
        <p:cNvGrpSpPr/>
        <p:nvPr/>
      </p:nvGrpSpPr>
      <p:grpSpPr>
        <a:xfrm>
          <a:off x="0" y="0"/>
          <a:ext cx="0" cy="0"/>
          <a:chOff x="0" y="0"/>
          <a:chExt cx="0" cy="0"/>
        </a:xfrm>
      </p:grpSpPr>
      <p:pic>
        <p:nvPicPr>
          <p:cNvPr id="488" name="Google Shape;488;p94" title="Green_Blur.png"/>
          <p:cNvPicPr preferRelativeResize="0"/>
          <p:nvPr/>
        </p:nvPicPr>
        <p:blipFill rotWithShape="1">
          <a:blip r:embed="rId2">
            <a:alphaModFix/>
          </a:blip>
          <a:srcRect t="19212" r="79954" b="24067"/>
          <a:stretch/>
        </p:blipFill>
        <p:spPr>
          <a:xfrm rot="5400000">
            <a:off x="3942759" y="-1381459"/>
            <a:ext cx="4309733" cy="12195249"/>
          </a:xfrm>
          <a:prstGeom prst="rect">
            <a:avLst/>
          </a:prstGeom>
          <a:noFill/>
          <a:ln>
            <a:noFill/>
          </a:ln>
        </p:spPr>
      </p:pic>
      <p:pic>
        <p:nvPicPr>
          <p:cNvPr id="489" name="Google Shape;489;p94" title="Property 1=Wave D.png"/>
          <p:cNvPicPr preferRelativeResize="0"/>
          <p:nvPr/>
        </p:nvPicPr>
        <p:blipFill rotWithShape="1">
          <a:blip r:embed="rId3">
            <a:alphaModFix/>
          </a:blip>
          <a:srcRect b="15197"/>
          <a:stretch/>
        </p:blipFill>
        <p:spPr>
          <a:xfrm>
            <a:off x="0" y="3950033"/>
            <a:ext cx="12192000" cy="2907967"/>
          </a:xfrm>
          <a:prstGeom prst="rect">
            <a:avLst/>
          </a:prstGeom>
          <a:noFill/>
          <a:ln>
            <a:noFill/>
          </a:ln>
        </p:spPr>
      </p:pic>
      <p:pic>
        <p:nvPicPr>
          <p:cNvPr id="490" name="Google Shape;490;p94" title="SR SAP Logo Inverse.png"/>
          <p:cNvPicPr preferRelativeResize="0"/>
          <p:nvPr/>
        </p:nvPicPr>
        <p:blipFill rotWithShape="1">
          <a:blip r:embed="rId4">
            <a:alphaModFix/>
          </a:blip>
          <a:srcRect/>
          <a:stretch/>
        </p:blipFill>
        <p:spPr>
          <a:xfrm>
            <a:off x="601617" y="6142767"/>
            <a:ext cx="2055833" cy="405567"/>
          </a:xfrm>
          <a:prstGeom prst="rect">
            <a:avLst/>
          </a:prstGeom>
          <a:noFill/>
          <a:ln>
            <a:noFill/>
          </a:ln>
        </p:spPr>
      </p:pic>
    </p:spTree>
    <p:extLst>
      <p:ext uri="{BB962C8B-B14F-4D97-AF65-F5344CB8AC3E}">
        <p14:creationId xmlns:p14="http://schemas.microsoft.com/office/powerpoint/2010/main" val="104578288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Blank Gradient">
  <p:cSld name="Blank Gradient">
    <p:bg>
      <p:bgPr>
        <a:gradFill>
          <a:gsLst>
            <a:gs pos="0">
              <a:srgbClr val="0D141C"/>
            </a:gs>
            <a:gs pos="100000">
              <a:srgbClr val="0F2333"/>
            </a:gs>
          </a:gsLst>
          <a:lin ang="0" scaled="0"/>
        </a:gradFill>
        <a:effectLst/>
      </p:bgPr>
    </p:bg>
    <p:spTree>
      <p:nvGrpSpPr>
        <p:cNvPr id="1" name="Shape 491"/>
        <p:cNvGrpSpPr/>
        <p:nvPr/>
      </p:nvGrpSpPr>
      <p:grpSpPr>
        <a:xfrm>
          <a:off x="0" y="0"/>
          <a:ext cx="0" cy="0"/>
          <a:chOff x="0" y="0"/>
          <a:chExt cx="0" cy="0"/>
        </a:xfrm>
      </p:grpSpPr>
      <p:pic>
        <p:nvPicPr>
          <p:cNvPr id="492" name="Google Shape;492;p95" title="SR SAP Logo Inverse.png"/>
          <p:cNvPicPr preferRelativeResize="0"/>
          <p:nvPr/>
        </p:nvPicPr>
        <p:blipFill rotWithShape="1">
          <a:blip r:embed="rId2">
            <a:alphaModFix/>
          </a:blip>
          <a:srcRect t="10" b="-10"/>
          <a:stretch/>
        </p:blipFill>
        <p:spPr>
          <a:xfrm>
            <a:off x="9347200" y="309489"/>
            <a:ext cx="2031998" cy="400834"/>
          </a:xfrm>
          <a:prstGeom prst="rect">
            <a:avLst/>
          </a:prstGeom>
          <a:noFill/>
          <a:ln>
            <a:noFill/>
          </a:ln>
        </p:spPr>
      </p:pic>
    </p:spTree>
    <p:extLst>
      <p:ext uri="{BB962C8B-B14F-4D97-AF65-F5344CB8AC3E}">
        <p14:creationId xmlns:p14="http://schemas.microsoft.com/office/powerpoint/2010/main" val="112146164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Blank Gradient 1">
  <p:cSld name="Blank Gradient 1">
    <p:bg>
      <p:bgPr>
        <a:gradFill>
          <a:gsLst>
            <a:gs pos="0">
              <a:srgbClr val="0D141C"/>
            </a:gs>
            <a:gs pos="100000">
              <a:srgbClr val="0F2333"/>
            </a:gs>
          </a:gsLst>
          <a:lin ang="0" scaled="0"/>
        </a:gradFill>
        <a:effectLst/>
      </p:bgPr>
    </p:bg>
    <p:spTree>
      <p:nvGrpSpPr>
        <p:cNvPr id="1" name="Shape 493"/>
        <p:cNvGrpSpPr/>
        <p:nvPr/>
      </p:nvGrpSpPr>
      <p:grpSpPr>
        <a:xfrm>
          <a:off x="0" y="0"/>
          <a:ext cx="0" cy="0"/>
          <a:chOff x="0" y="0"/>
          <a:chExt cx="0" cy="0"/>
        </a:xfrm>
      </p:grpSpPr>
      <p:pic>
        <p:nvPicPr>
          <p:cNvPr id="494" name="Google Shape;494;p96" title="SR SAP Logo Inverse.png"/>
          <p:cNvPicPr preferRelativeResize="0"/>
          <p:nvPr/>
        </p:nvPicPr>
        <p:blipFill rotWithShape="1">
          <a:blip r:embed="rId2">
            <a:alphaModFix/>
          </a:blip>
          <a:srcRect t="10" b="-10"/>
          <a:stretch/>
        </p:blipFill>
        <p:spPr>
          <a:xfrm>
            <a:off x="9347200" y="309489"/>
            <a:ext cx="2031998" cy="400834"/>
          </a:xfrm>
          <a:prstGeom prst="rect">
            <a:avLst/>
          </a:prstGeom>
          <a:noFill/>
          <a:ln>
            <a:noFill/>
          </a:ln>
        </p:spPr>
      </p:pic>
      <p:pic>
        <p:nvPicPr>
          <p:cNvPr id="495" name="Google Shape;495;p96" title="Green_Blur.png"/>
          <p:cNvPicPr preferRelativeResize="0"/>
          <p:nvPr/>
        </p:nvPicPr>
        <p:blipFill rotWithShape="1">
          <a:blip r:embed="rId3">
            <a:alphaModFix/>
          </a:blip>
          <a:srcRect r="62968" b="59147"/>
          <a:stretch/>
        </p:blipFill>
        <p:spPr>
          <a:xfrm>
            <a:off x="8515767" y="2802467"/>
            <a:ext cx="3676235" cy="4055531"/>
          </a:xfrm>
          <a:prstGeom prst="rect">
            <a:avLst/>
          </a:prstGeom>
          <a:noFill/>
          <a:ln>
            <a:noFill/>
          </a:ln>
        </p:spPr>
      </p:pic>
    </p:spTree>
    <p:extLst>
      <p:ext uri="{BB962C8B-B14F-4D97-AF65-F5344CB8AC3E}">
        <p14:creationId xmlns:p14="http://schemas.microsoft.com/office/powerpoint/2010/main" val="412423880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Chapter Title Slide 2">
  <p:cSld name="Chapter Title Slide 2">
    <p:bg>
      <p:bgPr>
        <a:solidFill>
          <a:srgbClr val="FCFCF8"/>
        </a:solidFill>
        <a:effectLst/>
      </p:bgPr>
    </p:bg>
    <p:spTree>
      <p:nvGrpSpPr>
        <p:cNvPr id="1" name="Shape 496"/>
        <p:cNvGrpSpPr/>
        <p:nvPr/>
      </p:nvGrpSpPr>
      <p:grpSpPr>
        <a:xfrm>
          <a:off x="0" y="0"/>
          <a:ext cx="0" cy="0"/>
          <a:chOff x="0" y="0"/>
          <a:chExt cx="0" cy="0"/>
        </a:xfrm>
      </p:grpSpPr>
      <p:pic>
        <p:nvPicPr>
          <p:cNvPr id="497" name="Google Shape;497;p97" title="Green_Blur.png"/>
          <p:cNvPicPr preferRelativeResize="0"/>
          <p:nvPr/>
        </p:nvPicPr>
        <p:blipFill rotWithShape="1">
          <a:blip r:embed="rId2">
            <a:alphaModFix/>
          </a:blip>
          <a:srcRect t="19212" r="79954" b="24067"/>
          <a:stretch/>
        </p:blipFill>
        <p:spPr>
          <a:xfrm rot="5400000">
            <a:off x="3942759" y="-1381459"/>
            <a:ext cx="4309733" cy="12195249"/>
          </a:xfrm>
          <a:prstGeom prst="rect">
            <a:avLst/>
          </a:prstGeom>
          <a:noFill/>
          <a:ln>
            <a:noFill/>
          </a:ln>
        </p:spPr>
      </p:pic>
      <p:pic>
        <p:nvPicPr>
          <p:cNvPr id="498" name="Google Shape;498;p97" title="Property 1=Wave D.png"/>
          <p:cNvPicPr preferRelativeResize="0"/>
          <p:nvPr/>
        </p:nvPicPr>
        <p:blipFill rotWithShape="1">
          <a:blip r:embed="rId3">
            <a:alphaModFix/>
          </a:blip>
          <a:srcRect b="15197"/>
          <a:stretch/>
        </p:blipFill>
        <p:spPr>
          <a:xfrm>
            <a:off x="0" y="3950033"/>
            <a:ext cx="12192000" cy="2907967"/>
          </a:xfrm>
          <a:prstGeom prst="rect">
            <a:avLst/>
          </a:prstGeom>
          <a:noFill/>
          <a:ln>
            <a:noFill/>
          </a:ln>
        </p:spPr>
      </p:pic>
      <p:pic>
        <p:nvPicPr>
          <p:cNvPr id="499" name="Google Shape;499;p97" title="SR SAP Logo Inverse.png"/>
          <p:cNvPicPr preferRelativeResize="0"/>
          <p:nvPr/>
        </p:nvPicPr>
        <p:blipFill rotWithShape="1">
          <a:blip r:embed="rId4">
            <a:alphaModFix/>
          </a:blip>
          <a:srcRect/>
          <a:stretch/>
        </p:blipFill>
        <p:spPr>
          <a:xfrm>
            <a:off x="601617" y="6142767"/>
            <a:ext cx="2055833" cy="405567"/>
          </a:xfrm>
          <a:prstGeom prst="rect">
            <a:avLst/>
          </a:prstGeom>
          <a:noFill/>
          <a:ln>
            <a:noFill/>
          </a:ln>
        </p:spPr>
      </p:pic>
    </p:spTree>
    <p:extLst>
      <p:ext uri="{BB962C8B-B14F-4D97-AF65-F5344CB8AC3E}">
        <p14:creationId xmlns:p14="http://schemas.microsoft.com/office/powerpoint/2010/main" val="372695084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General Slide 2">
  <p:cSld name="General Slide 2">
    <p:bg>
      <p:bgPr>
        <a:gradFill>
          <a:gsLst>
            <a:gs pos="0">
              <a:srgbClr val="0D141C"/>
            </a:gs>
            <a:gs pos="100000">
              <a:srgbClr val="0F2333"/>
            </a:gs>
          </a:gsLst>
          <a:lin ang="10800025" scaled="0"/>
        </a:gradFill>
        <a:effectLst/>
      </p:bgPr>
    </p:bg>
    <p:spTree>
      <p:nvGrpSpPr>
        <p:cNvPr id="1" name="Shape 500"/>
        <p:cNvGrpSpPr/>
        <p:nvPr/>
      </p:nvGrpSpPr>
      <p:grpSpPr>
        <a:xfrm>
          <a:off x="0" y="0"/>
          <a:ext cx="0" cy="0"/>
          <a:chOff x="0" y="0"/>
          <a:chExt cx="0" cy="0"/>
        </a:xfrm>
      </p:grpSpPr>
      <p:pic>
        <p:nvPicPr>
          <p:cNvPr id="501" name="Google Shape;501;p98" title="Property 1=Line.png"/>
          <p:cNvPicPr preferRelativeResize="0"/>
          <p:nvPr/>
        </p:nvPicPr>
        <p:blipFill rotWithShape="1">
          <a:blip r:embed="rId2">
            <a:alphaModFix/>
          </a:blip>
          <a:srcRect t="199" b="199"/>
          <a:stretch/>
        </p:blipFill>
        <p:spPr>
          <a:xfrm rot="-337157">
            <a:off x="2149233" y="4271783"/>
            <a:ext cx="12191999" cy="3012283"/>
          </a:xfrm>
          <a:prstGeom prst="rect">
            <a:avLst/>
          </a:prstGeom>
          <a:noFill/>
          <a:ln>
            <a:noFill/>
          </a:ln>
        </p:spPr>
      </p:pic>
      <p:sp>
        <p:nvSpPr>
          <p:cNvPr id="502" name="Google Shape;502;p98"/>
          <p:cNvSpPr/>
          <p:nvPr/>
        </p:nvSpPr>
        <p:spPr>
          <a:xfrm>
            <a:off x="9113217" y="6413500"/>
            <a:ext cx="2774000" cy="1398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350"/>
              <a:buFont typeface="Inter"/>
              <a:buNone/>
            </a:pPr>
            <a:r>
              <a:rPr lang="en" sz="900">
                <a:solidFill>
                  <a:srgbClr val="C0C3B9"/>
                </a:solidFill>
                <a:latin typeface="Inter"/>
                <a:ea typeface="Inter"/>
                <a:cs typeface="Inter"/>
                <a:sym typeface="Inter"/>
              </a:rPr>
              <a:t>Copyright © 2025 SmartRecruiters, Inc.</a:t>
            </a:r>
            <a:endParaRPr sz="900" b="0" i="0" u="none" strike="noStrike" cap="none">
              <a:solidFill>
                <a:srgbClr val="0F2333"/>
              </a:solidFill>
              <a:latin typeface="Calibri"/>
              <a:ea typeface="Calibri"/>
              <a:cs typeface="Calibri"/>
              <a:sym typeface="Calibri"/>
            </a:endParaRPr>
          </a:p>
        </p:txBody>
      </p:sp>
      <p:pic>
        <p:nvPicPr>
          <p:cNvPr id="503" name="Google Shape;503;p98" title="SR SAP Logo Inverse.png"/>
          <p:cNvPicPr preferRelativeResize="0"/>
          <p:nvPr/>
        </p:nvPicPr>
        <p:blipFill rotWithShape="1">
          <a:blip r:embed="rId3">
            <a:alphaModFix/>
          </a:blip>
          <a:srcRect/>
          <a:stretch/>
        </p:blipFill>
        <p:spPr>
          <a:xfrm>
            <a:off x="9508067" y="504325"/>
            <a:ext cx="2116666" cy="417550"/>
          </a:xfrm>
          <a:prstGeom prst="rect">
            <a:avLst/>
          </a:prstGeom>
          <a:noFill/>
          <a:ln>
            <a:noFill/>
          </a:ln>
        </p:spPr>
      </p:pic>
    </p:spTree>
    <p:extLst>
      <p:ext uri="{BB962C8B-B14F-4D97-AF65-F5344CB8AC3E}">
        <p14:creationId xmlns:p14="http://schemas.microsoft.com/office/powerpoint/2010/main" val="354782846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General Slide 3">
  <p:cSld name="General Slide 3">
    <p:spTree>
      <p:nvGrpSpPr>
        <p:cNvPr id="1" name="Shape 504"/>
        <p:cNvGrpSpPr/>
        <p:nvPr/>
      </p:nvGrpSpPr>
      <p:grpSpPr>
        <a:xfrm>
          <a:off x="0" y="0"/>
          <a:ext cx="0" cy="0"/>
          <a:chOff x="0" y="0"/>
          <a:chExt cx="0" cy="0"/>
        </a:xfrm>
      </p:grpSpPr>
      <p:grpSp>
        <p:nvGrpSpPr>
          <p:cNvPr id="505" name="Google Shape;505;p99"/>
          <p:cNvGrpSpPr/>
          <p:nvPr/>
        </p:nvGrpSpPr>
        <p:grpSpPr>
          <a:xfrm>
            <a:off x="8206067" y="-139001"/>
            <a:ext cx="3985929" cy="7136003"/>
            <a:chOff x="12309225" y="-208501"/>
            <a:chExt cx="5978894" cy="10704004"/>
          </a:xfrm>
        </p:grpSpPr>
        <p:pic>
          <p:nvPicPr>
            <p:cNvPr id="506" name="Google Shape;506;p99" title="Property 1=Wave C.png"/>
            <p:cNvPicPr preferRelativeResize="0"/>
            <p:nvPr/>
          </p:nvPicPr>
          <p:blipFill>
            <a:blip r:embed="rId2">
              <a:alphaModFix/>
            </a:blip>
            <a:stretch>
              <a:fillRect/>
            </a:stretch>
          </p:blipFill>
          <p:spPr>
            <a:xfrm rot="-5400000">
              <a:off x="8464263" y="3636461"/>
              <a:ext cx="10699028" cy="3009105"/>
            </a:xfrm>
            <a:prstGeom prst="rect">
              <a:avLst/>
            </a:prstGeom>
            <a:noFill/>
            <a:ln>
              <a:noFill/>
            </a:ln>
          </p:spPr>
        </p:pic>
        <p:sp>
          <p:nvSpPr>
            <p:cNvPr id="507" name="Google Shape;507;p99"/>
            <p:cNvSpPr/>
            <p:nvPr/>
          </p:nvSpPr>
          <p:spPr>
            <a:xfrm>
              <a:off x="14379419" y="-208497"/>
              <a:ext cx="3908700" cy="10704000"/>
            </a:xfrm>
            <a:prstGeom prst="rect">
              <a:avLst/>
            </a:prstGeom>
            <a:solidFill>
              <a:srgbClr val="0F2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latin typeface="Inter"/>
                <a:ea typeface="Inter"/>
                <a:cs typeface="Inter"/>
                <a:sym typeface="Inter"/>
              </a:endParaRPr>
            </a:p>
          </p:txBody>
        </p:sp>
      </p:grpSp>
      <p:sp>
        <p:nvSpPr>
          <p:cNvPr id="508" name="Google Shape;508;p99"/>
          <p:cNvSpPr/>
          <p:nvPr/>
        </p:nvSpPr>
        <p:spPr>
          <a:xfrm>
            <a:off x="9229117" y="6413500"/>
            <a:ext cx="2658200" cy="1398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4BD675"/>
              </a:buClr>
              <a:buSzPts val="1350"/>
              <a:buFont typeface="Inter"/>
              <a:buNone/>
            </a:pPr>
            <a:r>
              <a:rPr lang="en" sz="900">
                <a:solidFill>
                  <a:srgbClr val="C0C3B9"/>
                </a:solidFill>
                <a:latin typeface="Inter"/>
                <a:ea typeface="Inter"/>
                <a:cs typeface="Inter"/>
                <a:sym typeface="Inter"/>
              </a:rPr>
              <a:t>Copyright © 2025 SmartRecruiters, Inc.</a:t>
            </a:r>
            <a:endParaRPr sz="900" b="0" i="0" u="none" strike="noStrike" cap="none">
              <a:solidFill>
                <a:srgbClr val="C0C3B9"/>
              </a:solidFill>
              <a:latin typeface="Calibri"/>
              <a:ea typeface="Calibri"/>
              <a:cs typeface="Calibri"/>
              <a:sym typeface="Calibri"/>
            </a:endParaRPr>
          </a:p>
        </p:txBody>
      </p:sp>
      <p:pic>
        <p:nvPicPr>
          <p:cNvPr id="509" name="Google Shape;509;p99" title="SR SAP Logo Inverse.png"/>
          <p:cNvPicPr preferRelativeResize="0"/>
          <p:nvPr/>
        </p:nvPicPr>
        <p:blipFill rotWithShape="1">
          <a:blip r:embed="rId3">
            <a:alphaModFix/>
          </a:blip>
          <a:srcRect/>
          <a:stretch/>
        </p:blipFill>
        <p:spPr>
          <a:xfrm>
            <a:off x="9501767" y="504342"/>
            <a:ext cx="2116649" cy="417533"/>
          </a:xfrm>
          <a:prstGeom prst="rect">
            <a:avLst/>
          </a:prstGeom>
          <a:noFill/>
          <a:ln>
            <a:noFill/>
          </a:ln>
        </p:spPr>
      </p:pic>
    </p:spTree>
    <p:extLst>
      <p:ext uri="{BB962C8B-B14F-4D97-AF65-F5344CB8AC3E}">
        <p14:creationId xmlns:p14="http://schemas.microsoft.com/office/powerpoint/2010/main" val="36602806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3" type="tx">
  <p:cSld name="Title Slide 3">
    <p:spTree>
      <p:nvGrpSpPr>
        <p:cNvPr id="1" name="Shape 18"/>
        <p:cNvGrpSpPr/>
        <p:nvPr/>
      </p:nvGrpSpPr>
      <p:grpSpPr>
        <a:xfrm>
          <a:off x="0" y="0"/>
          <a:ext cx="0" cy="0"/>
          <a:chOff x="0" y="0"/>
          <a:chExt cx="0" cy="0"/>
        </a:xfrm>
      </p:grpSpPr>
      <p:sp>
        <p:nvSpPr>
          <p:cNvPr id="19" name="Google Shape;19;p4"/>
          <p:cNvSpPr txBox="1">
            <a:spLocks noGrp="1"/>
          </p:cNvSpPr>
          <p:nvPr>
            <p:ph type="sldNum" idx="12"/>
          </p:nvPr>
        </p:nvSpPr>
        <p:spPr>
          <a:xfrm>
            <a:off x="9267738" y="6217633"/>
            <a:ext cx="27604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de-DE" smtClean="0"/>
              <a:pPr/>
              <a:t>‹Nr.›</a:t>
            </a:fld>
            <a:endParaRPr lang="de-DE"/>
          </a:p>
        </p:txBody>
      </p:sp>
      <p:pic>
        <p:nvPicPr>
          <p:cNvPr id="20" name="Google Shape;20;p4" descr="preencoded.png"/>
          <p:cNvPicPr preferRelativeResize="0"/>
          <p:nvPr/>
        </p:nvPicPr>
        <p:blipFill rotWithShape="1">
          <a:blip r:embed="rId2">
            <a:alphaModFix/>
          </a:blip>
          <a:srcRect/>
          <a:stretch/>
        </p:blipFill>
        <p:spPr>
          <a:xfrm>
            <a:off x="1" y="0"/>
            <a:ext cx="12191999" cy="6858001"/>
          </a:xfrm>
          <a:prstGeom prst="rect">
            <a:avLst/>
          </a:prstGeom>
          <a:noFill/>
          <a:ln>
            <a:noFill/>
          </a:ln>
        </p:spPr>
      </p:pic>
      <p:pic>
        <p:nvPicPr>
          <p:cNvPr id="21" name="Google Shape;21;p4"/>
          <p:cNvPicPr preferRelativeResize="0"/>
          <p:nvPr/>
        </p:nvPicPr>
        <p:blipFill rotWithShape="1">
          <a:blip r:embed="rId3">
            <a:alphaModFix/>
          </a:blip>
          <a:srcRect l="1513" r="1522"/>
          <a:stretch/>
        </p:blipFill>
        <p:spPr>
          <a:xfrm flipH="1">
            <a:off x="0" y="1"/>
            <a:ext cx="12192000" cy="6851303"/>
          </a:xfrm>
          <a:prstGeom prst="rect">
            <a:avLst/>
          </a:prstGeom>
          <a:noFill/>
          <a:ln>
            <a:noFill/>
          </a:ln>
        </p:spPr>
      </p:pic>
      <p:pic>
        <p:nvPicPr>
          <p:cNvPr id="22" name="Google Shape;22;p4" title="SR SAP Logo Inverse.png"/>
          <p:cNvPicPr preferRelativeResize="0"/>
          <p:nvPr/>
        </p:nvPicPr>
        <p:blipFill rotWithShape="1">
          <a:blip r:embed="rId4">
            <a:alphaModFix/>
          </a:blip>
          <a:srcRect/>
          <a:stretch/>
        </p:blipFill>
        <p:spPr>
          <a:xfrm>
            <a:off x="1098550" y="404721"/>
            <a:ext cx="2032002" cy="400833"/>
          </a:xfrm>
          <a:prstGeom prst="rect">
            <a:avLst/>
          </a:prstGeom>
          <a:noFill/>
          <a:ln>
            <a:noFill/>
          </a:ln>
        </p:spPr>
      </p:pic>
      <p:sp>
        <p:nvSpPr>
          <p:cNvPr id="23" name="Google Shape;23;p4"/>
          <p:cNvSpPr/>
          <p:nvPr/>
        </p:nvSpPr>
        <p:spPr>
          <a:xfrm>
            <a:off x="16283" y="3305250"/>
            <a:ext cx="12192000" cy="3536400"/>
          </a:xfrm>
          <a:prstGeom prst="rect">
            <a:avLst/>
          </a:prstGeom>
          <a:gradFill>
            <a:gsLst>
              <a:gs pos="0">
                <a:srgbClr val="0F2333"/>
              </a:gs>
              <a:gs pos="100000">
                <a:srgbClr val="FFFFFF">
                  <a:alpha val="0"/>
                </a:srgbClr>
              </a:gs>
            </a:gsLst>
            <a:lin ang="16200038" scaled="0"/>
          </a:gradFill>
          <a:ln>
            <a:noFill/>
          </a:ln>
        </p:spPr>
        <p:txBody>
          <a:bodyPr spcFirstLastPara="1" wrap="square" lIns="60950" tIns="60950" rIns="60950" bIns="60950" anchor="ctr" anchorCtr="0">
            <a:noAutofit/>
          </a:bodyPr>
          <a:lstStyle/>
          <a:p>
            <a:pPr marL="0" lvl="0" indent="0" algn="ctr" rtl="0">
              <a:spcBef>
                <a:spcPts val="0"/>
              </a:spcBef>
              <a:spcAft>
                <a:spcPts val="0"/>
              </a:spcAft>
              <a:buNone/>
            </a:pPr>
            <a:endParaRPr sz="1200">
              <a:latin typeface="Inter"/>
              <a:ea typeface="Inter"/>
              <a:cs typeface="Inter"/>
              <a:sym typeface="Inter"/>
            </a:endParaRPr>
          </a:p>
        </p:txBody>
      </p:sp>
      <p:pic>
        <p:nvPicPr>
          <p:cNvPr id="24" name="Google Shape;24;p4" title="Property 1=Line.png"/>
          <p:cNvPicPr preferRelativeResize="0"/>
          <p:nvPr/>
        </p:nvPicPr>
        <p:blipFill rotWithShape="1">
          <a:blip r:embed="rId5">
            <a:alphaModFix/>
          </a:blip>
          <a:srcRect l="3289" r="3279"/>
          <a:stretch/>
        </p:blipFill>
        <p:spPr>
          <a:xfrm>
            <a:off x="0" y="2901467"/>
            <a:ext cx="12192000" cy="3236867"/>
          </a:xfrm>
          <a:prstGeom prst="rect">
            <a:avLst/>
          </a:prstGeom>
          <a:noFill/>
          <a:ln>
            <a:noFill/>
          </a:ln>
        </p:spPr>
      </p:pic>
      <p:pic>
        <p:nvPicPr>
          <p:cNvPr id="25" name="Google Shape;25;p4"/>
          <p:cNvPicPr preferRelativeResize="0"/>
          <p:nvPr/>
        </p:nvPicPr>
        <p:blipFill rotWithShape="1">
          <a:blip r:embed="rId6">
            <a:alphaModFix/>
          </a:blip>
          <a:srcRect l="15343" r="37652"/>
          <a:stretch/>
        </p:blipFill>
        <p:spPr>
          <a:xfrm flipH="1">
            <a:off x="4542701" y="3350"/>
            <a:ext cx="5910383" cy="6851300"/>
          </a:xfrm>
          <a:prstGeom prst="rect">
            <a:avLst/>
          </a:prstGeom>
          <a:noFill/>
          <a:ln>
            <a:noFill/>
          </a:ln>
        </p:spPr>
      </p:pic>
    </p:spTree>
    <p:extLst>
      <p:ext uri="{BB962C8B-B14F-4D97-AF65-F5344CB8AC3E}">
        <p14:creationId xmlns:p14="http://schemas.microsoft.com/office/powerpoint/2010/main" val="330143452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General Slide 3 1">
  <p:cSld name="General Slide 3 1">
    <p:spTree>
      <p:nvGrpSpPr>
        <p:cNvPr id="1" name="Shape 510"/>
        <p:cNvGrpSpPr/>
        <p:nvPr/>
      </p:nvGrpSpPr>
      <p:grpSpPr>
        <a:xfrm>
          <a:off x="0" y="0"/>
          <a:ext cx="0" cy="0"/>
          <a:chOff x="0" y="0"/>
          <a:chExt cx="0" cy="0"/>
        </a:xfrm>
      </p:grpSpPr>
      <p:pic>
        <p:nvPicPr>
          <p:cNvPr id="511" name="Google Shape;511;p100" title="Green_Blur.png"/>
          <p:cNvPicPr preferRelativeResize="0"/>
          <p:nvPr/>
        </p:nvPicPr>
        <p:blipFill rotWithShape="1">
          <a:blip r:embed="rId2">
            <a:alphaModFix/>
          </a:blip>
          <a:srcRect l="-460" t="31281" r="57037" b="31556"/>
          <a:stretch/>
        </p:blipFill>
        <p:spPr>
          <a:xfrm rot="10800000">
            <a:off x="-14103" y="-42330"/>
            <a:ext cx="5937903" cy="6914430"/>
          </a:xfrm>
          <a:prstGeom prst="rect">
            <a:avLst/>
          </a:prstGeom>
          <a:noFill/>
          <a:ln>
            <a:noFill/>
          </a:ln>
        </p:spPr>
      </p:pic>
      <p:grpSp>
        <p:nvGrpSpPr>
          <p:cNvPr id="512" name="Google Shape;512;p100"/>
          <p:cNvGrpSpPr/>
          <p:nvPr/>
        </p:nvGrpSpPr>
        <p:grpSpPr>
          <a:xfrm flipH="1">
            <a:off x="-14111" y="-139001"/>
            <a:ext cx="3985929" cy="7136003"/>
            <a:chOff x="12309225" y="-208501"/>
            <a:chExt cx="5978894" cy="10704004"/>
          </a:xfrm>
        </p:grpSpPr>
        <p:pic>
          <p:nvPicPr>
            <p:cNvPr id="513" name="Google Shape;513;p100" title="Property 1=Wave C.png"/>
            <p:cNvPicPr preferRelativeResize="0"/>
            <p:nvPr/>
          </p:nvPicPr>
          <p:blipFill>
            <a:blip r:embed="rId3">
              <a:alphaModFix/>
            </a:blip>
            <a:stretch>
              <a:fillRect/>
            </a:stretch>
          </p:blipFill>
          <p:spPr>
            <a:xfrm rot="-5400000">
              <a:off x="8464263" y="3636461"/>
              <a:ext cx="10699028" cy="3009105"/>
            </a:xfrm>
            <a:prstGeom prst="rect">
              <a:avLst/>
            </a:prstGeom>
            <a:noFill/>
            <a:ln>
              <a:noFill/>
            </a:ln>
          </p:spPr>
        </p:pic>
        <p:sp>
          <p:nvSpPr>
            <p:cNvPr id="514" name="Google Shape;514;p100"/>
            <p:cNvSpPr/>
            <p:nvPr/>
          </p:nvSpPr>
          <p:spPr>
            <a:xfrm>
              <a:off x="14379419" y="-208497"/>
              <a:ext cx="3908700" cy="10704000"/>
            </a:xfrm>
            <a:prstGeom prst="rect">
              <a:avLst/>
            </a:prstGeom>
            <a:solidFill>
              <a:srgbClr val="0F2333"/>
            </a:solidFill>
            <a:ln>
              <a:noFill/>
            </a:ln>
          </p:spPr>
          <p:txBody>
            <a:bodyPr spcFirstLastPara="1" wrap="square" lIns="91450" tIns="91450" rIns="91450" bIns="91450" anchor="ctr" anchorCtr="0">
              <a:noAutofit/>
            </a:bodyPr>
            <a:lstStyle/>
            <a:p>
              <a:pPr marL="0" lvl="0" indent="0" algn="ctr" rtl="0">
                <a:spcBef>
                  <a:spcPts val="0"/>
                </a:spcBef>
                <a:spcAft>
                  <a:spcPts val="0"/>
                </a:spcAft>
                <a:buNone/>
              </a:pPr>
              <a:endParaRPr sz="933">
                <a:latin typeface="Inter"/>
                <a:ea typeface="Inter"/>
                <a:cs typeface="Inter"/>
                <a:sym typeface="Inter"/>
              </a:endParaRPr>
            </a:p>
          </p:txBody>
        </p:sp>
      </p:grpSp>
      <p:sp>
        <p:nvSpPr>
          <p:cNvPr id="515" name="Google Shape;515;p100"/>
          <p:cNvSpPr/>
          <p:nvPr/>
        </p:nvSpPr>
        <p:spPr>
          <a:xfrm>
            <a:off x="304800" y="6413500"/>
            <a:ext cx="2730800" cy="140000"/>
          </a:xfrm>
          <a:prstGeom prst="rect">
            <a:avLst/>
          </a:prstGeom>
          <a:noFill/>
          <a:ln>
            <a:noFill/>
          </a:ln>
        </p:spPr>
        <p:txBody>
          <a:bodyPr spcFirstLastPara="1" wrap="square" lIns="0" tIns="0" rIns="0" bIns="0" anchor="b" anchorCtr="0">
            <a:noAutofit/>
          </a:bodyPr>
          <a:lstStyle/>
          <a:p>
            <a:pPr marL="0" marR="0" lvl="0" indent="0" algn="l" rtl="0">
              <a:lnSpc>
                <a:spcPct val="103851"/>
              </a:lnSpc>
              <a:spcBef>
                <a:spcPts val="0"/>
              </a:spcBef>
              <a:spcAft>
                <a:spcPts val="0"/>
              </a:spcAft>
              <a:buClr>
                <a:srgbClr val="92958E"/>
              </a:buClr>
              <a:buSzPts val="1400"/>
              <a:buFont typeface="Inter"/>
              <a:buNone/>
            </a:pPr>
            <a:r>
              <a:rPr lang="en" sz="933">
                <a:solidFill>
                  <a:srgbClr val="92958E"/>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516" name="Google Shape;516;p100" title="SR SAP Logo Inverse.png"/>
          <p:cNvPicPr preferRelativeResize="0"/>
          <p:nvPr/>
        </p:nvPicPr>
        <p:blipFill rotWithShape="1">
          <a:blip r:embed="rId4">
            <a:alphaModFix/>
          </a:blip>
          <a:srcRect/>
          <a:stretch/>
        </p:blipFill>
        <p:spPr>
          <a:xfrm>
            <a:off x="567267" y="504334"/>
            <a:ext cx="2116669" cy="417534"/>
          </a:xfrm>
          <a:prstGeom prst="rect">
            <a:avLst/>
          </a:prstGeom>
          <a:noFill/>
          <a:ln>
            <a:noFill/>
          </a:ln>
        </p:spPr>
      </p:pic>
    </p:spTree>
    <p:extLst>
      <p:ext uri="{BB962C8B-B14F-4D97-AF65-F5344CB8AC3E}">
        <p14:creationId xmlns:p14="http://schemas.microsoft.com/office/powerpoint/2010/main" val="296255816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General Slide Picture 1" type="blank">
  <p:cSld name="General Slide Picture 1">
    <p:spTree>
      <p:nvGrpSpPr>
        <p:cNvPr id="1" name="Shape 517"/>
        <p:cNvGrpSpPr/>
        <p:nvPr/>
      </p:nvGrpSpPr>
      <p:grpSpPr>
        <a:xfrm>
          <a:off x="0" y="0"/>
          <a:ext cx="0" cy="0"/>
          <a:chOff x="0" y="0"/>
          <a:chExt cx="0" cy="0"/>
        </a:xfrm>
      </p:grpSpPr>
      <p:pic>
        <p:nvPicPr>
          <p:cNvPr id="518" name="Google Shape;518;p101" title="Green_Blur.png"/>
          <p:cNvPicPr preferRelativeResize="0"/>
          <p:nvPr/>
        </p:nvPicPr>
        <p:blipFill rotWithShape="1">
          <a:blip r:embed="rId2">
            <a:alphaModFix/>
          </a:blip>
          <a:srcRect t="19213" r="42420" b="29183"/>
          <a:stretch/>
        </p:blipFill>
        <p:spPr>
          <a:xfrm rot="10800000">
            <a:off x="-474398" y="2"/>
            <a:ext cx="5885815" cy="5275115"/>
          </a:xfrm>
          <a:prstGeom prst="rect">
            <a:avLst/>
          </a:prstGeom>
          <a:noFill/>
          <a:ln>
            <a:noFill/>
          </a:ln>
        </p:spPr>
      </p:pic>
      <p:pic>
        <p:nvPicPr>
          <p:cNvPr id="519" name="Google Shape;519;p101" descr="preencoded.png"/>
          <p:cNvPicPr preferRelativeResize="0"/>
          <p:nvPr/>
        </p:nvPicPr>
        <p:blipFill rotWithShape="1">
          <a:blip r:embed="rId3">
            <a:alphaModFix/>
          </a:blip>
          <a:srcRect/>
          <a:stretch/>
        </p:blipFill>
        <p:spPr>
          <a:xfrm>
            <a:off x="-113983" y="0"/>
            <a:ext cx="4470773" cy="6858000"/>
          </a:xfrm>
          <a:prstGeom prst="rect">
            <a:avLst/>
          </a:prstGeom>
          <a:noFill/>
          <a:ln>
            <a:noFill/>
          </a:ln>
        </p:spPr>
      </p:pic>
      <p:pic>
        <p:nvPicPr>
          <p:cNvPr id="520" name="Google Shape;520;p101" title="SR SAP Logo.png"/>
          <p:cNvPicPr preferRelativeResize="0"/>
          <p:nvPr/>
        </p:nvPicPr>
        <p:blipFill rotWithShape="1">
          <a:blip r:embed="rId4">
            <a:alphaModFix/>
          </a:blip>
          <a:srcRect/>
          <a:stretch/>
        </p:blipFill>
        <p:spPr>
          <a:xfrm>
            <a:off x="9550401" y="514162"/>
            <a:ext cx="2032015" cy="397883"/>
          </a:xfrm>
          <a:prstGeom prst="rect">
            <a:avLst/>
          </a:prstGeom>
          <a:noFill/>
          <a:ln>
            <a:noFill/>
          </a:ln>
        </p:spPr>
      </p:pic>
      <p:sp>
        <p:nvSpPr>
          <p:cNvPr id="521" name="Google Shape;521;p101"/>
          <p:cNvSpPr/>
          <p:nvPr/>
        </p:nvSpPr>
        <p:spPr>
          <a:xfrm>
            <a:off x="9207383" y="6413500"/>
            <a:ext cx="2679800" cy="1398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350"/>
              <a:buFont typeface="Inter"/>
              <a:buNone/>
            </a:pPr>
            <a:r>
              <a:rPr lang="en" sz="900">
                <a:solidFill>
                  <a:srgbClr val="C0C3B9"/>
                </a:solidFill>
                <a:latin typeface="Inter"/>
                <a:ea typeface="Inter"/>
                <a:cs typeface="Inter"/>
                <a:sym typeface="Inter"/>
              </a:rPr>
              <a:t>Copyright © 2025 SmartRecruiters, Inc.</a:t>
            </a:r>
            <a:endParaRPr sz="900" b="0" i="0" u="none" strike="noStrike" cap="none">
              <a:solidFill>
                <a:srgbClr val="0F2333"/>
              </a:solidFill>
              <a:latin typeface="Calibri"/>
              <a:ea typeface="Calibri"/>
              <a:cs typeface="Calibri"/>
              <a:sym typeface="Calibri"/>
            </a:endParaRPr>
          </a:p>
        </p:txBody>
      </p:sp>
    </p:spTree>
    <p:extLst>
      <p:ext uri="{BB962C8B-B14F-4D97-AF65-F5344CB8AC3E}">
        <p14:creationId xmlns:p14="http://schemas.microsoft.com/office/powerpoint/2010/main" val="351320567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General Slide Picture 1 1 1">
  <p:cSld name="General Slide Picture 1 1 1">
    <p:spTree>
      <p:nvGrpSpPr>
        <p:cNvPr id="1" name="Shape 522"/>
        <p:cNvGrpSpPr/>
        <p:nvPr/>
      </p:nvGrpSpPr>
      <p:grpSpPr>
        <a:xfrm>
          <a:off x="0" y="0"/>
          <a:ext cx="0" cy="0"/>
          <a:chOff x="0" y="0"/>
          <a:chExt cx="0" cy="0"/>
        </a:xfrm>
      </p:grpSpPr>
      <p:pic>
        <p:nvPicPr>
          <p:cNvPr id="523" name="Google Shape;523;p102" descr="three corporate colleagues sharing information at work "/>
          <p:cNvPicPr preferRelativeResize="0"/>
          <p:nvPr/>
        </p:nvPicPr>
        <p:blipFill rotWithShape="1">
          <a:blip r:embed="rId2">
            <a:alphaModFix/>
          </a:blip>
          <a:srcRect l="8319" t="3898" r="8319" b="10051"/>
          <a:stretch/>
        </p:blipFill>
        <p:spPr>
          <a:xfrm>
            <a:off x="0" y="1"/>
            <a:ext cx="3626566" cy="6857999"/>
          </a:xfrm>
          <a:prstGeom prst="rect">
            <a:avLst/>
          </a:prstGeom>
          <a:noFill/>
          <a:ln>
            <a:noFill/>
          </a:ln>
        </p:spPr>
      </p:pic>
      <p:pic>
        <p:nvPicPr>
          <p:cNvPr id="524" name="Google Shape;524;p102" title="Wave 1.png"/>
          <p:cNvPicPr preferRelativeResize="0"/>
          <p:nvPr/>
        </p:nvPicPr>
        <p:blipFill rotWithShape="1">
          <a:blip r:embed="rId3">
            <a:alphaModFix/>
          </a:blip>
          <a:srcRect/>
          <a:stretch/>
        </p:blipFill>
        <p:spPr>
          <a:xfrm>
            <a:off x="3346441" y="3"/>
            <a:ext cx="9201145" cy="6858000"/>
          </a:xfrm>
          <a:prstGeom prst="rect">
            <a:avLst/>
          </a:prstGeom>
          <a:noFill/>
          <a:ln>
            <a:noFill/>
          </a:ln>
        </p:spPr>
      </p:pic>
      <p:sp>
        <p:nvSpPr>
          <p:cNvPr id="525" name="Google Shape;525;p102"/>
          <p:cNvSpPr/>
          <p:nvPr/>
        </p:nvSpPr>
        <p:spPr>
          <a:xfrm>
            <a:off x="9207383" y="6413500"/>
            <a:ext cx="26800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526" name="Google Shape;526;p102" title="SR SAP Logo Inverse.png"/>
          <p:cNvPicPr preferRelativeResize="0"/>
          <p:nvPr/>
        </p:nvPicPr>
        <p:blipFill rotWithShape="1">
          <a:blip r:embed="rId4">
            <a:alphaModFix/>
          </a:blip>
          <a:srcRect t="10" b="-10"/>
          <a:stretch/>
        </p:blipFill>
        <p:spPr>
          <a:xfrm>
            <a:off x="9501767" y="504359"/>
            <a:ext cx="2116669" cy="417534"/>
          </a:xfrm>
          <a:prstGeom prst="rect">
            <a:avLst/>
          </a:prstGeom>
          <a:noFill/>
          <a:ln>
            <a:noFill/>
          </a:ln>
        </p:spPr>
      </p:pic>
      <p:pic>
        <p:nvPicPr>
          <p:cNvPr id="527" name="Google Shape;527;p102" title="Green_Blur.png"/>
          <p:cNvPicPr preferRelativeResize="0"/>
          <p:nvPr/>
        </p:nvPicPr>
        <p:blipFill rotWithShape="1">
          <a:blip r:embed="rId5">
            <a:alphaModFix/>
          </a:blip>
          <a:srcRect r="76756" b="60481"/>
          <a:stretch/>
        </p:blipFill>
        <p:spPr>
          <a:xfrm>
            <a:off x="9737300" y="2079733"/>
            <a:ext cx="2810300" cy="4778264"/>
          </a:xfrm>
          <a:prstGeom prst="rect">
            <a:avLst/>
          </a:prstGeom>
          <a:noFill/>
          <a:ln>
            <a:noFill/>
          </a:ln>
        </p:spPr>
      </p:pic>
    </p:spTree>
    <p:extLst>
      <p:ext uri="{BB962C8B-B14F-4D97-AF65-F5344CB8AC3E}">
        <p14:creationId xmlns:p14="http://schemas.microsoft.com/office/powerpoint/2010/main" val="395619003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General Slide Picture 1 1 1 6">
  <p:cSld name="General Slide Picture 1 1 1 6">
    <p:spTree>
      <p:nvGrpSpPr>
        <p:cNvPr id="1" name="Shape 528"/>
        <p:cNvGrpSpPr/>
        <p:nvPr/>
      </p:nvGrpSpPr>
      <p:grpSpPr>
        <a:xfrm>
          <a:off x="0" y="0"/>
          <a:ext cx="0" cy="0"/>
          <a:chOff x="0" y="0"/>
          <a:chExt cx="0" cy="0"/>
        </a:xfrm>
      </p:grpSpPr>
      <p:pic>
        <p:nvPicPr>
          <p:cNvPr id="529" name="Google Shape;529;p103" title="iStock-1408304047.jpg"/>
          <p:cNvPicPr preferRelativeResize="0"/>
          <p:nvPr/>
        </p:nvPicPr>
        <p:blipFill rotWithShape="1">
          <a:blip r:embed="rId2">
            <a:alphaModFix/>
          </a:blip>
          <a:srcRect l="33275" r="31455"/>
          <a:stretch/>
        </p:blipFill>
        <p:spPr>
          <a:xfrm>
            <a:off x="0" y="0"/>
            <a:ext cx="3626564" cy="6857999"/>
          </a:xfrm>
          <a:prstGeom prst="rect">
            <a:avLst/>
          </a:prstGeom>
          <a:noFill/>
          <a:ln>
            <a:noFill/>
          </a:ln>
        </p:spPr>
      </p:pic>
      <p:pic>
        <p:nvPicPr>
          <p:cNvPr id="530" name="Google Shape;530;p103" title="Wave 1.png"/>
          <p:cNvPicPr preferRelativeResize="0"/>
          <p:nvPr/>
        </p:nvPicPr>
        <p:blipFill rotWithShape="1">
          <a:blip r:embed="rId3">
            <a:alphaModFix/>
          </a:blip>
          <a:srcRect/>
          <a:stretch/>
        </p:blipFill>
        <p:spPr>
          <a:xfrm>
            <a:off x="3346441" y="3"/>
            <a:ext cx="9201145" cy="6858000"/>
          </a:xfrm>
          <a:prstGeom prst="rect">
            <a:avLst/>
          </a:prstGeom>
          <a:noFill/>
          <a:ln>
            <a:noFill/>
          </a:ln>
        </p:spPr>
      </p:pic>
      <p:sp>
        <p:nvSpPr>
          <p:cNvPr id="531" name="Google Shape;531;p103"/>
          <p:cNvSpPr/>
          <p:nvPr/>
        </p:nvSpPr>
        <p:spPr>
          <a:xfrm>
            <a:off x="9207383" y="6413500"/>
            <a:ext cx="26800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532" name="Google Shape;532;p103" title="SR SAP Logo Inverse.png"/>
          <p:cNvPicPr preferRelativeResize="0"/>
          <p:nvPr/>
        </p:nvPicPr>
        <p:blipFill rotWithShape="1">
          <a:blip r:embed="rId4">
            <a:alphaModFix/>
          </a:blip>
          <a:srcRect t="10" b="-10"/>
          <a:stretch/>
        </p:blipFill>
        <p:spPr>
          <a:xfrm>
            <a:off x="9501767" y="504359"/>
            <a:ext cx="2116669" cy="417534"/>
          </a:xfrm>
          <a:prstGeom prst="rect">
            <a:avLst/>
          </a:prstGeom>
          <a:noFill/>
          <a:ln>
            <a:noFill/>
          </a:ln>
        </p:spPr>
      </p:pic>
      <p:pic>
        <p:nvPicPr>
          <p:cNvPr id="533" name="Google Shape;533;p103" title="Green_Blur.png"/>
          <p:cNvPicPr preferRelativeResize="0"/>
          <p:nvPr/>
        </p:nvPicPr>
        <p:blipFill rotWithShape="1">
          <a:blip r:embed="rId5">
            <a:alphaModFix/>
          </a:blip>
          <a:srcRect r="76756" b="60481"/>
          <a:stretch/>
        </p:blipFill>
        <p:spPr>
          <a:xfrm>
            <a:off x="9737300" y="2079733"/>
            <a:ext cx="2810300" cy="4778264"/>
          </a:xfrm>
          <a:prstGeom prst="rect">
            <a:avLst/>
          </a:prstGeom>
          <a:noFill/>
          <a:ln>
            <a:noFill/>
          </a:ln>
        </p:spPr>
      </p:pic>
    </p:spTree>
    <p:extLst>
      <p:ext uri="{BB962C8B-B14F-4D97-AF65-F5344CB8AC3E}">
        <p14:creationId xmlns:p14="http://schemas.microsoft.com/office/powerpoint/2010/main" val="195507567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General Slide Picture 1 1 1 5">
  <p:cSld name="General Slide Picture 1 1 1 5">
    <p:spTree>
      <p:nvGrpSpPr>
        <p:cNvPr id="1" name="Shape 534"/>
        <p:cNvGrpSpPr/>
        <p:nvPr/>
      </p:nvGrpSpPr>
      <p:grpSpPr>
        <a:xfrm>
          <a:off x="0" y="0"/>
          <a:ext cx="0" cy="0"/>
          <a:chOff x="0" y="0"/>
          <a:chExt cx="0" cy="0"/>
        </a:xfrm>
      </p:grpSpPr>
      <p:pic>
        <p:nvPicPr>
          <p:cNvPr id="535" name="Google Shape;535;p104" title="Cheerful designers working together in a creative workplace stock photo.jpg"/>
          <p:cNvPicPr preferRelativeResize="0"/>
          <p:nvPr/>
        </p:nvPicPr>
        <p:blipFill rotWithShape="1">
          <a:blip r:embed="rId2">
            <a:alphaModFix/>
          </a:blip>
          <a:srcRect l="5857" r="14891"/>
          <a:stretch/>
        </p:blipFill>
        <p:spPr>
          <a:xfrm>
            <a:off x="0" y="0"/>
            <a:ext cx="3626566" cy="6860438"/>
          </a:xfrm>
          <a:prstGeom prst="rect">
            <a:avLst/>
          </a:prstGeom>
          <a:noFill/>
          <a:ln>
            <a:noFill/>
          </a:ln>
        </p:spPr>
      </p:pic>
      <p:pic>
        <p:nvPicPr>
          <p:cNvPr id="536" name="Google Shape;536;p104" title="Wave 1.png"/>
          <p:cNvPicPr preferRelativeResize="0"/>
          <p:nvPr/>
        </p:nvPicPr>
        <p:blipFill rotWithShape="1">
          <a:blip r:embed="rId3">
            <a:alphaModFix/>
          </a:blip>
          <a:srcRect/>
          <a:stretch/>
        </p:blipFill>
        <p:spPr>
          <a:xfrm>
            <a:off x="3346441" y="3"/>
            <a:ext cx="9201145" cy="6858000"/>
          </a:xfrm>
          <a:prstGeom prst="rect">
            <a:avLst/>
          </a:prstGeom>
          <a:noFill/>
          <a:ln>
            <a:noFill/>
          </a:ln>
        </p:spPr>
      </p:pic>
      <p:sp>
        <p:nvSpPr>
          <p:cNvPr id="537" name="Google Shape;537;p104"/>
          <p:cNvSpPr/>
          <p:nvPr/>
        </p:nvSpPr>
        <p:spPr>
          <a:xfrm>
            <a:off x="9207383" y="6413500"/>
            <a:ext cx="26800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538" name="Google Shape;538;p104" title="SR SAP Logo Inverse.png"/>
          <p:cNvPicPr preferRelativeResize="0"/>
          <p:nvPr/>
        </p:nvPicPr>
        <p:blipFill rotWithShape="1">
          <a:blip r:embed="rId4">
            <a:alphaModFix/>
          </a:blip>
          <a:srcRect t="10" b="-10"/>
          <a:stretch/>
        </p:blipFill>
        <p:spPr>
          <a:xfrm>
            <a:off x="9501767" y="504359"/>
            <a:ext cx="2116669" cy="417534"/>
          </a:xfrm>
          <a:prstGeom prst="rect">
            <a:avLst/>
          </a:prstGeom>
          <a:noFill/>
          <a:ln>
            <a:noFill/>
          </a:ln>
        </p:spPr>
      </p:pic>
      <p:pic>
        <p:nvPicPr>
          <p:cNvPr id="539" name="Google Shape;539;p104" title="Green_Blur.png"/>
          <p:cNvPicPr preferRelativeResize="0"/>
          <p:nvPr/>
        </p:nvPicPr>
        <p:blipFill rotWithShape="1">
          <a:blip r:embed="rId5">
            <a:alphaModFix/>
          </a:blip>
          <a:srcRect r="76756" b="60481"/>
          <a:stretch/>
        </p:blipFill>
        <p:spPr>
          <a:xfrm>
            <a:off x="9737300" y="2079733"/>
            <a:ext cx="2810300" cy="4778264"/>
          </a:xfrm>
          <a:prstGeom prst="rect">
            <a:avLst/>
          </a:prstGeom>
          <a:noFill/>
          <a:ln>
            <a:noFill/>
          </a:ln>
        </p:spPr>
      </p:pic>
    </p:spTree>
    <p:extLst>
      <p:ext uri="{BB962C8B-B14F-4D97-AF65-F5344CB8AC3E}">
        <p14:creationId xmlns:p14="http://schemas.microsoft.com/office/powerpoint/2010/main" val="366274860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General Slide Picture 1 1 1 4">
  <p:cSld name="General Slide Picture 1 1 1 4">
    <p:spTree>
      <p:nvGrpSpPr>
        <p:cNvPr id="1" name="Shape 540"/>
        <p:cNvGrpSpPr/>
        <p:nvPr/>
      </p:nvGrpSpPr>
      <p:grpSpPr>
        <a:xfrm>
          <a:off x="0" y="0"/>
          <a:ext cx="0" cy="0"/>
          <a:chOff x="0" y="0"/>
          <a:chExt cx="0" cy="0"/>
        </a:xfrm>
      </p:grpSpPr>
      <p:pic>
        <p:nvPicPr>
          <p:cNvPr id="541" name="Google Shape;541;p105" title="SR - Cinematic Winston - Flying.jpg"/>
          <p:cNvPicPr preferRelativeResize="0"/>
          <p:nvPr/>
        </p:nvPicPr>
        <p:blipFill rotWithShape="1">
          <a:blip r:embed="rId2">
            <a:alphaModFix/>
          </a:blip>
          <a:srcRect l="33355" r="38014"/>
          <a:stretch/>
        </p:blipFill>
        <p:spPr>
          <a:xfrm>
            <a:off x="0" y="-2433"/>
            <a:ext cx="3740733" cy="6857998"/>
          </a:xfrm>
          <a:prstGeom prst="rect">
            <a:avLst/>
          </a:prstGeom>
          <a:noFill/>
          <a:ln>
            <a:noFill/>
          </a:ln>
        </p:spPr>
      </p:pic>
      <p:pic>
        <p:nvPicPr>
          <p:cNvPr id="542" name="Google Shape;542;p105" title="Wave 1.png"/>
          <p:cNvPicPr preferRelativeResize="0"/>
          <p:nvPr/>
        </p:nvPicPr>
        <p:blipFill rotWithShape="1">
          <a:blip r:embed="rId3">
            <a:alphaModFix/>
          </a:blip>
          <a:srcRect/>
          <a:stretch/>
        </p:blipFill>
        <p:spPr>
          <a:xfrm>
            <a:off x="3346441" y="3"/>
            <a:ext cx="9201145" cy="6858000"/>
          </a:xfrm>
          <a:prstGeom prst="rect">
            <a:avLst/>
          </a:prstGeom>
          <a:noFill/>
          <a:ln>
            <a:noFill/>
          </a:ln>
        </p:spPr>
      </p:pic>
      <p:sp>
        <p:nvSpPr>
          <p:cNvPr id="543" name="Google Shape;543;p105"/>
          <p:cNvSpPr/>
          <p:nvPr/>
        </p:nvSpPr>
        <p:spPr>
          <a:xfrm>
            <a:off x="9207383" y="6413500"/>
            <a:ext cx="26800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544" name="Google Shape;544;p105" title="SR SAP Logo Inverse.png"/>
          <p:cNvPicPr preferRelativeResize="0"/>
          <p:nvPr/>
        </p:nvPicPr>
        <p:blipFill rotWithShape="1">
          <a:blip r:embed="rId4">
            <a:alphaModFix/>
          </a:blip>
          <a:srcRect t="10" b="-10"/>
          <a:stretch/>
        </p:blipFill>
        <p:spPr>
          <a:xfrm>
            <a:off x="9501767" y="504359"/>
            <a:ext cx="2116669" cy="417534"/>
          </a:xfrm>
          <a:prstGeom prst="rect">
            <a:avLst/>
          </a:prstGeom>
          <a:noFill/>
          <a:ln>
            <a:noFill/>
          </a:ln>
        </p:spPr>
      </p:pic>
      <p:pic>
        <p:nvPicPr>
          <p:cNvPr id="545" name="Google Shape;545;p105" title="Green_Blur.png"/>
          <p:cNvPicPr preferRelativeResize="0"/>
          <p:nvPr/>
        </p:nvPicPr>
        <p:blipFill rotWithShape="1">
          <a:blip r:embed="rId5">
            <a:alphaModFix/>
          </a:blip>
          <a:srcRect r="76756" b="60481"/>
          <a:stretch/>
        </p:blipFill>
        <p:spPr>
          <a:xfrm>
            <a:off x="9737300" y="2079733"/>
            <a:ext cx="2810300" cy="4778264"/>
          </a:xfrm>
          <a:prstGeom prst="rect">
            <a:avLst/>
          </a:prstGeom>
          <a:noFill/>
          <a:ln>
            <a:noFill/>
          </a:ln>
        </p:spPr>
      </p:pic>
    </p:spTree>
    <p:extLst>
      <p:ext uri="{BB962C8B-B14F-4D97-AF65-F5344CB8AC3E}">
        <p14:creationId xmlns:p14="http://schemas.microsoft.com/office/powerpoint/2010/main" val="131386332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General Slide Picture 1 1 1 3">
  <p:cSld name="General Slide Picture 1 1 1 3">
    <p:spTree>
      <p:nvGrpSpPr>
        <p:cNvPr id="1" name="Shape 546"/>
        <p:cNvGrpSpPr/>
        <p:nvPr/>
      </p:nvGrpSpPr>
      <p:grpSpPr>
        <a:xfrm>
          <a:off x="0" y="0"/>
          <a:ext cx="0" cy="0"/>
          <a:chOff x="0" y="0"/>
          <a:chExt cx="0" cy="0"/>
        </a:xfrm>
      </p:grpSpPr>
      <p:pic>
        <p:nvPicPr>
          <p:cNvPr id="547" name="Google Shape;547;p106" descr="image of a busy American city street from the perspective of the middle of the road. People and cars are motion blurred but there is a distinct energy in this city. "/>
          <p:cNvPicPr preferRelativeResize="0"/>
          <p:nvPr/>
        </p:nvPicPr>
        <p:blipFill rotWithShape="1">
          <a:blip r:embed="rId2">
            <a:alphaModFix/>
          </a:blip>
          <a:srcRect l="5785" t="3611" b="3556"/>
          <a:stretch/>
        </p:blipFill>
        <p:spPr>
          <a:xfrm>
            <a:off x="1" y="1"/>
            <a:ext cx="3799067" cy="6857999"/>
          </a:xfrm>
          <a:prstGeom prst="rect">
            <a:avLst/>
          </a:prstGeom>
          <a:noFill/>
          <a:ln>
            <a:noFill/>
          </a:ln>
        </p:spPr>
      </p:pic>
      <p:pic>
        <p:nvPicPr>
          <p:cNvPr id="548" name="Google Shape;548;p106" title="Wave 1.png"/>
          <p:cNvPicPr preferRelativeResize="0"/>
          <p:nvPr/>
        </p:nvPicPr>
        <p:blipFill rotWithShape="1">
          <a:blip r:embed="rId3">
            <a:alphaModFix/>
          </a:blip>
          <a:srcRect/>
          <a:stretch/>
        </p:blipFill>
        <p:spPr>
          <a:xfrm>
            <a:off x="3346441" y="3"/>
            <a:ext cx="9201145" cy="6858000"/>
          </a:xfrm>
          <a:prstGeom prst="rect">
            <a:avLst/>
          </a:prstGeom>
          <a:noFill/>
          <a:ln>
            <a:noFill/>
          </a:ln>
        </p:spPr>
      </p:pic>
      <p:sp>
        <p:nvSpPr>
          <p:cNvPr id="549" name="Google Shape;549;p106"/>
          <p:cNvSpPr/>
          <p:nvPr/>
        </p:nvSpPr>
        <p:spPr>
          <a:xfrm>
            <a:off x="9207383" y="6413500"/>
            <a:ext cx="26800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550" name="Google Shape;550;p106" title="SR SAP Logo Inverse.png"/>
          <p:cNvPicPr preferRelativeResize="0"/>
          <p:nvPr/>
        </p:nvPicPr>
        <p:blipFill rotWithShape="1">
          <a:blip r:embed="rId4">
            <a:alphaModFix/>
          </a:blip>
          <a:srcRect t="10" b="-10"/>
          <a:stretch/>
        </p:blipFill>
        <p:spPr>
          <a:xfrm>
            <a:off x="9501767" y="504359"/>
            <a:ext cx="2116669" cy="417534"/>
          </a:xfrm>
          <a:prstGeom prst="rect">
            <a:avLst/>
          </a:prstGeom>
          <a:noFill/>
          <a:ln>
            <a:noFill/>
          </a:ln>
        </p:spPr>
      </p:pic>
      <p:pic>
        <p:nvPicPr>
          <p:cNvPr id="551" name="Google Shape;551;p106" title="Green_Blur.png"/>
          <p:cNvPicPr preferRelativeResize="0"/>
          <p:nvPr/>
        </p:nvPicPr>
        <p:blipFill rotWithShape="1">
          <a:blip r:embed="rId5">
            <a:alphaModFix/>
          </a:blip>
          <a:srcRect r="76756" b="60481"/>
          <a:stretch/>
        </p:blipFill>
        <p:spPr>
          <a:xfrm>
            <a:off x="9737300" y="2079733"/>
            <a:ext cx="2810300" cy="4778264"/>
          </a:xfrm>
          <a:prstGeom prst="rect">
            <a:avLst/>
          </a:prstGeom>
          <a:noFill/>
          <a:ln>
            <a:noFill/>
          </a:ln>
        </p:spPr>
      </p:pic>
    </p:spTree>
    <p:extLst>
      <p:ext uri="{BB962C8B-B14F-4D97-AF65-F5344CB8AC3E}">
        <p14:creationId xmlns:p14="http://schemas.microsoft.com/office/powerpoint/2010/main" val="335667701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General Slide Picture 1 1 1 2">
  <p:cSld name="General Slide Picture 1 1 1 2">
    <p:spTree>
      <p:nvGrpSpPr>
        <p:cNvPr id="1" name="Shape 552"/>
        <p:cNvGrpSpPr/>
        <p:nvPr/>
      </p:nvGrpSpPr>
      <p:grpSpPr>
        <a:xfrm>
          <a:off x="0" y="0"/>
          <a:ext cx="0" cy="0"/>
          <a:chOff x="0" y="0"/>
          <a:chExt cx="0" cy="0"/>
        </a:xfrm>
      </p:grpSpPr>
      <p:pic>
        <p:nvPicPr>
          <p:cNvPr id="553" name="Google Shape;553;p107" title="Race cars driving on track stock photo.jpg"/>
          <p:cNvPicPr preferRelativeResize="0"/>
          <p:nvPr/>
        </p:nvPicPr>
        <p:blipFill rotWithShape="1">
          <a:blip r:embed="rId2">
            <a:alphaModFix/>
          </a:blip>
          <a:srcRect l="33060" r="33063"/>
          <a:stretch/>
        </p:blipFill>
        <p:spPr>
          <a:xfrm>
            <a:off x="0" y="0"/>
            <a:ext cx="3626564" cy="6857999"/>
          </a:xfrm>
          <a:prstGeom prst="rect">
            <a:avLst/>
          </a:prstGeom>
          <a:noFill/>
          <a:ln>
            <a:noFill/>
          </a:ln>
        </p:spPr>
      </p:pic>
      <p:pic>
        <p:nvPicPr>
          <p:cNvPr id="554" name="Google Shape;554;p107" title="Wave 1.png"/>
          <p:cNvPicPr preferRelativeResize="0"/>
          <p:nvPr/>
        </p:nvPicPr>
        <p:blipFill rotWithShape="1">
          <a:blip r:embed="rId3">
            <a:alphaModFix/>
          </a:blip>
          <a:srcRect/>
          <a:stretch/>
        </p:blipFill>
        <p:spPr>
          <a:xfrm>
            <a:off x="3346441" y="3"/>
            <a:ext cx="9201145" cy="6858000"/>
          </a:xfrm>
          <a:prstGeom prst="rect">
            <a:avLst/>
          </a:prstGeom>
          <a:noFill/>
          <a:ln>
            <a:noFill/>
          </a:ln>
        </p:spPr>
      </p:pic>
      <p:sp>
        <p:nvSpPr>
          <p:cNvPr id="555" name="Google Shape;555;p107"/>
          <p:cNvSpPr/>
          <p:nvPr/>
        </p:nvSpPr>
        <p:spPr>
          <a:xfrm>
            <a:off x="9207383" y="6413500"/>
            <a:ext cx="26800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556" name="Google Shape;556;p107" title="SR SAP Logo Inverse.png"/>
          <p:cNvPicPr preferRelativeResize="0"/>
          <p:nvPr/>
        </p:nvPicPr>
        <p:blipFill rotWithShape="1">
          <a:blip r:embed="rId4">
            <a:alphaModFix/>
          </a:blip>
          <a:srcRect t="10" b="-10"/>
          <a:stretch/>
        </p:blipFill>
        <p:spPr>
          <a:xfrm>
            <a:off x="9501767" y="504359"/>
            <a:ext cx="2116669" cy="417534"/>
          </a:xfrm>
          <a:prstGeom prst="rect">
            <a:avLst/>
          </a:prstGeom>
          <a:noFill/>
          <a:ln>
            <a:noFill/>
          </a:ln>
        </p:spPr>
      </p:pic>
      <p:pic>
        <p:nvPicPr>
          <p:cNvPr id="557" name="Google Shape;557;p107" title="Green_Blur.png"/>
          <p:cNvPicPr preferRelativeResize="0"/>
          <p:nvPr/>
        </p:nvPicPr>
        <p:blipFill rotWithShape="1">
          <a:blip r:embed="rId5">
            <a:alphaModFix/>
          </a:blip>
          <a:srcRect r="76756" b="60481"/>
          <a:stretch/>
        </p:blipFill>
        <p:spPr>
          <a:xfrm>
            <a:off x="9737300" y="2079733"/>
            <a:ext cx="2810300" cy="4778264"/>
          </a:xfrm>
          <a:prstGeom prst="rect">
            <a:avLst/>
          </a:prstGeom>
          <a:noFill/>
          <a:ln>
            <a:noFill/>
          </a:ln>
        </p:spPr>
      </p:pic>
    </p:spTree>
    <p:extLst>
      <p:ext uri="{BB962C8B-B14F-4D97-AF65-F5344CB8AC3E}">
        <p14:creationId xmlns:p14="http://schemas.microsoft.com/office/powerpoint/2010/main" val="354539423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General Slide Picture 1 1 1 1">
  <p:cSld name="General Slide Picture 1 1 1 1">
    <p:spTree>
      <p:nvGrpSpPr>
        <p:cNvPr id="1" name="Shape 558"/>
        <p:cNvGrpSpPr/>
        <p:nvPr/>
      </p:nvGrpSpPr>
      <p:grpSpPr>
        <a:xfrm>
          <a:off x="0" y="0"/>
          <a:ext cx="0" cy="0"/>
          <a:chOff x="0" y="0"/>
          <a:chExt cx="0" cy="0"/>
        </a:xfrm>
      </p:grpSpPr>
      <p:pic>
        <p:nvPicPr>
          <p:cNvPr id="559" name="Google Shape;559;p108" descr="three corporate colleagues sharing information at work "/>
          <p:cNvPicPr preferRelativeResize="0"/>
          <p:nvPr/>
        </p:nvPicPr>
        <p:blipFill rotWithShape="1">
          <a:blip r:embed="rId2">
            <a:alphaModFix/>
          </a:blip>
          <a:srcRect l="8319" t="3898" r="8319" b="10051"/>
          <a:stretch/>
        </p:blipFill>
        <p:spPr>
          <a:xfrm>
            <a:off x="0" y="1"/>
            <a:ext cx="3626566" cy="6857999"/>
          </a:xfrm>
          <a:prstGeom prst="rect">
            <a:avLst/>
          </a:prstGeom>
          <a:noFill/>
          <a:ln>
            <a:noFill/>
          </a:ln>
        </p:spPr>
      </p:pic>
      <p:pic>
        <p:nvPicPr>
          <p:cNvPr id="560" name="Google Shape;560;p108" title="Business woman face, computer and ux coding of young employee with blue light and glasses. Digital code, hacker ai and reading o.jpg"/>
          <p:cNvPicPr preferRelativeResize="0"/>
          <p:nvPr/>
        </p:nvPicPr>
        <p:blipFill rotWithShape="1">
          <a:blip r:embed="rId3">
            <a:alphaModFix/>
          </a:blip>
          <a:srcRect l="22415" r="42314"/>
          <a:stretch/>
        </p:blipFill>
        <p:spPr>
          <a:xfrm>
            <a:off x="0" y="0"/>
            <a:ext cx="3626564" cy="6857999"/>
          </a:xfrm>
          <a:prstGeom prst="rect">
            <a:avLst/>
          </a:prstGeom>
          <a:noFill/>
          <a:ln>
            <a:noFill/>
          </a:ln>
        </p:spPr>
      </p:pic>
      <p:pic>
        <p:nvPicPr>
          <p:cNvPr id="561" name="Google Shape;561;p108" title="Wave 1.png"/>
          <p:cNvPicPr preferRelativeResize="0"/>
          <p:nvPr/>
        </p:nvPicPr>
        <p:blipFill rotWithShape="1">
          <a:blip r:embed="rId4">
            <a:alphaModFix/>
          </a:blip>
          <a:srcRect/>
          <a:stretch/>
        </p:blipFill>
        <p:spPr>
          <a:xfrm>
            <a:off x="3346441" y="3"/>
            <a:ext cx="9201145" cy="6858000"/>
          </a:xfrm>
          <a:prstGeom prst="rect">
            <a:avLst/>
          </a:prstGeom>
          <a:noFill/>
          <a:ln>
            <a:noFill/>
          </a:ln>
        </p:spPr>
      </p:pic>
      <p:sp>
        <p:nvSpPr>
          <p:cNvPr id="562" name="Google Shape;562;p108"/>
          <p:cNvSpPr/>
          <p:nvPr/>
        </p:nvSpPr>
        <p:spPr>
          <a:xfrm>
            <a:off x="9207383" y="6413500"/>
            <a:ext cx="26800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563" name="Google Shape;563;p108" title="SR SAP Logo Inverse.png"/>
          <p:cNvPicPr preferRelativeResize="0"/>
          <p:nvPr/>
        </p:nvPicPr>
        <p:blipFill rotWithShape="1">
          <a:blip r:embed="rId5">
            <a:alphaModFix/>
          </a:blip>
          <a:srcRect t="10" b="-10"/>
          <a:stretch/>
        </p:blipFill>
        <p:spPr>
          <a:xfrm>
            <a:off x="9501767" y="504359"/>
            <a:ext cx="2116669" cy="417534"/>
          </a:xfrm>
          <a:prstGeom prst="rect">
            <a:avLst/>
          </a:prstGeom>
          <a:noFill/>
          <a:ln>
            <a:noFill/>
          </a:ln>
        </p:spPr>
      </p:pic>
      <p:pic>
        <p:nvPicPr>
          <p:cNvPr id="564" name="Google Shape;564;p108" title="Green_Blur.png"/>
          <p:cNvPicPr preferRelativeResize="0"/>
          <p:nvPr/>
        </p:nvPicPr>
        <p:blipFill rotWithShape="1">
          <a:blip r:embed="rId6">
            <a:alphaModFix/>
          </a:blip>
          <a:srcRect r="76756" b="60481"/>
          <a:stretch/>
        </p:blipFill>
        <p:spPr>
          <a:xfrm>
            <a:off x="9737300" y="2079733"/>
            <a:ext cx="2810300" cy="4778264"/>
          </a:xfrm>
          <a:prstGeom prst="rect">
            <a:avLst/>
          </a:prstGeom>
          <a:noFill/>
          <a:ln>
            <a:noFill/>
          </a:ln>
        </p:spPr>
      </p:pic>
    </p:spTree>
    <p:extLst>
      <p:ext uri="{BB962C8B-B14F-4D97-AF65-F5344CB8AC3E}">
        <p14:creationId xmlns:p14="http://schemas.microsoft.com/office/powerpoint/2010/main" val="402204597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Big Stat Slide 1">
  <p:cSld name="Big Stat Slide 1">
    <p:bg>
      <p:bgPr>
        <a:gradFill>
          <a:gsLst>
            <a:gs pos="0">
              <a:srgbClr val="0D141C"/>
            </a:gs>
            <a:gs pos="100000">
              <a:srgbClr val="0F2333"/>
            </a:gs>
          </a:gsLst>
          <a:lin ang="0" scaled="0"/>
        </a:gradFill>
        <a:effectLst/>
      </p:bgPr>
    </p:bg>
    <p:spTree>
      <p:nvGrpSpPr>
        <p:cNvPr id="1" name="Shape 565"/>
        <p:cNvGrpSpPr/>
        <p:nvPr/>
      </p:nvGrpSpPr>
      <p:grpSpPr>
        <a:xfrm>
          <a:off x="0" y="0"/>
          <a:ext cx="0" cy="0"/>
          <a:chOff x="0" y="0"/>
          <a:chExt cx="0" cy="0"/>
        </a:xfrm>
      </p:grpSpPr>
      <p:pic>
        <p:nvPicPr>
          <p:cNvPr id="566" name="Google Shape;566;p109" title="Property 1=Line.png"/>
          <p:cNvPicPr preferRelativeResize="0"/>
          <p:nvPr/>
        </p:nvPicPr>
        <p:blipFill rotWithShape="1">
          <a:blip r:embed="rId2">
            <a:alphaModFix/>
          </a:blip>
          <a:srcRect t="4324" b="20607"/>
          <a:stretch/>
        </p:blipFill>
        <p:spPr>
          <a:xfrm>
            <a:off x="0" y="4587767"/>
            <a:ext cx="12192000" cy="2270233"/>
          </a:xfrm>
          <a:prstGeom prst="rect">
            <a:avLst/>
          </a:prstGeom>
          <a:noFill/>
          <a:ln>
            <a:noFill/>
          </a:ln>
        </p:spPr>
      </p:pic>
      <p:sp>
        <p:nvSpPr>
          <p:cNvPr id="567" name="Google Shape;567;p109"/>
          <p:cNvSpPr/>
          <p:nvPr/>
        </p:nvSpPr>
        <p:spPr>
          <a:xfrm>
            <a:off x="8779983" y="6413500"/>
            <a:ext cx="3107200" cy="1398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32A964"/>
              </a:buClr>
              <a:buSzPts val="1350"/>
              <a:buFont typeface="Inter"/>
              <a:buNone/>
            </a:pPr>
            <a:r>
              <a:rPr lang="en" sz="900">
                <a:solidFill>
                  <a:srgbClr val="C0C3B9"/>
                </a:solidFill>
                <a:latin typeface="Inter"/>
                <a:ea typeface="Inter"/>
                <a:cs typeface="Inter"/>
                <a:sym typeface="Inter"/>
              </a:rPr>
              <a:t>Copyright © 2025 SmartRecruiters, Inc.</a:t>
            </a:r>
            <a:endParaRPr sz="900" b="0" i="0" u="none" strike="noStrike" cap="none">
              <a:solidFill>
                <a:srgbClr val="C0C3B9"/>
              </a:solidFill>
              <a:latin typeface="Calibri"/>
              <a:ea typeface="Calibri"/>
              <a:cs typeface="Calibri"/>
              <a:sym typeface="Calibri"/>
            </a:endParaRPr>
          </a:p>
        </p:txBody>
      </p:sp>
      <p:pic>
        <p:nvPicPr>
          <p:cNvPr id="568" name="Google Shape;568;p109" title="SR SAP Logo Inverse.png"/>
          <p:cNvPicPr preferRelativeResize="0"/>
          <p:nvPr/>
        </p:nvPicPr>
        <p:blipFill rotWithShape="1">
          <a:blip r:embed="rId3">
            <a:alphaModFix/>
          </a:blip>
          <a:srcRect/>
          <a:stretch/>
        </p:blipFill>
        <p:spPr>
          <a:xfrm>
            <a:off x="5072067" y="511108"/>
            <a:ext cx="2047850" cy="403967"/>
          </a:xfrm>
          <a:prstGeom prst="rect">
            <a:avLst/>
          </a:prstGeom>
          <a:noFill/>
          <a:ln>
            <a:noFill/>
          </a:ln>
        </p:spPr>
      </p:pic>
      <p:pic>
        <p:nvPicPr>
          <p:cNvPr id="569" name="Google Shape;569;p109" title="Green_Blur.png"/>
          <p:cNvPicPr preferRelativeResize="0"/>
          <p:nvPr/>
        </p:nvPicPr>
        <p:blipFill rotWithShape="1">
          <a:blip r:embed="rId4">
            <a:alphaModFix/>
          </a:blip>
          <a:srcRect l="65123" t="64719" b="-53"/>
          <a:stretch/>
        </p:blipFill>
        <p:spPr>
          <a:xfrm>
            <a:off x="0" y="0"/>
            <a:ext cx="3623100" cy="3670685"/>
          </a:xfrm>
          <a:prstGeom prst="rect">
            <a:avLst/>
          </a:prstGeom>
          <a:noFill/>
          <a:ln>
            <a:noFill/>
          </a:ln>
        </p:spPr>
      </p:pic>
    </p:spTree>
    <p:extLst>
      <p:ext uri="{BB962C8B-B14F-4D97-AF65-F5344CB8AC3E}">
        <p14:creationId xmlns:p14="http://schemas.microsoft.com/office/powerpoint/2010/main" val="5312926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Introduction Slide" type="twoColTx">
  <p:cSld name="Introduction Slide">
    <p:bg>
      <p:bgPr>
        <a:gradFill>
          <a:gsLst>
            <a:gs pos="0">
              <a:srgbClr val="0D141C"/>
            </a:gs>
            <a:gs pos="100000">
              <a:srgbClr val="0F2333"/>
            </a:gs>
          </a:gsLst>
          <a:lin ang="2700006" scaled="0"/>
        </a:gradFill>
        <a:effectLst/>
      </p:bgPr>
    </p:bg>
    <p:spTree>
      <p:nvGrpSpPr>
        <p:cNvPr id="1" name="Shape 26"/>
        <p:cNvGrpSpPr/>
        <p:nvPr/>
      </p:nvGrpSpPr>
      <p:grpSpPr>
        <a:xfrm>
          <a:off x="0" y="0"/>
          <a:ext cx="0" cy="0"/>
          <a:chOff x="0" y="0"/>
          <a:chExt cx="0" cy="0"/>
        </a:xfrm>
      </p:grpSpPr>
      <p:pic>
        <p:nvPicPr>
          <p:cNvPr id="27" name="Google Shape;27;p5" title="Green_Blur.png"/>
          <p:cNvPicPr preferRelativeResize="0"/>
          <p:nvPr/>
        </p:nvPicPr>
        <p:blipFill rotWithShape="1">
          <a:blip r:embed="rId2">
            <a:alphaModFix/>
          </a:blip>
          <a:srcRect l="-124" t="53" r="70711" b="34296"/>
          <a:stretch/>
        </p:blipFill>
        <p:spPr>
          <a:xfrm rot="5400000">
            <a:off x="2169584" y="1132417"/>
            <a:ext cx="3556001" cy="7937499"/>
          </a:xfrm>
          <a:prstGeom prst="rect">
            <a:avLst/>
          </a:prstGeom>
          <a:noFill/>
          <a:ln>
            <a:noFill/>
          </a:ln>
        </p:spPr>
      </p:pic>
      <p:pic>
        <p:nvPicPr>
          <p:cNvPr id="28" name="Google Shape;28;p5" title="Property 1=Wave B.png"/>
          <p:cNvPicPr preferRelativeResize="0"/>
          <p:nvPr/>
        </p:nvPicPr>
        <p:blipFill rotWithShape="1">
          <a:blip r:embed="rId3">
            <a:alphaModFix/>
          </a:blip>
          <a:srcRect b="35254"/>
          <a:stretch/>
        </p:blipFill>
        <p:spPr>
          <a:xfrm flipH="1">
            <a:off x="0" y="4637852"/>
            <a:ext cx="12192000" cy="2220150"/>
          </a:xfrm>
          <a:prstGeom prst="rect">
            <a:avLst/>
          </a:prstGeom>
          <a:noFill/>
          <a:ln>
            <a:noFill/>
          </a:ln>
        </p:spPr>
      </p:pic>
      <p:sp>
        <p:nvSpPr>
          <p:cNvPr id="29" name="Google Shape;29;p5"/>
          <p:cNvSpPr/>
          <p:nvPr/>
        </p:nvSpPr>
        <p:spPr>
          <a:xfrm>
            <a:off x="304800" y="6413500"/>
            <a:ext cx="2216200" cy="139800"/>
          </a:xfrm>
          <a:prstGeom prst="rect">
            <a:avLst/>
          </a:prstGeom>
          <a:noFill/>
          <a:ln>
            <a:noFill/>
          </a:ln>
        </p:spPr>
        <p:txBody>
          <a:bodyPr spcFirstLastPara="1" wrap="square" lIns="0" tIns="0" rIns="0" bIns="0" anchor="b" anchorCtr="0">
            <a:noAutofit/>
          </a:bodyPr>
          <a:lstStyle/>
          <a:p>
            <a:pPr marL="0" marR="0" lvl="0" indent="0" algn="l" rtl="0">
              <a:lnSpc>
                <a:spcPct val="103851"/>
              </a:lnSpc>
              <a:spcBef>
                <a:spcPts val="0"/>
              </a:spcBef>
              <a:spcAft>
                <a:spcPts val="0"/>
              </a:spcAft>
              <a:buClr>
                <a:srgbClr val="8EE8AA"/>
              </a:buClr>
              <a:buSzPts val="1350"/>
              <a:buFont typeface="Inter"/>
              <a:buNone/>
            </a:pPr>
            <a:r>
              <a:rPr lang="en" sz="900" b="0" i="0" u="none" strike="noStrike" cap="none">
                <a:solidFill>
                  <a:srgbClr val="C0C3B9"/>
                </a:solidFill>
                <a:latin typeface="Inter"/>
                <a:ea typeface="Inter"/>
                <a:cs typeface="Inter"/>
                <a:sym typeface="Inter"/>
              </a:rPr>
              <a:t>Copyright © 202</a:t>
            </a:r>
            <a:r>
              <a:rPr lang="en" sz="900">
                <a:solidFill>
                  <a:srgbClr val="C0C3B9"/>
                </a:solidFill>
                <a:latin typeface="Inter"/>
                <a:ea typeface="Inter"/>
                <a:cs typeface="Inter"/>
                <a:sym typeface="Inter"/>
              </a:rPr>
              <a:t>5</a:t>
            </a:r>
            <a:r>
              <a:rPr lang="en" sz="900" b="0" i="0" u="none" strike="noStrike" cap="none">
                <a:solidFill>
                  <a:srgbClr val="C0C3B9"/>
                </a:solidFill>
                <a:latin typeface="Inter"/>
                <a:ea typeface="Inter"/>
                <a:cs typeface="Inter"/>
                <a:sym typeface="Inter"/>
              </a:rPr>
              <a:t> SmartRecruiters, Inc. </a:t>
            </a:r>
            <a:endParaRPr sz="900" b="0" i="0" u="none" strike="noStrike" cap="none">
              <a:solidFill>
                <a:srgbClr val="C0C3B9"/>
              </a:solidFill>
              <a:latin typeface="Calibri"/>
              <a:ea typeface="Calibri"/>
              <a:cs typeface="Calibri"/>
              <a:sym typeface="Calibri"/>
            </a:endParaRPr>
          </a:p>
        </p:txBody>
      </p:sp>
      <p:pic>
        <p:nvPicPr>
          <p:cNvPr id="30" name="Google Shape;30;p5" title="SR SAP Logo Inverse.png"/>
          <p:cNvPicPr preferRelativeResize="0"/>
          <p:nvPr/>
        </p:nvPicPr>
        <p:blipFill rotWithShape="1">
          <a:blip r:embed="rId4">
            <a:alphaModFix/>
          </a:blip>
          <a:srcRect/>
          <a:stretch/>
        </p:blipFill>
        <p:spPr>
          <a:xfrm>
            <a:off x="9309100" y="301125"/>
            <a:ext cx="2116666" cy="417550"/>
          </a:xfrm>
          <a:prstGeom prst="rect">
            <a:avLst/>
          </a:prstGeom>
          <a:noFill/>
          <a:ln>
            <a:noFill/>
          </a:ln>
        </p:spPr>
      </p:pic>
    </p:spTree>
    <p:extLst>
      <p:ext uri="{BB962C8B-B14F-4D97-AF65-F5344CB8AC3E}">
        <p14:creationId xmlns:p14="http://schemas.microsoft.com/office/powerpoint/2010/main" val="176805483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Big Stat Slide 2">
  <p:cSld name="Big Stat Slide 2">
    <p:spTree>
      <p:nvGrpSpPr>
        <p:cNvPr id="1" name="Shape 570"/>
        <p:cNvGrpSpPr/>
        <p:nvPr/>
      </p:nvGrpSpPr>
      <p:grpSpPr>
        <a:xfrm>
          <a:off x="0" y="0"/>
          <a:ext cx="0" cy="0"/>
          <a:chOff x="0" y="0"/>
          <a:chExt cx="0" cy="0"/>
        </a:xfrm>
      </p:grpSpPr>
      <p:pic>
        <p:nvPicPr>
          <p:cNvPr id="571" name="Google Shape;571;p110" descr="preencoded.png"/>
          <p:cNvPicPr preferRelativeResize="0"/>
          <p:nvPr/>
        </p:nvPicPr>
        <p:blipFill rotWithShape="1">
          <a:blip r:embed="rId2">
            <a:alphaModFix/>
          </a:blip>
          <a:srcRect/>
          <a:stretch/>
        </p:blipFill>
        <p:spPr>
          <a:xfrm>
            <a:off x="1" y="0"/>
            <a:ext cx="12191999" cy="6858001"/>
          </a:xfrm>
          <a:prstGeom prst="rect">
            <a:avLst/>
          </a:prstGeom>
          <a:noFill/>
          <a:ln>
            <a:noFill/>
          </a:ln>
        </p:spPr>
      </p:pic>
      <p:pic>
        <p:nvPicPr>
          <p:cNvPr id="572" name="Google Shape;572;p110" descr="preencoded.png"/>
          <p:cNvPicPr preferRelativeResize="0"/>
          <p:nvPr/>
        </p:nvPicPr>
        <p:blipFill rotWithShape="1">
          <a:blip r:embed="rId3">
            <a:alphaModFix/>
          </a:blip>
          <a:srcRect/>
          <a:stretch/>
        </p:blipFill>
        <p:spPr>
          <a:xfrm>
            <a:off x="0" y="3092450"/>
            <a:ext cx="12192002" cy="3765550"/>
          </a:xfrm>
          <a:prstGeom prst="rect">
            <a:avLst/>
          </a:prstGeom>
          <a:noFill/>
          <a:ln>
            <a:noFill/>
          </a:ln>
        </p:spPr>
      </p:pic>
      <p:pic>
        <p:nvPicPr>
          <p:cNvPr id="573" name="Google Shape;573;p110" descr="preencoded.png"/>
          <p:cNvPicPr preferRelativeResize="0"/>
          <p:nvPr/>
        </p:nvPicPr>
        <p:blipFill rotWithShape="1">
          <a:blip r:embed="rId4">
            <a:alphaModFix/>
          </a:blip>
          <a:srcRect/>
          <a:stretch/>
        </p:blipFill>
        <p:spPr>
          <a:xfrm>
            <a:off x="0" y="3235325"/>
            <a:ext cx="12192000" cy="3479800"/>
          </a:xfrm>
          <a:prstGeom prst="rect">
            <a:avLst/>
          </a:prstGeom>
          <a:noFill/>
          <a:ln>
            <a:noFill/>
          </a:ln>
        </p:spPr>
      </p:pic>
      <p:sp>
        <p:nvSpPr>
          <p:cNvPr id="574" name="Google Shape;574;p110"/>
          <p:cNvSpPr/>
          <p:nvPr/>
        </p:nvSpPr>
        <p:spPr>
          <a:xfrm>
            <a:off x="9214633" y="6413500"/>
            <a:ext cx="2672600" cy="1398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61798B"/>
              </a:buClr>
              <a:buSzPts val="1350"/>
              <a:buFont typeface="Inter"/>
              <a:buNone/>
            </a:pPr>
            <a:r>
              <a:rPr lang="en" sz="900">
                <a:solidFill>
                  <a:srgbClr val="61798B"/>
                </a:solidFill>
                <a:latin typeface="Inter"/>
                <a:ea typeface="Inter"/>
                <a:cs typeface="Inter"/>
                <a:sym typeface="Inter"/>
              </a:rPr>
              <a:t>Copyright © 2025 SmartRecruiters, Inc.</a:t>
            </a:r>
            <a:endParaRPr sz="900" b="0" i="0" u="none" strike="noStrike" cap="none">
              <a:solidFill>
                <a:srgbClr val="0F2333"/>
              </a:solidFill>
              <a:latin typeface="Calibri"/>
              <a:ea typeface="Calibri"/>
              <a:cs typeface="Calibri"/>
              <a:sym typeface="Calibri"/>
            </a:endParaRPr>
          </a:p>
        </p:txBody>
      </p:sp>
      <p:pic>
        <p:nvPicPr>
          <p:cNvPr id="575" name="Google Shape;575;p110" title="SR SAP Logo Inverse.png"/>
          <p:cNvPicPr preferRelativeResize="0"/>
          <p:nvPr/>
        </p:nvPicPr>
        <p:blipFill rotWithShape="1">
          <a:blip r:embed="rId5">
            <a:alphaModFix/>
          </a:blip>
          <a:srcRect/>
          <a:stretch/>
        </p:blipFill>
        <p:spPr>
          <a:xfrm>
            <a:off x="5072067" y="511108"/>
            <a:ext cx="2047850" cy="403967"/>
          </a:xfrm>
          <a:prstGeom prst="rect">
            <a:avLst/>
          </a:prstGeom>
          <a:noFill/>
          <a:ln>
            <a:noFill/>
          </a:ln>
        </p:spPr>
      </p:pic>
    </p:spTree>
    <p:extLst>
      <p:ext uri="{BB962C8B-B14F-4D97-AF65-F5344CB8AC3E}">
        <p14:creationId xmlns:p14="http://schemas.microsoft.com/office/powerpoint/2010/main" val="130348110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General Slide Picture 2">
  <p:cSld name="General Slide Picture 2">
    <p:spTree>
      <p:nvGrpSpPr>
        <p:cNvPr id="1" name="Shape 576"/>
        <p:cNvGrpSpPr/>
        <p:nvPr/>
      </p:nvGrpSpPr>
      <p:grpSpPr>
        <a:xfrm>
          <a:off x="0" y="0"/>
          <a:ext cx="0" cy="0"/>
          <a:chOff x="0" y="0"/>
          <a:chExt cx="0" cy="0"/>
        </a:xfrm>
      </p:grpSpPr>
      <p:pic>
        <p:nvPicPr>
          <p:cNvPr id="577" name="Google Shape;577;p111" title="Property 1=Wave B.png"/>
          <p:cNvPicPr preferRelativeResize="0"/>
          <p:nvPr/>
        </p:nvPicPr>
        <p:blipFill rotWithShape="1">
          <a:blip r:embed="rId2">
            <a:alphaModFix/>
          </a:blip>
          <a:srcRect l="5147" t="-33529" r="28093"/>
          <a:stretch/>
        </p:blipFill>
        <p:spPr>
          <a:xfrm>
            <a:off x="0" y="0"/>
            <a:ext cx="12192000" cy="6858001"/>
          </a:xfrm>
          <a:prstGeom prst="rect">
            <a:avLst/>
          </a:prstGeom>
          <a:noFill/>
          <a:ln>
            <a:noFill/>
          </a:ln>
        </p:spPr>
      </p:pic>
      <p:pic>
        <p:nvPicPr>
          <p:cNvPr id="578" name="Google Shape;578;p111" descr="preencoded.png"/>
          <p:cNvPicPr preferRelativeResize="0"/>
          <p:nvPr/>
        </p:nvPicPr>
        <p:blipFill rotWithShape="1">
          <a:blip r:embed="rId3">
            <a:alphaModFix/>
          </a:blip>
          <a:srcRect/>
          <a:stretch/>
        </p:blipFill>
        <p:spPr>
          <a:xfrm>
            <a:off x="1" y="0"/>
            <a:ext cx="12191999" cy="6858001"/>
          </a:xfrm>
          <a:prstGeom prst="rect">
            <a:avLst/>
          </a:prstGeom>
          <a:noFill/>
          <a:ln>
            <a:noFill/>
          </a:ln>
        </p:spPr>
      </p:pic>
      <p:sp>
        <p:nvSpPr>
          <p:cNvPr id="579" name="Google Shape;579;p111"/>
          <p:cNvSpPr/>
          <p:nvPr/>
        </p:nvSpPr>
        <p:spPr>
          <a:xfrm>
            <a:off x="9192900" y="6413500"/>
            <a:ext cx="2694400" cy="1398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D1FAE0"/>
              </a:buClr>
              <a:buSzPts val="1350"/>
              <a:buFont typeface="Inter"/>
              <a:buNone/>
            </a:pPr>
            <a:r>
              <a:rPr lang="en" sz="900">
                <a:solidFill>
                  <a:srgbClr val="C0C3B9"/>
                </a:solidFill>
                <a:latin typeface="Inter"/>
                <a:ea typeface="Inter"/>
                <a:cs typeface="Inter"/>
                <a:sym typeface="Inter"/>
              </a:rPr>
              <a:t>Copyright © 2025 SmartRecruiters, Inc.</a:t>
            </a:r>
            <a:endParaRPr sz="900" b="0" i="0" u="none" strike="noStrike" cap="none">
              <a:solidFill>
                <a:srgbClr val="C0C3B9"/>
              </a:solidFill>
              <a:latin typeface="Calibri"/>
              <a:ea typeface="Calibri"/>
              <a:cs typeface="Calibri"/>
              <a:sym typeface="Calibri"/>
            </a:endParaRPr>
          </a:p>
        </p:txBody>
      </p:sp>
      <p:pic>
        <p:nvPicPr>
          <p:cNvPr id="580" name="Google Shape;580;p111" title="SR SAP Logo.png"/>
          <p:cNvPicPr preferRelativeResize="0"/>
          <p:nvPr/>
        </p:nvPicPr>
        <p:blipFill rotWithShape="1">
          <a:blip r:embed="rId4">
            <a:alphaModFix/>
          </a:blip>
          <a:srcRect/>
          <a:stretch/>
        </p:blipFill>
        <p:spPr>
          <a:xfrm>
            <a:off x="9347201" y="310969"/>
            <a:ext cx="2032015" cy="397867"/>
          </a:xfrm>
          <a:prstGeom prst="rect">
            <a:avLst/>
          </a:prstGeom>
          <a:noFill/>
          <a:ln>
            <a:noFill/>
          </a:ln>
        </p:spPr>
      </p:pic>
    </p:spTree>
    <p:extLst>
      <p:ext uri="{BB962C8B-B14F-4D97-AF65-F5344CB8AC3E}">
        <p14:creationId xmlns:p14="http://schemas.microsoft.com/office/powerpoint/2010/main" val="186298837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DEFAULT">
  <p:cSld name="DEFAULT">
    <p:bg>
      <p:bgPr>
        <a:solidFill>
          <a:srgbClr val="FCFCF8"/>
        </a:solidFill>
        <a:effectLst/>
      </p:bgPr>
    </p:bg>
    <p:spTree>
      <p:nvGrpSpPr>
        <p:cNvPr id="1" name="Shape 581"/>
        <p:cNvGrpSpPr/>
        <p:nvPr/>
      </p:nvGrpSpPr>
      <p:grpSpPr>
        <a:xfrm>
          <a:off x="0" y="0"/>
          <a:ext cx="0" cy="0"/>
          <a:chOff x="0" y="0"/>
          <a:chExt cx="0" cy="0"/>
        </a:xfrm>
      </p:grpSpPr>
      <p:pic>
        <p:nvPicPr>
          <p:cNvPr id="582" name="Google Shape;582;p112" descr="preencoded.png"/>
          <p:cNvPicPr preferRelativeResize="0"/>
          <p:nvPr/>
        </p:nvPicPr>
        <p:blipFill rotWithShape="1">
          <a:blip r:embed="rId2">
            <a:alphaModFix/>
          </a:blip>
          <a:srcRect/>
          <a:stretch/>
        </p:blipFill>
        <p:spPr>
          <a:xfrm>
            <a:off x="1327153" y="4327572"/>
            <a:ext cx="10880349" cy="2530429"/>
          </a:xfrm>
          <a:prstGeom prst="rect">
            <a:avLst/>
          </a:prstGeom>
          <a:noFill/>
          <a:ln>
            <a:noFill/>
          </a:ln>
        </p:spPr>
      </p:pic>
      <p:pic>
        <p:nvPicPr>
          <p:cNvPr id="583" name="Google Shape;583;p112" title="SR SAP Logo.png"/>
          <p:cNvPicPr preferRelativeResize="0"/>
          <p:nvPr/>
        </p:nvPicPr>
        <p:blipFill rotWithShape="1">
          <a:blip r:embed="rId3">
            <a:alphaModFix/>
          </a:blip>
          <a:srcRect/>
          <a:stretch/>
        </p:blipFill>
        <p:spPr>
          <a:xfrm>
            <a:off x="4946667" y="291779"/>
            <a:ext cx="2305031" cy="451333"/>
          </a:xfrm>
          <a:prstGeom prst="rect">
            <a:avLst/>
          </a:prstGeom>
          <a:noFill/>
          <a:ln>
            <a:noFill/>
          </a:ln>
        </p:spPr>
      </p:pic>
      <p:sp>
        <p:nvSpPr>
          <p:cNvPr id="584" name="Google Shape;584;p112"/>
          <p:cNvSpPr/>
          <p:nvPr/>
        </p:nvSpPr>
        <p:spPr>
          <a:xfrm>
            <a:off x="9220437" y="6413500"/>
            <a:ext cx="26672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b="0" i="0" u="none" strike="noStrike" cap="none">
                <a:solidFill>
                  <a:srgbClr val="C0C3B9"/>
                </a:solidFill>
                <a:latin typeface="Inter"/>
                <a:ea typeface="Inter"/>
                <a:cs typeface="Inter"/>
                <a:sym typeface="Inter"/>
              </a:rPr>
              <a:t>Copyright © 202</a:t>
            </a:r>
            <a:r>
              <a:rPr lang="en" sz="933">
                <a:solidFill>
                  <a:srgbClr val="C0C3B9"/>
                </a:solidFill>
                <a:latin typeface="Inter"/>
                <a:ea typeface="Inter"/>
                <a:cs typeface="Inter"/>
                <a:sym typeface="Inter"/>
              </a:rPr>
              <a:t>5</a:t>
            </a:r>
            <a:r>
              <a:rPr lang="en" sz="933" b="0" i="0" u="none" strike="noStrike" cap="none">
                <a:solidFill>
                  <a:srgbClr val="C0C3B9"/>
                </a:solidFill>
                <a:latin typeface="Inter"/>
                <a:ea typeface="Inter"/>
                <a:cs typeface="Inter"/>
                <a:sym typeface="Inter"/>
              </a:rPr>
              <a:t> SmartRecruiters, Inc. </a:t>
            </a:r>
            <a:endParaRPr sz="933"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517817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585"/>
        <p:cNvGrpSpPr/>
        <p:nvPr/>
      </p:nvGrpSpPr>
      <p:grpSpPr>
        <a:xfrm>
          <a:off x="0" y="0"/>
          <a:ext cx="0" cy="0"/>
          <a:chOff x="0" y="0"/>
          <a:chExt cx="0" cy="0"/>
        </a:xfrm>
      </p:grpSpPr>
      <p:pic>
        <p:nvPicPr>
          <p:cNvPr id="586" name="Google Shape;586;p113" title="Property 1=Wave C.png"/>
          <p:cNvPicPr preferRelativeResize="0"/>
          <p:nvPr/>
        </p:nvPicPr>
        <p:blipFill rotWithShape="1">
          <a:blip r:embed="rId2">
            <a:alphaModFix/>
          </a:blip>
          <a:srcRect t="51246" b="20137"/>
          <a:stretch/>
        </p:blipFill>
        <p:spPr>
          <a:xfrm>
            <a:off x="0" y="-76200"/>
            <a:ext cx="12192000" cy="981267"/>
          </a:xfrm>
          <a:prstGeom prst="rect">
            <a:avLst/>
          </a:prstGeom>
          <a:noFill/>
          <a:ln>
            <a:noFill/>
          </a:ln>
        </p:spPr>
      </p:pic>
      <p:pic>
        <p:nvPicPr>
          <p:cNvPr id="587" name="Google Shape;587;p113" descr="preencoded.png"/>
          <p:cNvPicPr preferRelativeResize="0"/>
          <p:nvPr/>
        </p:nvPicPr>
        <p:blipFill rotWithShape="1">
          <a:blip r:embed="rId3">
            <a:alphaModFix/>
          </a:blip>
          <a:srcRect l="-926" r="-824"/>
          <a:stretch/>
        </p:blipFill>
        <p:spPr>
          <a:xfrm>
            <a:off x="-165100" y="0"/>
            <a:ext cx="12509501" cy="1409733"/>
          </a:xfrm>
          <a:prstGeom prst="rect">
            <a:avLst/>
          </a:prstGeom>
          <a:noFill/>
          <a:ln>
            <a:noFill/>
          </a:ln>
        </p:spPr>
      </p:pic>
      <p:pic>
        <p:nvPicPr>
          <p:cNvPr id="588" name="Google Shape;588;p113" title="SR SAP Logo.png"/>
          <p:cNvPicPr preferRelativeResize="0"/>
          <p:nvPr/>
        </p:nvPicPr>
        <p:blipFill rotWithShape="1">
          <a:blip r:embed="rId4">
            <a:alphaModFix/>
          </a:blip>
          <a:srcRect/>
          <a:stretch/>
        </p:blipFill>
        <p:spPr>
          <a:xfrm>
            <a:off x="9347200" y="383303"/>
            <a:ext cx="2032002" cy="397867"/>
          </a:xfrm>
          <a:prstGeom prst="rect">
            <a:avLst/>
          </a:prstGeom>
          <a:noFill/>
          <a:ln>
            <a:noFill/>
          </a:ln>
        </p:spPr>
      </p:pic>
      <p:sp>
        <p:nvSpPr>
          <p:cNvPr id="589" name="Google Shape;589;p113"/>
          <p:cNvSpPr/>
          <p:nvPr/>
        </p:nvSpPr>
        <p:spPr>
          <a:xfrm>
            <a:off x="9069750" y="6413500"/>
            <a:ext cx="2817600" cy="1398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350"/>
              <a:buFont typeface="Inter"/>
              <a:buNone/>
            </a:pPr>
            <a:r>
              <a:rPr lang="en" sz="900">
                <a:solidFill>
                  <a:srgbClr val="C0C3B9"/>
                </a:solidFill>
                <a:latin typeface="Inter"/>
                <a:ea typeface="Inter"/>
                <a:cs typeface="Inter"/>
                <a:sym typeface="Inter"/>
              </a:rPr>
              <a:t>Copyright © 2025 SmartRecruiters, Inc.</a:t>
            </a:r>
            <a:endParaRPr sz="900" b="0" i="0" u="none" strike="noStrike" cap="none">
              <a:solidFill>
                <a:srgbClr val="0F2333"/>
              </a:solidFill>
              <a:latin typeface="Calibri"/>
              <a:ea typeface="Calibri"/>
              <a:cs typeface="Calibri"/>
              <a:sym typeface="Calibri"/>
            </a:endParaRPr>
          </a:p>
        </p:txBody>
      </p:sp>
    </p:spTree>
    <p:extLst>
      <p:ext uri="{BB962C8B-B14F-4D97-AF65-F5344CB8AC3E}">
        <p14:creationId xmlns:p14="http://schemas.microsoft.com/office/powerpoint/2010/main" val="339768418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Custom Layout 1 1">
  <p:cSld name="Custom Layout 1 1">
    <p:spTree>
      <p:nvGrpSpPr>
        <p:cNvPr id="1" name="Shape 590"/>
        <p:cNvGrpSpPr/>
        <p:nvPr/>
      </p:nvGrpSpPr>
      <p:grpSpPr>
        <a:xfrm>
          <a:off x="0" y="0"/>
          <a:ext cx="0" cy="0"/>
          <a:chOff x="0" y="0"/>
          <a:chExt cx="0" cy="0"/>
        </a:xfrm>
      </p:grpSpPr>
      <p:pic>
        <p:nvPicPr>
          <p:cNvPr id="591" name="Google Shape;591;p114" title="Property 1=Wave C.png"/>
          <p:cNvPicPr preferRelativeResize="0"/>
          <p:nvPr/>
        </p:nvPicPr>
        <p:blipFill rotWithShape="1">
          <a:blip r:embed="rId2">
            <a:alphaModFix/>
          </a:blip>
          <a:srcRect t="51246" b="20137"/>
          <a:stretch/>
        </p:blipFill>
        <p:spPr>
          <a:xfrm rot="10800000">
            <a:off x="-6832" y="5876725"/>
            <a:ext cx="12192003" cy="981266"/>
          </a:xfrm>
          <a:prstGeom prst="rect">
            <a:avLst/>
          </a:prstGeom>
          <a:noFill/>
          <a:ln>
            <a:noFill/>
          </a:ln>
        </p:spPr>
      </p:pic>
      <p:pic>
        <p:nvPicPr>
          <p:cNvPr id="592" name="Google Shape;592;p114" descr="preencoded.png"/>
          <p:cNvPicPr preferRelativeResize="0"/>
          <p:nvPr/>
        </p:nvPicPr>
        <p:blipFill rotWithShape="1">
          <a:blip r:embed="rId3">
            <a:alphaModFix/>
          </a:blip>
          <a:srcRect l="-926" r="-824"/>
          <a:stretch/>
        </p:blipFill>
        <p:spPr>
          <a:xfrm rot="10800000">
            <a:off x="-159234" y="5448258"/>
            <a:ext cx="12509505" cy="1409733"/>
          </a:xfrm>
          <a:prstGeom prst="rect">
            <a:avLst/>
          </a:prstGeom>
          <a:noFill/>
          <a:ln>
            <a:noFill/>
          </a:ln>
        </p:spPr>
      </p:pic>
      <p:sp>
        <p:nvSpPr>
          <p:cNvPr id="593" name="Google Shape;593;p114"/>
          <p:cNvSpPr/>
          <p:nvPr/>
        </p:nvSpPr>
        <p:spPr>
          <a:xfrm>
            <a:off x="9069750" y="6413500"/>
            <a:ext cx="28176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594" name="Google Shape;594;p114" title="SR SAP Logo.png"/>
          <p:cNvPicPr preferRelativeResize="0"/>
          <p:nvPr/>
        </p:nvPicPr>
        <p:blipFill rotWithShape="1">
          <a:blip r:embed="rId4">
            <a:alphaModFix/>
          </a:blip>
          <a:srcRect t="10"/>
          <a:stretch/>
        </p:blipFill>
        <p:spPr>
          <a:xfrm>
            <a:off x="9347210" y="406402"/>
            <a:ext cx="2031998" cy="397833"/>
          </a:xfrm>
          <a:prstGeom prst="rect">
            <a:avLst/>
          </a:prstGeom>
          <a:noFill/>
          <a:ln>
            <a:noFill/>
          </a:ln>
        </p:spPr>
      </p:pic>
    </p:spTree>
    <p:extLst>
      <p:ext uri="{BB962C8B-B14F-4D97-AF65-F5344CB8AC3E}">
        <p14:creationId xmlns:p14="http://schemas.microsoft.com/office/powerpoint/2010/main" val="248608489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General Slide 10">
  <p:cSld name="General Slide 10">
    <p:spTree>
      <p:nvGrpSpPr>
        <p:cNvPr id="1" name="Shape 595"/>
        <p:cNvGrpSpPr/>
        <p:nvPr/>
      </p:nvGrpSpPr>
      <p:grpSpPr>
        <a:xfrm>
          <a:off x="0" y="0"/>
          <a:ext cx="0" cy="0"/>
          <a:chOff x="0" y="0"/>
          <a:chExt cx="0" cy="0"/>
        </a:xfrm>
      </p:grpSpPr>
      <p:pic>
        <p:nvPicPr>
          <p:cNvPr id="596" name="Google Shape;596;p115" title="Green_Blur.png"/>
          <p:cNvPicPr preferRelativeResize="0"/>
          <p:nvPr/>
        </p:nvPicPr>
        <p:blipFill rotWithShape="1">
          <a:blip r:embed="rId2">
            <a:alphaModFix/>
          </a:blip>
          <a:srcRect l="-13556" t="29018" r="69842" b="9269"/>
          <a:stretch/>
        </p:blipFill>
        <p:spPr>
          <a:xfrm rot="5400000">
            <a:off x="6862550" y="1541252"/>
            <a:ext cx="4419618" cy="6239283"/>
          </a:xfrm>
          <a:prstGeom prst="rect">
            <a:avLst/>
          </a:prstGeom>
          <a:noFill/>
          <a:ln>
            <a:noFill/>
          </a:ln>
        </p:spPr>
      </p:pic>
      <p:pic>
        <p:nvPicPr>
          <p:cNvPr id="597" name="Google Shape;597;p115" descr="preencoded.png"/>
          <p:cNvPicPr preferRelativeResize="0"/>
          <p:nvPr/>
        </p:nvPicPr>
        <p:blipFill rotWithShape="1">
          <a:blip r:embed="rId3">
            <a:alphaModFix/>
          </a:blip>
          <a:srcRect/>
          <a:stretch/>
        </p:blipFill>
        <p:spPr>
          <a:xfrm>
            <a:off x="0" y="1"/>
            <a:ext cx="12192002" cy="909255"/>
          </a:xfrm>
          <a:prstGeom prst="rect">
            <a:avLst/>
          </a:prstGeom>
          <a:noFill/>
          <a:ln>
            <a:noFill/>
          </a:ln>
        </p:spPr>
      </p:pic>
      <p:pic>
        <p:nvPicPr>
          <p:cNvPr id="598" name="Google Shape;598;p115" descr="preencoded.png"/>
          <p:cNvPicPr preferRelativeResize="0"/>
          <p:nvPr/>
        </p:nvPicPr>
        <p:blipFill rotWithShape="1">
          <a:blip r:embed="rId4">
            <a:alphaModFix/>
          </a:blip>
          <a:srcRect/>
          <a:stretch/>
        </p:blipFill>
        <p:spPr>
          <a:xfrm>
            <a:off x="0" y="0"/>
            <a:ext cx="12192003" cy="1409737"/>
          </a:xfrm>
          <a:prstGeom prst="rect">
            <a:avLst/>
          </a:prstGeom>
          <a:noFill/>
          <a:ln>
            <a:noFill/>
          </a:ln>
        </p:spPr>
      </p:pic>
      <p:pic>
        <p:nvPicPr>
          <p:cNvPr id="599" name="Google Shape;599;p115" title="Property 1=Wave A.png"/>
          <p:cNvPicPr preferRelativeResize="0"/>
          <p:nvPr/>
        </p:nvPicPr>
        <p:blipFill rotWithShape="1">
          <a:blip r:embed="rId5">
            <a:alphaModFix/>
          </a:blip>
          <a:srcRect t="17037" b="56296"/>
          <a:stretch/>
        </p:blipFill>
        <p:spPr>
          <a:xfrm>
            <a:off x="0" y="5943600"/>
            <a:ext cx="12192000" cy="914400"/>
          </a:xfrm>
          <a:prstGeom prst="rect">
            <a:avLst/>
          </a:prstGeom>
          <a:noFill/>
          <a:ln>
            <a:noFill/>
          </a:ln>
        </p:spPr>
      </p:pic>
      <p:pic>
        <p:nvPicPr>
          <p:cNvPr id="600" name="Google Shape;600;p115" title="SR SAP Logo.png"/>
          <p:cNvPicPr preferRelativeResize="0"/>
          <p:nvPr/>
        </p:nvPicPr>
        <p:blipFill rotWithShape="1">
          <a:blip r:embed="rId6">
            <a:alphaModFix/>
          </a:blip>
          <a:srcRect/>
          <a:stretch/>
        </p:blipFill>
        <p:spPr>
          <a:xfrm>
            <a:off x="9347200" y="414269"/>
            <a:ext cx="2032002" cy="397867"/>
          </a:xfrm>
          <a:prstGeom prst="rect">
            <a:avLst/>
          </a:prstGeom>
          <a:noFill/>
          <a:ln>
            <a:noFill/>
          </a:ln>
        </p:spPr>
      </p:pic>
      <p:sp>
        <p:nvSpPr>
          <p:cNvPr id="601" name="Google Shape;601;p115"/>
          <p:cNvSpPr/>
          <p:nvPr/>
        </p:nvSpPr>
        <p:spPr>
          <a:xfrm>
            <a:off x="9055267" y="6413500"/>
            <a:ext cx="2832000" cy="1398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350"/>
              <a:buFont typeface="Inter"/>
              <a:buNone/>
            </a:pPr>
            <a:r>
              <a:rPr lang="en" sz="900">
                <a:solidFill>
                  <a:srgbClr val="C0C3B9"/>
                </a:solidFill>
                <a:latin typeface="Inter"/>
                <a:ea typeface="Inter"/>
                <a:cs typeface="Inter"/>
                <a:sym typeface="Inter"/>
              </a:rPr>
              <a:t>Copyright © 2025 SmartRecruiters, Inc.</a:t>
            </a:r>
            <a:endParaRPr sz="900" b="0" i="0" u="none" strike="noStrike" cap="none">
              <a:solidFill>
                <a:srgbClr val="0F2333"/>
              </a:solidFill>
              <a:latin typeface="Calibri"/>
              <a:ea typeface="Calibri"/>
              <a:cs typeface="Calibri"/>
              <a:sym typeface="Calibri"/>
            </a:endParaRPr>
          </a:p>
        </p:txBody>
      </p:sp>
    </p:spTree>
    <p:extLst>
      <p:ext uri="{BB962C8B-B14F-4D97-AF65-F5344CB8AC3E}">
        <p14:creationId xmlns:p14="http://schemas.microsoft.com/office/powerpoint/2010/main" val="128719755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General Slide 5">
  <p:cSld name="General Slide 5">
    <p:spTree>
      <p:nvGrpSpPr>
        <p:cNvPr id="1" name="Shape 602"/>
        <p:cNvGrpSpPr/>
        <p:nvPr/>
      </p:nvGrpSpPr>
      <p:grpSpPr>
        <a:xfrm>
          <a:off x="0" y="0"/>
          <a:ext cx="0" cy="0"/>
          <a:chOff x="0" y="0"/>
          <a:chExt cx="0" cy="0"/>
        </a:xfrm>
      </p:grpSpPr>
      <p:pic>
        <p:nvPicPr>
          <p:cNvPr id="603" name="Google Shape;603;p116" descr="preencoded.png"/>
          <p:cNvPicPr preferRelativeResize="0"/>
          <p:nvPr/>
        </p:nvPicPr>
        <p:blipFill rotWithShape="1">
          <a:blip r:embed="rId2">
            <a:alphaModFix/>
          </a:blip>
          <a:srcRect/>
          <a:stretch/>
        </p:blipFill>
        <p:spPr>
          <a:xfrm>
            <a:off x="9347200" y="406400"/>
            <a:ext cx="2032000" cy="206995"/>
          </a:xfrm>
          <a:prstGeom prst="rect">
            <a:avLst/>
          </a:prstGeom>
          <a:noFill/>
          <a:ln>
            <a:noFill/>
          </a:ln>
        </p:spPr>
      </p:pic>
      <p:pic>
        <p:nvPicPr>
          <p:cNvPr id="604" name="Google Shape;604;p116" title="Property 1=Wave C.png"/>
          <p:cNvPicPr preferRelativeResize="0"/>
          <p:nvPr/>
        </p:nvPicPr>
        <p:blipFill rotWithShape="1">
          <a:blip r:embed="rId3">
            <a:alphaModFix/>
          </a:blip>
          <a:srcRect t="22224" b="51109"/>
          <a:stretch/>
        </p:blipFill>
        <p:spPr>
          <a:xfrm>
            <a:off x="0" y="5943600"/>
            <a:ext cx="12192000" cy="914400"/>
          </a:xfrm>
          <a:prstGeom prst="rect">
            <a:avLst/>
          </a:prstGeom>
          <a:noFill/>
          <a:ln>
            <a:noFill/>
          </a:ln>
        </p:spPr>
      </p:pic>
      <p:sp>
        <p:nvSpPr>
          <p:cNvPr id="605" name="Google Shape;605;p116"/>
          <p:cNvSpPr/>
          <p:nvPr/>
        </p:nvSpPr>
        <p:spPr>
          <a:xfrm>
            <a:off x="9339250" y="6413500"/>
            <a:ext cx="2548000" cy="1398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350"/>
              <a:buFont typeface="Inter"/>
              <a:buNone/>
            </a:pPr>
            <a:r>
              <a:rPr lang="en" sz="900">
                <a:solidFill>
                  <a:srgbClr val="C0C3B9"/>
                </a:solidFill>
                <a:latin typeface="Inter"/>
                <a:ea typeface="Inter"/>
                <a:cs typeface="Inter"/>
                <a:sym typeface="Inter"/>
              </a:rPr>
              <a:t>Copyright © 2025 SmartRecruiters, Inc.</a:t>
            </a:r>
            <a:endParaRPr sz="900" b="0" i="0" u="none" strike="noStrike" cap="none">
              <a:solidFill>
                <a:srgbClr val="0F2333"/>
              </a:solidFill>
              <a:latin typeface="Calibri"/>
              <a:ea typeface="Calibri"/>
              <a:cs typeface="Calibri"/>
              <a:sym typeface="Calibri"/>
            </a:endParaRPr>
          </a:p>
        </p:txBody>
      </p:sp>
      <p:pic>
        <p:nvPicPr>
          <p:cNvPr id="606" name="Google Shape;606;p116" title="Property 1=Wave C.png"/>
          <p:cNvPicPr preferRelativeResize="0"/>
          <p:nvPr/>
        </p:nvPicPr>
        <p:blipFill rotWithShape="1">
          <a:blip r:embed="rId3">
            <a:alphaModFix/>
          </a:blip>
          <a:srcRect l="8995" t="51246" r="7021" b="20137"/>
          <a:stretch/>
        </p:blipFill>
        <p:spPr>
          <a:xfrm flipH="1">
            <a:off x="0" y="-76200"/>
            <a:ext cx="12192000" cy="1168400"/>
          </a:xfrm>
          <a:prstGeom prst="rect">
            <a:avLst/>
          </a:prstGeom>
          <a:noFill/>
          <a:ln>
            <a:noFill/>
          </a:ln>
        </p:spPr>
      </p:pic>
      <p:pic>
        <p:nvPicPr>
          <p:cNvPr id="607" name="Google Shape;607;p116" title="SR SAP Logo Inverse.png"/>
          <p:cNvPicPr preferRelativeResize="0"/>
          <p:nvPr/>
        </p:nvPicPr>
        <p:blipFill rotWithShape="1">
          <a:blip r:embed="rId4">
            <a:alphaModFix/>
          </a:blip>
          <a:srcRect/>
          <a:stretch/>
        </p:blipFill>
        <p:spPr>
          <a:xfrm>
            <a:off x="9339250" y="307900"/>
            <a:ext cx="2047918" cy="404000"/>
          </a:xfrm>
          <a:prstGeom prst="rect">
            <a:avLst/>
          </a:prstGeom>
          <a:noFill/>
          <a:ln>
            <a:noFill/>
          </a:ln>
        </p:spPr>
      </p:pic>
    </p:spTree>
    <p:extLst>
      <p:ext uri="{BB962C8B-B14F-4D97-AF65-F5344CB8AC3E}">
        <p14:creationId xmlns:p14="http://schemas.microsoft.com/office/powerpoint/2010/main" val="150067999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Quote Slide 1">
  <p:cSld name="Quote Slide 1">
    <p:bg>
      <p:bgPr>
        <a:gradFill>
          <a:gsLst>
            <a:gs pos="0">
              <a:srgbClr val="0D141C"/>
            </a:gs>
            <a:gs pos="100000">
              <a:srgbClr val="0F2333"/>
            </a:gs>
          </a:gsLst>
          <a:lin ang="5400700" scaled="0"/>
        </a:gradFill>
        <a:effectLst/>
      </p:bgPr>
    </p:bg>
    <p:spTree>
      <p:nvGrpSpPr>
        <p:cNvPr id="1" name="Shape 608"/>
        <p:cNvGrpSpPr/>
        <p:nvPr/>
      </p:nvGrpSpPr>
      <p:grpSpPr>
        <a:xfrm>
          <a:off x="0" y="0"/>
          <a:ext cx="0" cy="0"/>
          <a:chOff x="0" y="0"/>
          <a:chExt cx="0" cy="0"/>
        </a:xfrm>
      </p:grpSpPr>
      <p:pic>
        <p:nvPicPr>
          <p:cNvPr id="609" name="Google Shape;609;p117" title="Property 1=Wave D.png"/>
          <p:cNvPicPr preferRelativeResize="0"/>
          <p:nvPr/>
        </p:nvPicPr>
        <p:blipFill>
          <a:blip r:embed="rId2">
            <a:alphaModFix/>
          </a:blip>
          <a:stretch>
            <a:fillRect/>
          </a:stretch>
        </p:blipFill>
        <p:spPr>
          <a:xfrm>
            <a:off x="25400" y="3429000"/>
            <a:ext cx="12192000" cy="3429000"/>
          </a:xfrm>
          <a:prstGeom prst="rect">
            <a:avLst/>
          </a:prstGeom>
          <a:noFill/>
          <a:ln>
            <a:noFill/>
          </a:ln>
        </p:spPr>
      </p:pic>
      <p:pic>
        <p:nvPicPr>
          <p:cNvPr id="610" name="Google Shape;610;p117" title="Green_Blur.png"/>
          <p:cNvPicPr preferRelativeResize="0"/>
          <p:nvPr/>
        </p:nvPicPr>
        <p:blipFill rotWithShape="1">
          <a:blip r:embed="rId3">
            <a:alphaModFix/>
          </a:blip>
          <a:srcRect l="9495" t="31702" r="9487" b="23565"/>
          <a:stretch/>
        </p:blipFill>
        <p:spPr>
          <a:xfrm>
            <a:off x="1168767" y="1409700"/>
            <a:ext cx="9867165" cy="5448301"/>
          </a:xfrm>
          <a:prstGeom prst="rect">
            <a:avLst/>
          </a:prstGeom>
          <a:noFill/>
          <a:ln>
            <a:noFill/>
          </a:ln>
        </p:spPr>
      </p:pic>
      <p:pic>
        <p:nvPicPr>
          <p:cNvPr id="611" name="Google Shape;611;p117" descr="preencoded.png"/>
          <p:cNvPicPr preferRelativeResize="0"/>
          <p:nvPr/>
        </p:nvPicPr>
        <p:blipFill rotWithShape="1">
          <a:blip r:embed="rId4">
            <a:alphaModFix/>
          </a:blip>
          <a:srcRect/>
          <a:stretch/>
        </p:blipFill>
        <p:spPr>
          <a:xfrm>
            <a:off x="1009650" y="1238250"/>
            <a:ext cx="10223501" cy="5149851"/>
          </a:xfrm>
          <a:prstGeom prst="rect">
            <a:avLst/>
          </a:prstGeom>
          <a:noFill/>
          <a:ln>
            <a:noFill/>
          </a:ln>
        </p:spPr>
      </p:pic>
      <p:pic>
        <p:nvPicPr>
          <p:cNvPr id="612" name="Google Shape;612;p117" title="SR SAP Logo Inverse.png"/>
          <p:cNvPicPr preferRelativeResize="0"/>
          <p:nvPr/>
        </p:nvPicPr>
        <p:blipFill rotWithShape="1">
          <a:blip r:embed="rId5">
            <a:alphaModFix/>
          </a:blip>
          <a:srcRect/>
          <a:stretch/>
        </p:blipFill>
        <p:spPr>
          <a:xfrm>
            <a:off x="9347200" y="309471"/>
            <a:ext cx="2032002" cy="400833"/>
          </a:xfrm>
          <a:prstGeom prst="rect">
            <a:avLst/>
          </a:prstGeom>
          <a:noFill/>
          <a:ln>
            <a:noFill/>
          </a:ln>
        </p:spPr>
      </p:pic>
      <p:sp>
        <p:nvSpPr>
          <p:cNvPr id="613" name="Google Shape;613;p117"/>
          <p:cNvSpPr/>
          <p:nvPr/>
        </p:nvSpPr>
        <p:spPr>
          <a:xfrm>
            <a:off x="9207383" y="6413500"/>
            <a:ext cx="2679800" cy="1398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8EE8AA"/>
              </a:buClr>
              <a:buSzPts val="1350"/>
              <a:buFont typeface="Inter"/>
              <a:buNone/>
            </a:pPr>
            <a:r>
              <a:rPr lang="en" sz="900">
                <a:solidFill>
                  <a:srgbClr val="8EE8AA"/>
                </a:solidFill>
                <a:latin typeface="Inter"/>
                <a:ea typeface="Inter"/>
                <a:cs typeface="Inter"/>
                <a:sym typeface="Inter"/>
              </a:rPr>
              <a:t>Copyright © 2025 SmartRecruiters, Inc.</a:t>
            </a:r>
            <a:endParaRPr sz="900" b="0" i="0" u="none" strike="noStrike" cap="none">
              <a:solidFill>
                <a:srgbClr val="0F2333"/>
              </a:solidFill>
              <a:latin typeface="Calibri"/>
              <a:ea typeface="Calibri"/>
              <a:cs typeface="Calibri"/>
              <a:sym typeface="Calibri"/>
            </a:endParaRPr>
          </a:p>
        </p:txBody>
      </p:sp>
    </p:spTree>
    <p:extLst>
      <p:ext uri="{BB962C8B-B14F-4D97-AF65-F5344CB8AC3E}">
        <p14:creationId xmlns:p14="http://schemas.microsoft.com/office/powerpoint/2010/main" val="171722139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General Slide 6">
  <p:cSld name="General Slide 6">
    <p:spTree>
      <p:nvGrpSpPr>
        <p:cNvPr id="1" name="Shape 614"/>
        <p:cNvGrpSpPr/>
        <p:nvPr/>
      </p:nvGrpSpPr>
      <p:grpSpPr>
        <a:xfrm>
          <a:off x="0" y="0"/>
          <a:ext cx="0" cy="0"/>
          <a:chOff x="0" y="0"/>
          <a:chExt cx="0" cy="0"/>
        </a:xfrm>
      </p:grpSpPr>
      <p:pic>
        <p:nvPicPr>
          <p:cNvPr id="615" name="Google Shape;615;p118" title="Property 1=Wave D.png"/>
          <p:cNvPicPr preferRelativeResize="0"/>
          <p:nvPr/>
        </p:nvPicPr>
        <p:blipFill rotWithShape="1">
          <a:blip r:embed="rId2">
            <a:alphaModFix/>
          </a:blip>
          <a:srcRect b="25926"/>
          <a:stretch/>
        </p:blipFill>
        <p:spPr>
          <a:xfrm>
            <a:off x="0" y="4317917"/>
            <a:ext cx="12192000" cy="2540083"/>
          </a:xfrm>
          <a:prstGeom prst="rect">
            <a:avLst/>
          </a:prstGeom>
          <a:noFill/>
          <a:ln>
            <a:noFill/>
          </a:ln>
        </p:spPr>
      </p:pic>
      <p:pic>
        <p:nvPicPr>
          <p:cNvPr id="616" name="Google Shape;616;p118" descr="preencoded.png"/>
          <p:cNvPicPr preferRelativeResize="0"/>
          <p:nvPr/>
        </p:nvPicPr>
        <p:blipFill rotWithShape="1">
          <a:blip r:embed="rId3">
            <a:alphaModFix/>
          </a:blip>
          <a:srcRect/>
          <a:stretch/>
        </p:blipFill>
        <p:spPr>
          <a:xfrm>
            <a:off x="0" y="3414440"/>
            <a:ext cx="12192000" cy="3354661"/>
          </a:xfrm>
          <a:prstGeom prst="rect">
            <a:avLst/>
          </a:prstGeom>
          <a:noFill/>
          <a:ln>
            <a:noFill/>
          </a:ln>
        </p:spPr>
      </p:pic>
      <p:pic>
        <p:nvPicPr>
          <p:cNvPr id="617" name="Google Shape;617;p118" title="SR SAP Logo.png"/>
          <p:cNvPicPr preferRelativeResize="0"/>
          <p:nvPr/>
        </p:nvPicPr>
        <p:blipFill rotWithShape="1">
          <a:blip r:embed="rId4">
            <a:alphaModFix/>
          </a:blip>
          <a:srcRect/>
          <a:stretch/>
        </p:blipFill>
        <p:spPr>
          <a:xfrm>
            <a:off x="9347200" y="310969"/>
            <a:ext cx="2032002" cy="397867"/>
          </a:xfrm>
          <a:prstGeom prst="rect">
            <a:avLst/>
          </a:prstGeom>
          <a:noFill/>
          <a:ln>
            <a:noFill/>
          </a:ln>
        </p:spPr>
      </p:pic>
      <p:sp>
        <p:nvSpPr>
          <p:cNvPr id="618" name="Google Shape;618;p118"/>
          <p:cNvSpPr/>
          <p:nvPr/>
        </p:nvSpPr>
        <p:spPr>
          <a:xfrm>
            <a:off x="9347200" y="6413500"/>
            <a:ext cx="2540000" cy="1398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8EE8AA"/>
              </a:buClr>
              <a:buSzPts val="1350"/>
              <a:buFont typeface="Inter"/>
              <a:buNone/>
            </a:pPr>
            <a:r>
              <a:rPr lang="en" sz="900">
                <a:solidFill>
                  <a:srgbClr val="C0C3B9"/>
                </a:solidFill>
                <a:latin typeface="Inter"/>
                <a:ea typeface="Inter"/>
                <a:cs typeface="Inter"/>
                <a:sym typeface="Inter"/>
              </a:rPr>
              <a:t>Copyright © 2025 SmartRecruiters, Inc.</a:t>
            </a:r>
            <a:endParaRPr sz="900" b="0" i="0" u="none" strike="noStrike" cap="none">
              <a:solidFill>
                <a:srgbClr val="C0C3B9"/>
              </a:solidFill>
              <a:latin typeface="Calibri"/>
              <a:ea typeface="Calibri"/>
              <a:cs typeface="Calibri"/>
              <a:sym typeface="Calibri"/>
            </a:endParaRPr>
          </a:p>
        </p:txBody>
      </p:sp>
    </p:spTree>
    <p:extLst>
      <p:ext uri="{BB962C8B-B14F-4D97-AF65-F5344CB8AC3E}">
        <p14:creationId xmlns:p14="http://schemas.microsoft.com/office/powerpoint/2010/main" val="62306695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General Slide 7">
  <p:cSld name="General Slide 7">
    <p:spTree>
      <p:nvGrpSpPr>
        <p:cNvPr id="1" name="Shape 619"/>
        <p:cNvGrpSpPr/>
        <p:nvPr/>
      </p:nvGrpSpPr>
      <p:grpSpPr>
        <a:xfrm>
          <a:off x="0" y="0"/>
          <a:ext cx="0" cy="0"/>
          <a:chOff x="0" y="0"/>
          <a:chExt cx="0" cy="0"/>
        </a:xfrm>
      </p:grpSpPr>
      <p:pic>
        <p:nvPicPr>
          <p:cNvPr id="620" name="Google Shape;620;p119" title="Green_Blur.png"/>
          <p:cNvPicPr preferRelativeResize="0"/>
          <p:nvPr/>
        </p:nvPicPr>
        <p:blipFill rotWithShape="1">
          <a:blip r:embed="rId2">
            <a:alphaModFix/>
          </a:blip>
          <a:srcRect l="-461" t="24198" r="42880" b="24198"/>
          <a:stretch/>
        </p:blipFill>
        <p:spPr>
          <a:xfrm>
            <a:off x="4370250" y="-139000"/>
            <a:ext cx="7873871" cy="7056917"/>
          </a:xfrm>
          <a:prstGeom prst="rect">
            <a:avLst/>
          </a:prstGeom>
          <a:noFill/>
          <a:ln>
            <a:noFill/>
          </a:ln>
        </p:spPr>
      </p:pic>
      <p:grpSp>
        <p:nvGrpSpPr>
          <p:cNvPr id="621" name="Google Shape;621;p119"/>
          <p:cNvGrpSpPr/>
          <p:nvPr/>
        </p:nvGrpSpPr>
        <p:grpSpPr>
          <a:xfrm>
            <a:off x="6877984" y="-139001"/>
            <a:ext cx="5366135" cy="7136001"/>
            <a:chOff x="12309225" y="-208501"/>
            <a:chExt cx="8049203" cy="10704001"/>
          </a:xfrm>
        </p:grpSpPr>
        <p:pic>
          <p:nvPicPr>
            <p:cNvPr id="622" name="Google Shape;622;p119" title="Property 1=Wave C.png"/>
            <p:cNvPicPr preferRelativeResize="0"/>
            <p:nvPr/>
          </p:nvPicPr>
          <p:blipFill>
            <a:blip r:embed="rId3">
              <a:alphaModFix/>
            </a:blip>
            <a:stretch>
              <a:fillRect/>
            </a:stretch>
          </p:blipFill>
          <p:spPr>
            <a:xfrm rot="-5400000">
              <a:off x="8464263" y="3636461"/>
              <a:ext cx="10699028" cy="3009105"/>
            </a:xfrm>
            <a:prstGeom prst="rect">
              <a:avLst/>
            </a:prstGeom>
            <a:noFill/>
            <a:ln>
              <a:noFill/>
            </a:ln>
          </p:spPr>
        </p:pic>
        <p:sp>
          <p:nvSpPr>
            <p:cNvPr id="623" name="Google Shape;623;p119"/>
            <p:cNvSpPr/>
            <p:nvPr/>
          </p:nvSpPr>
          <p:spPr>
            <a:xfrm>
              <a:off x="14379428" y="-208500"/>
              <a:ext cx="5979000" cy="10704000"/>
            </a:xfrm>
            <a:prstGeom prst="rect">
              <a:avLst/>
            </a:prstGeom>
            <a:solidFill>
              <a:srgbClr val="0F2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latin typeface="Inter"/>
                <a:ea typeface="Inter"/>
                <a:cs typeface="Inter"/>
                <a:sym typeface="Inter"/>
              </a:endParaRPr>
            </a:p>
          </p:txBody>
        </p:sp>
      </p:grpSp>
      <p:pic>
        <p:nvPicPr>
          <p:cNvPr id="624" name="Google Shape;624;p119" title="Property 1=Line.png"/>
          <p:cNvPicPr preferRelativeResize="0"/>
          <p:nvPr/>
        </p:nvPicPr>
        <p:blipFill rotWithShape="1">
          <a:blip r:embed="rId4">
            <a:alphaModFix/>
          </a:blip>
          <a:srcRect l="37762" t="-101784" r="37765" b="-56748"/>
          <a:stretch/>
        </p:blipFill>
        <p:spPr>
          <a:xfrm>
            <a:off x="6337300" y="0"/>
            <a:ext cx="2617187" cy="6858000"/>
          </a:xfrm>
          <a:prstGeom prst="rect">
            <a:avLst/>
          </a:prstGeom>
          <a:noFill/>
          <a:ln>
            <a:noFill/>
          </a:ln>
        </p:spPr>
      </p:pic>
      <p:sp>
        <p:nvSpPr>
          <p:cNvPr id="625" name="Google Shape;625;p119"/>
          <p:cNvSpPr/>
          <p:nvPr/>
        </p:nvSpPr>
        <p:spPr>
          <a:xfrm>
            <a:off x="304800" y="6413500"/>
            <a:ext cx="2730600" cy="139800"/>
          </a:xfrm>
          <a:prstGeom prst="rect">
            <a:avLst/>
          </a:prstGeom>
          <a:noFill/>
          <a:ln>
            <a:noFill/>
          </a:ln>
        </p:spPr>
        <p:txBody>
          <a:bodyPr spcFirstLastPara="1" wrap="square" lIns="0" tIns="0" rIns="0" bIns="0" anchor="b" anchorCtr="0">
            <a:noAutofit/>
          </a:bodyPr>
          <a:lstStyle/>
          <a:p>
            <a:pPr marL="0" marR="0" lvl="0" indent="0" algn="l" rtl="0">
              <a:lnSpc>
                <a:spcPct val="103851"/>
              </a:lnSpc>
              <a:spcBef>
                <a:spcPts val="0"/>
              </a:spcBef>
              <a:spcAft>
                <a:spcPts val="0"/>
              </a:spcAft>
              <a:buClr>
                <a:srgbClr val="92958E"/>
              </a:buClr>
              <a:buSzPts val="1350"/>
              <a:buFont typeface="Inter"/>
              <a:buNone/>
            </a:pPr>
            <a:r>
              <a:rPr lang="en" sz="900">
                <a:solidFill>
                  <a:srgbClr val="92958E"/>
                </a:solidFill>
                <a:latin typeface="Inter"/>
                <a:ea typeface="Inter"/>
                <a:cs typeface="Inter"/>
                <a:sym typeface="Inter"/>
              </a:rPr>
              <a:t>Copyright © 2025 SmartRecruiters, Inc.</a:t>
            </a:r>
            <a:endParaRPr sz="900" b="0" i="0" u="none" strike="noStrike" cap="none">
              <a:solidFill>
                <a:srgbClr val="0F2333"/>
              </a:solidFill>
              <a:latin typeface="Calibri"/>
              <a:ea typeface="Calibri"/>
              <a:cs typeface="Calibri"/>
              <a:sym typeface="Calibri"/>
            </a:endParaRPr>
          </a:p>
        </p:txBody>
      </p:sp>
      <p:pic>
        <p:nvPicPr>
          <p:cNvPr id="626" name="Google Shape;626;p119" title="SR SAP Logo Inverse.png"/>
          <p:cNvPicPr preferRelativeResize="0"/>
          <p:nvPr/>
        </p:nvPicPr>
        <p:blipFill rotWithShape="1">
          <a:blip r:embed="rId5">
            <a:alphaModFix/>
          </a:blip>
          <a:srcRect/>
          <a:stretch/>
        </p:blipFill>
        <p:spPr>
          <a:xfrm>
            <a:off x="9516534" y="504325"/>
            <a:ext cx="2116666" cy="417533"/>
          </a:xfrm>
          <a:prstGeom prst="rect">
            <a:avLst/>
          </a:prstGeom>
          <a:noFill/>
          <a:ln>
            <a:noFill/>
          </a:ln>
        </p:spPr>
      </p:pic>
    </p:spTree>
    <p:extLst>
      <p:ext uri="{BB962C8B-B14F-4D97-AF65-F5344CB8AC3E}">
        <p14:creationId xmlns:p14="http://schemas.microsoft.com/office/powerpoint/2010/main" val="23627576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General Slide 1" type="titleOnly">
  <p:cSld name="General Slide 1">
    <p:bg>
      <p:bgPr>
        <a:gradFill>
          <a:gsLst>
            <a:gs pos="0">
              <a:srgbClr val="0D141C"/>
            </a:gs>
            <a:gs pos="100000">
              <a:srgbClr val="0F2333"/>
            </a:gs>
          </a:gsLst>
          <a:lin ang="10800025" scaled="0"/>
        </a:gradFill>
        <a:effectLst/>
      </p:bgPr>
    </p:bg>
    <p:spTree>
      <p:nvGrpSpPr>
        <p:cNvPr id="1" name="Shape 31"/>
        <p:cNvGrpSpPr/>
        <p:nvPr/>
      </p:nvGrpSpPr>
      <p:grpSpPr>
        <a:xfrm>
          <a:off x="0" y="0"/>
          <a:ext cx="0" cy="0"/>
          <a:chOff x="0" y="0"/>
          <a:chExt cx="0" cy="0"/>
        </a:xfrm>
      </p:grpSpPr>
      <p:pic>
        <p:nvPicPr>
          <p:cNvPr id="32" name="Google Shape;32;p6" title="Green_Blur.png"/>
          <p:cNvPicPr preferRelativeResize="0"/>
          <p:nvPr/>
        </p:nvPicPr>
        <p:blipFill rotWithShape="1">
          <a:blip r:embed="rId2">
            <a:alphaModFix/>
          </a:blip>
          <a:srcRect t="30219" r="70857" b="9391"/>
          <a:stretch/>
        </p:blipFill>
        <p:spPr>
          <a:xfrm rot="5400000">
            <a:off x="3902043" y="-1410793"/>
            <a:ext cx="4387915" cy="12192000"/>
          </a:xfrm>
          <a:prstGeom prst="rect">
            <a:avLst/>
          </a:prstGeom>
          <a:noFill/>
          <a:ln>
            <a:noFill/>
          </a:ln>
        </p:spPr>
      </p:pic>
      <p:pic>
        <p:nvPicPr>
          <p:cNvPr id="33" name="Google Shape;33;p6" title="Property 1=Wave C.png"/>
          <p:cNvPicPr preferRelativeResize="0"/>
          <p:nvPr/>
        </p:nvPicPr>
        <p:blipFill rotWithShape="1">
          <a:blip r:embed="rId3">
            <a:alphaModFix/>
          </a:blip>
          <a:srcRect t="16043" b="39306"/>
          <a:stretch/>
        </p:blipFill>
        <p:spPr>
          <a:xfrm>
            <a:off x="0" y="5326900"/>
            <a:ext cx="12192000" cy="1531100"/>
          </a:xfrm>
          <a:prstGeom prst="rect">
            <a:avLst/>
          </a:prstGeom>
          <a:noFill/>
          <a:ln>
            <a:noFill/>
          </a:ln>
        </p:spPr>
      </p:pic>
      <p:pic>
        <p:nvPicPr>
          <p:cNvPr id="34" name="Google Shape;34;p6" title="Property 1=Line.png"/>
          <p:cNvPicPr preferRelativeResize="0"/>
          <p:nvPr/>
        </p:nvPicPr>
        <p:blipFill rotWithShape="1">
          <a:blip r:embed="rId4">
            <a:alphaModFix/>
          </a:blip>
          <a:srcRect t="-129" b="558"/>
          <a:stretch/>
        </p:blipFill>
        <p:spPr>
          <a:xfrm rot="144233">
            <a:off x="-264921" y="4920004"/>
            <a:ext cx="12555725" cy="2258792"/>
          </a:xfrm>
          <a:prstGeom prst="rect">
            <a:avLst/>
          </a:prstGeom>
          <a:noFill/>
          <a:ln>
            <a:noFill/>
          </a:ln>
        </p:spPr>
      </p:pic>
      <p:sp>
        <p:nvSpPr>
          <p:cNvPr id="35" name="Google Shape;35;p6"/>
          <p:cNvSpPr/>
          <p:nvPr/>
        </p:nvSpPr>
        <p:spPr>
          <a:xfrm>
            <a:off x="9540617" y="6413500"/>
            <a:ext cx="2346600" cy="139800"/>
          </a:xfrm>
          <a:prstGeom prst="rect">
            <a:avLst/>
          </a:prstGeom>
          <a:noFill/>
          <a:ln>
            <a:noFill/>
          </a:ln>
        </p:spPr>
        <p:txBody>
          <a:bodyPr spcFirstLastPara="1" wrap="square" lIns="0" tIns="0" rIns="0" bIns="0" anchor="b" anchorCtr="0">
            <a:noAutofit/>
          </a:bodyPr>
          <a:lstStyle/>
          <a:p>
            <a:pPr marL="0" lvl="0" indent="0" algn="r" rtl="0">
              <a:lnSpc>
                <a:spcPct val="103851"/>
              </a:lnSpc>
              <a:spcBef>
                <a:spcPts val="0"/>
              </a:spcBef>
              <a:spcAft>
                <a:spcPts val="0"/>
              </a:spcAft>
              <a:buNone/>
            </a:pPr>
            <a:r>
              <a:rPr lang="en" sz="900">
                <a:solidFill>
                  <a:srgbClr val="C0C3B9"/>
                </a:solidFill>
                <a:latin typeface="Inter"/>
                <a:ea typeface="Inter"/>
                <a:cs typeface="Inter"/>
                <a:sym typeface="Inter"/>
              </a:rPr>
              <a:t>Copyright © 2025 SmartRecruiters, Inc. </a:t>
            </a:r>
            <a:endParaRPr sz="900">
              <a:solidFill>
                <a:srgbClr val="C0C3B9"/>
              </a:solidFill>
              <a:latin typeface="Inter"/>
              <a:ea typeface="Inter"/>
              <a:cs typeface="Inter"/>
              <a:sym typeface="Inter"/>
            </a:endParaRPr>
          </a:p>
        </p:txBody>
      </p:sp>
      <p:pic>
        <p:nvPicPr>
          <p:cNvPr id="36" name="Google Shape;36;p6" title="SR SAP Logo Inverse.png"/>
          <p:cNvPicPr preferRelativeResize="0"/>
          <p:nvPr/>
        </p:nvPicPr>
        <p:blipFill rotWithShape="1">
          <a:blip r:embed="rId5">
            <a:alphaModFix/>
          </a:blip>
          <a:srcRect/>
          <a:stretch/>
        </p:blipFill>
        <p:spPr>
          <a:xfrm>
            <a:off x="9309100" y="301125"/>
            <a:ext cx="2116666" cy="417550"/>
          </a:xfrm>
          <a:prstGeom prst="rect">
            <a:avLst/>
          </a:prstGeom>
          <a:noFill/>
          <a:ln>
            <a:noFill/>
          </a:ln>
        </p:spPr>
      </p:pic>
    </p:spTree>
    <p:extLst>
      <p:ext uri="{BB962C8B-B14F-4D97-AF65-F5344CB8AC3E}">
        <p14:creationId xmlns:p14="http://schemas.microsoft.com/office/powerpoint/2010/main" val="8607878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General Slide 8">
  <p:cSld name="General Slide 8">
    <p:spTree>
      <p:nvGrpSpPr>
        <p:cNvPr id="1" name="Shape 627"/>
        <p:cNvGrpSpPr/>
        <p:nvPr/>
      </p:nvGrpSpPr>
      <p:grpSpPr>
        <a:xfrm>
          <a:off x="0" y="0"/>
          <a:ext cx="0" cy="0"/>
          <a:chOff x="0" y="0"/>
          <a:chExt cx="0" cy="0"/>
        </a:xfrm>
      </p:grpSpPr>
      <p:pic>
        <p:nvPicPr>
          <p:cNvPr id="628" name="Google Shape;628;p120" title="Wave-200-1.png"/>
          <p:cNvPicPr preferRelativeResize="0"/>
          <p:nvPr/>
        </p:nvPicPr>
        <p:blipFill rotWithShape="1">
          <a:blip r:embed="rId2">
            <a:alphaModFix/>
          </a:blip>
          <a:srcRect l="35931" t="-127815" r="35621" b="-105296"/>
          <a:stretch/>
        </p:blipFill>
        <p:spPr>
          <a:xfrm>
            <a:off x="2554816" y="0"/>
            <a:ext cx="2082536" cy="6858000"/>
          </a:xfrm>
          <a:prstGeom prst="rect">
            <a:avLst/>
          </a:prstGeom>
          <a:noFill/>
          <a:ln>
            <a:noFill/>
          </a:ln>
        </p:spPr>
      </p:pic>
      <p:pic>
        <p:nvPicPr>
          <p:cNvPr id="629" name="Google Shape;629;p120" descr="preencoded.png"/>
          <p:cNvPicPr preferRelativeResize="0"/>
          <p:nvPr/>
        </p:nvPicPr>
        <p:blipFill rotWithShape="1">
          <a:blip r:embed="rId3">
            <a:alphaModFix/>
          </a:blip>
          <a:srcRect/>
          <a:stretch/>
        </p:blipFill>
        <p:spPr>
          <a:xfrm>
            <a:off x="-297117" y="0"/>
            <a:ext cx="4533793" cy="6858000"/>
          </a:xfrm>
          <a:prstGeom prst="rect">
            <a:avLst/>
          </a:prstGeom>
          <a:noFill/>
          <a:ln>
            <a:noFill/>
          </a:ln>
        </p:spPr>
      </p:pic>
      <p:sp>
        <p:nvSpPr>
          <p:cNvPr id="630" name="Google Shape;630;p120"/>
          <p:cNvSpPr/>
          <p:nvPr/>
        </p:nvSpPr>
        <p:spPr>
          <a:xfrm>
            <a:off x="8961083" y="6413500"/>
            <a:ext cx="2926200" cy="1398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350"/>
              <a:buFont typeface="Inter"/>
              <a:buNone/>
            </a:pPr>
            <a:r>
              <a:rPr lang="en" sz="900">
                <a:solidFill>
                  <a:srgbClr val="C0C3B9"/>
                </a:solidFill>
                <a:latin typeface="Inter"/>
                <a:ea typeface="Inter"/>
                <a:cs typeface="Inter"/>
                <a:sym typeface="Inter"/>
              </a:rPr>
              <a:t>Copyright © 2025 SmartRecruiters, Inc.</a:t>
            </a:r>
            <a:endParaRPr sz="900" b="0" i="0" u="none" strike="noStrike" cap="none">
              <a:solidFill>
                <a:srgbClr val="0F2333"/>
              </a:solidFill>
              <a:latin typeface="Calibri"/>
              <a:ea typeface="Calibri"/>
              <a:cs typeface="Calibri"/>
              <a:sym typeface="Calibri"/>
            </a:endParaRPr>
          </a:p>
        </p:txBody>
      </p:sp>
      <p:pic>
        <p:nvPicPr>
          <p:cNvPr id="631" name="Google Shape;631;p120" title="SR SAP Logo Inverse.png"/>
          <p:cNvPicPr preferRelativeResize="0"/>
          <p:nvPr/>
        </p:nvPicPr>
        <p:blipFill rotWithShape="1">
          <a:blip r:embed="rId4">
            <a:alphaModFix/>
          </a:blip>
          <a:srcRect/>
          <a:stretch/>
        </p:blipFill>
        <p:spPr>
          <a:xfrm>
            <a:off x="567267" y="504325"/>
            <a:ext cx="2116666" cy="417533"/>
          </a:xfrm>
          <a:prstGeom prst="rect">
            <a:avLst/>
          </a:prstGeom>
          <a:noFill/>
          <a:ln>
            <a:noFill/>
          </a:ln>
        </p:spPr>
      </p:pic>
    </p:spTree>
    <p:extLst>
      <p:ext uri="{BB962C8B-B14F-4D97-AF65-F5344CB8AC3E}">
        <p14:creationId xmlns:p14="http://schemas.microsoft.com/office/powerpoint/2010/main" val="170281277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General Slide 9">
  <p:cSld name="General Slide 9">
    <p:bg>
      <p:bgPr>
        <a:gradFill>
          <a:gsLst>
            <a:gs pos="0">
              <a:srgbClr val="0D141C"/>
            </a:gs>
            <a:gs pos="100000">
              <a:srgbClr val="0F2333"/>
            </a:gs>
          </a:gsLst>
          <a:lin ang="10801400" scaled="0"/>
        </a:gradFill>
        <a:effectLst/>
      </p:bgPr>
    </p:bg>
    <p:spTree>
      <p:nvGrpSpPr>
        <p:cNvPr id="1" name="Shape 632"/>
        <p:cNvGrpSpPr/>
        <p:nvPr/>
      </p:nvGrpSpPr>
      <p:grpSpPr>
        <a:xfrm>
          <a:off x="0" y="0"/>
          <a:ext cx="0" cy="0"/>
          <a:chOff x="0" y="0"/>
          <a:chExt cx="0" cy="0"/>
        </a:xfrm>
      </p:grpSpPr>
      <p:pic>
        <p:nvPicPr>
          <p:cNvPr id="633" name="Google Shape;633;p121" title="Property 1=Wave D.png"/>
          <p:cNvPicPr preferRelativeResize="0"/>
          <p:nvPr/>
        </p:nvPicPr>
        <p:blipFill rotWithShape="1">
          <a:blip r:embed="rId2">
            <a:alphaModFix/>
          </a:blip>
          <a:srcRect t="16680" b="16680"/>
          <a:stretch/>
        </p:blipFill>
        <p:spPr>
          <a:xfrm>
            <a:off x="0" y="581983"/>
            <a:ext cx="12192000" cy="2285020"/>
          </a:xfrm>
          <a:prstGeom prst="rect">
            <a:avLst/>
          </a:prstGeom>
          <a:noFill/>
          <a:ln>
            <a:noFill/>
          </a:ln>
        </p:spPr>
      </p:pic>
      <p:grpSp>
        <p:nvGrpSpPr>
          <p:cNvPr id="634" name="Google Shape;634;p121"/>
          <p:cNvGrpSpPr/>
          <p:nvPr/>
        </p:nvGrpSpPr>
        <p:grpSpPr>
          <a:xfrm>
            <a:off x="-200787" y="648245"/>
            <a:ext cx="12593577" cy="6438696"/>
            <a:chOff x="-121450" y="853814"/>
            <a:chExt cx="18336600" cy="9374011"/>
          </a:xfrm>
        </p:grpSpPr>
        <p:pic>
          <p:nvPicPr>
            <p:cNvPr id="635" name="Google Shape;635;p121" title="Property 1=Wave C.png"/>
            <p:cNvPicPr preferRelativeResize="0"/>
            <p:nvPr/>
          </p:nvPicPr>
          <p:blipFill rotWithShape="1">
            <a:blip r:embed="rId3">
              <a:alphaModFix/>
            </a:blip>
            <a:srcRect l="15883" r="15890"/>
            <a:stretch/>
          </p:blipFill>
          <p:spPr>
            <a:xfrm>
              <a:off x="-121450" y="853814"/>
              <a:ext cx="18288000" cy="7538786"/>
            </a:xfrm>
            <a:prstGeom prst="rect">
              <a:avLst/>
            </a:prstGeom>
            <a:noFill/>
            <a:ln>
              <a:noFill/>
            </a:ln>
          </p:spPr>
        </p:pic>
        <p:sp>
          <p:nvSpPr>
            <p:cNvPr id="636" name="Google Shape;636;p121"/>
            <p:cNvSpPr/>
            <p:nvPr/>
          </p:nvSpPr>
          <p:spPr>
            <a:xfrm>
              <a:off x="-72850" y="6800325"/>
              <a:ext cx="18288000" cy="3427500"/>
            </a:xfrm>
            <a:prstGeom prst="rect">
              <a:avLst/>
            </a:prstGeom>
            <a:solidFill>
              <a:srgbClr val="0E2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latin typeface="Inter"/>
                <a:ea typeface="Inter"/>
                <a:cs typeface="Inter"/>
                <a:sym typeface="Inter"/>
              </a:endParaRPr>
            </a:p>
          </p:txBody>
        </p:sp>
      </p:grpSp>
      <p:sp>
        <p:nvSpPr>
          <p:cNvPr id="637" name="Google Shape;637;p121"/>
          <p:cNvSpPr/>
          <p:nvPr/>
        </p:nvSpPr>
        <p:spPr>
          <a:xfrm>
            <a:off x="9076983" y="6413500"/>
            <a:ext cx="2810200" cy="1398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8EE8AA"/>
              </a:buClr>
              <a:buSzPts val="1350"/>
              <a:buFont typeface="Inter"/>
              <a:buNone/>
            </a:pPr>
            <a:r>
              <a:rPr lang="en" sz="900">
                <a:solidFill>
                  <a:srgbClr val="C0C3B9"/>
                </a:solidFill>
                <a:latin typeface="Inter"/>
                <a:ea typeface="Inter"/>
                <a:cs typeface="Inter"/>
                <a:sym typeface="Inter"/>
              </a:rPr>
              <a:t>Copyright © 2025 SmartRecruiters, Inc.</a:t>
            </a:r>
            <a:endParaRPr sz="900" b="0" i="0" u="none" strike="noStrike" cap="none">
              <a:solidFill>
                <a:srgbClr val="C0C3B9"/>
              </a:solidFill>
              <a:latin typeface="Calibri"/>
              <a:ea typeface="Calibri"/>
              <a:cs typeface="Calibri"/>
              <a:sym typeface="Calibri"/>
            </a:endParaRPr>
          </a:p>
        </p:txBody>
      </p:sp>
    </p:spTree>
    <p:extLst>
      <p:ext uri="{BB962C8B-B14F-4D97-AF65-F5344CB8AC3E}">
        <p14:creationId xmlns:p14="http://schemas.microsoft.com/office/powerpoint/2010/main" val="150569992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Blank Gradient - No Logo">
  <p:cSld name="Blank Gradient - No Logo">
    <p:bg>
      <p:bgPr>
        <a:gradFill>
          <a:gsLst>
            <a:gs pos="0">
              <a:srgbClr val="0D141C"/>
            </a:gs>
            <a:gs pos="100000">
              <a:srgbClr val="0F2333"/>
            </a:gs>
          </a:gsLst>
          <a:lin ang="0" scaled="0"/>
        </a:gradFill>
        <a:effectLst/>
      </p:bgPr>
    </p:bg>
    <p:spTree>
      <p:nvGrpSpPr>
        <p:cNvPr id="1" name="Shape 638"/>
        <p:cNvGrpSpPr/>
        <p:nvPr/>
      </p:nvGrpSpPr>
      <p:grpSpPr>
        <a:xfrm>
          <a:off x="0" y="0"/>
          <a:ext cx="0" cy="0"/>
          <a:chOff x="0" y="0"/>
          <a:chExt cx="0" cy="0"/>
        </a:xfrm>
      </p:grpSpPr>
      <p:sp>
        <p:nvSpPr>
          <p:cNvPr id="639" name="Google Shape;639;p122"/>
          <p:cNvSpPr/>
          <p:nvPr/>
        </p:nvSpPr>
        <p:spPr>
          <a:xfrm>
            <a:off x="9076983" y="6413500"/>
            <a:ext cx="2810200" cy="1398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8EE8AA"/>
              </a:buClr>
              <a:buSzPts val="1350"/>
              <a:buFont typeface="Inter"/>
              <a:buNone/>
            </a:pPr>
            <a:r>
              <a:rPr lang="en" sz="900">
                <a:solidFill>
                  <a:srgbClr val="C0C3B9"/>
                </a:solidFill>
                <a:latin typeface="Inter"/>
                <a:ea typeface="Inter"/>
                <a:cs typeface="Inter"/>
                <a:sym typeface="Inter"/>
              </a:rPr>
              <a:t>Copyright © 2025 SmartRecruiters, Inc.</a:t>
            </a:r>
            <a:endParaRPr sz="900" b="0" i="0" u="none" strike="noStrike" cap="none">
              <a:solidFill>
                <a:srgbClr val="C0C3B9"/>
              </a:solidFill>
              <a:latin typeface="Calibri"/>
              <a:ea typeface="Calibri"/>
              <a:cs typeface="Calibri"/>
              <a:sym typeface="Calibri"/>
            </a:endParaRPr>
          </a:p>
        </p:txBody>
      </p:sp>
    </p:spTree>
    <p:extLst>
      <p:ext uri="{BB962C8B-B14F-4D97-AF65-F5344CB8AC3E}">
        <p14:creationId xmlns:p14="http://schemas.microsoft.com/office/powerpoint/2010/main" val="101187011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Thank You Slide">
  <p:cSld name="Thank You Slide">
    <p:bg>
      <p:bgPr>
        <a:gradFill>
          <a:gsLst>
            <a:gs pos="0">
              <a:srgbClr val="0D141C"/>
            </a:gs>
            <a:gs pos="100000">
              <a:srgbClr val="0F2333"/>
            </a:gs>
          </a:gsLst>
          <a:lin ang="10801400" scaled="0"/>
        </a:gradFill>
        <a:effectLst/>
      </p:bgPr>
    </p:bg>
    <p:spTree>
      <p:nvGrpSpPr>
        <p:cNvPr id="1" name="Shape 640"/>
        <p:cNvGrpSpPr/>
        <p:nvPr/>
      </p:nvGrpSpPr>
      <p:grpSpPr>
        <a:xfrm>
          <a:off x="0" y="0"/>
          <a:ext cx="0" cy="0"/>
          <a:chOff x="0" y="0"/>
          <a:chExt cx="0" cy="0"/>
        </a:xfrm>
      </p:grpSpPr>
      <p:pic>
        <p:nvPicPr>
          <p:cNvPr id="641" name="Google Shape;641;p123" title="Green_Blur.png"/>
          <p:cNvPicPr preferRelativeResize="0"/>
          <p:nvPr/>
        </p:nvPicPr>
        <p:blipFill rotWithShape="1">
          <a:blip r:embed="rId2">
            <a:alphaModFix/>
          </a:blip>
          <a:srcRect r="21470" b="62256"/>
          <a:stretch/>
        </p:blipFill>
        <p:spPr>
          <a:xfrm>
            <a:off x="580567" y="2260934"/>
            <a:ext cx="11611433" cy="4597067"/>
          </a:xfrm>
          <a:prstGeom prst="rect">
            <a:avLst/>
          </a:prstGeom>
          <a:noFill/>
          <a:ln>
            <a:noFill/>
          </a:ln>
        </p:spPr>
      </p:pic>
      <p:pic>
        <p:nvPicPr>
          <p:cNvPr id="642" name="Google Shape;642;p123" title="Property 1=Wave C.png"/>
          <p:cNvPicPr preferRelativeResize="0"/>
          <p:nvPr/>
        </p:nvPicPr>
        <p:blipFill rotWithShape="1">
          <a:blip r:embed="rId3">
            <a:alphaModFix/>
          </a:blip>
          <a:srcRect t="20196" b="28137"/>
          <a:stretch/>
        </p:blipFill>
        <p:spPr>
          <a:xfrm>
            <a:off x="0" y="5086384"/>
            <a:ext cx="12192000" cy="1771617"/>
          </a:xfrm>
          <a:prstGeom prst="rect">
            <a:avLst/>
          </a:prstGeom>
          <a:noFill/>
          <a:ln>
            <a:noFill/>
          </a:ln>
        </p:spPr>
      </p:pic>
      <p:sp>
        <p:nvSpPr>
          <p:cNvPr id="643" name="Google Shape;643;p123"/>
          <p:cNvSpPr/>
          <p:nvPr/>
        </p:nvSpPr>
        <p:spPr>
          <a:xfrm>
            <a:off x="9040767" y="6413500"/>
            <a:ext cx="2846400" cy="1398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8EE8AA"/>
              </a:buClr>
              <a:buSzPts val="1350"/>
              <a:buFont typeface="Inter"/>
              <a:buNone/>
            </a:pPr>
            <a:r>
              <a:rPr lang="en" sz="900">
                <a:solidFill>
                  <a:srgbClr val="C0C3B9"/>
                </a:solidFill>
                <a:latin typeface="Inter"/>
                <a:ea typeface="Inter"/>
                <a:cs typeface="Inter"/>
                <a:sym typeface="Inter"/>
              </a:rPr>
              <a:t>Copyright © 2025 SmartRecruiters, Inc.</a:t>
            </a:r>
            <a:endParaRPr sz="900" b="0" i="0" u="none" strike="noStrike" cap="none">
              <a:solidFill>
                <a:srgbClr val="C0C3B9"/>
              </a:solidFill>
              <a:latin typeface="Calibri"/>
              <a:ea typeface="Calibri"/>
              <a:cs typeface="Calibri"/>
              <a:sym typeface="Calibri"/>
            </a:endParaRPr>
          </a:p>
        </p:txBody>
      </p:sp>
      <p:pic>
        <p:nvPicPr>
          <p:cNvPr id="644" name="Google Shape;644;p123" title="SR SAP Logo Inverse.png"/>
          <p:cNvPicPr preferRelativeResize="0"/>
          <p:nvPr/>
        </p:nvPicPr>
        <p:blipFill rotWithShape="1">
          <a:blip r:embed="rId4">
            <a:alphaModFix/>
          </a:blip>
          <a:srcRect/>
          <a:stretch/>
        </p:blipFill>
        <p:spPr>
          <a:xfrm>
            <a:off x="5072067" y="511108"/>
            <a:ext cx="2047850" cy="403967"/>
          </a:xfrm>
          <a:prstGeom prst="rect">
            <a:avLst/>
          </a:prstGeom>
          <a:noFill/>
          <a:ln>
            <a:noFill/>
          </a:ln>
        </p:spPr>
      </p:pic>
    </p:spTree>
    <p:extLst>
      <p:ext uri="{BB962C8B-B14F-4D97-AF65-F5344CB8AC3E}">
        <p14:creationId xmlns:p14="http://schemas.microsoft.com/office/powerpoint/2010/main" val="199569316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Comparison 1">
  <p:cSld name="Comparison 1">
    <p:spTree>
      <p:nvGrpSpPr>
        <p:cNvPr id="1" name="Shape 645"/>
        <p:cNvGrpSpPr/>
        <p:nvPr/>
      </p:nvGrpSpPr>
      <p:grpSpPr>
        <a:xfrm>
          <a:off x="0" y="0"/>
          <a:ext cx="0" cy="0"/>
          <a:chOff x="0" y="0"/>
          <a:chExt cx="0" cy="0"/>
        </a:xfrm>
      </p:grpSpPr>
      <p:sp>
        <p:nvSpPr>
          <p:cNvPr id="646" name="Google Shape;646;p124"/>
          <p:cNvSpPr txBox="1">
            <a:spLocks noGrp="1"/>
          </p:cNvSpPr>
          <p:nvPr>
            <p:ph type="title"/>
          </p:nvPr>
        </p:nvSpPr>
        <p:spPr>
          <a:xfrm>
            <a:off x="839788" y="365125"/>
            <a:ext cx="10515600" cy="1325600"/>
          </a:xfrm>
          <a:prstGeom prst="rect">
            <a:avLst/>
          </a:prstGeom>
          <a:noFill/>
          <a:ln>
            <a:noFill/>
          </a:ln>
        </p:spPr>
        <p:txBody>
          <a:bodyPr spcFirstLastPara="1" wrap="square" lIns="137150" tIns="68550" rIns="137150" bIns="68550" anchor="ctr" anchorCtr="0">
            <a:normAutofit/>
          </a:bodyPr>
          <a:lstStyle>
            <a:lvl1pPr lvl="0" algn="l">
              <a:lnSpc>
                <a:spcPct val="100000"/>
              </a:lnSpc>
              <a:spcBef>
                <a:spcPts val="0"/>
              </a:spcBef>
              <a:spcAft>
                <a:spcPts val="0"/>
              </a:spcAft>
              <a:buClr>
                <a:schemeClr val="dk2"/>
              </a:buClr>
              <a:buSzPts val="2800"/>
              <a:buNone/>
              <a:defRPr/>
            </a:lvl1pPr>
            <a:lvl2pPr lvl="1" algn="l">
              <a:lnSpc>
                <a:spcPct val="100000"/>
              </a:lnSpc>
              <a:spcBef>
                <a:spcPts val="0"/>
              </a:spcBef>
              <a:spcAft>
                <a:spcPts val="0"/>
              </a:spcAft>
              <a:buSzPts val="2200"/>
              <a:buNone/>
              <a:defRPr/>
            </a:lvl2pPr>
            <a:lvl3pPr lvl="2" algn="l">
              <a:lnSpc>
                <a:spcPct val="100000"/>
              </a:lnSpc>
              <a:spcBef>
                <a:spcPts val="0"/>
              </a:spcBef>
              <a:spcAft>
                <a:spcPts val="0"/>
              </a:spcAft>
              <a:buSzPts val="2200"/>
              <a:buNone/>
              <a:defRPr/>
            </a:lvl3pPr>
            <a:lvl4pPr lvl="3" algn="l">
              <a:lnSpc>
                <a:spcPct val="100000"/>
              </a:lnSpc>
              <a:spcBef>
                <a:spcPts val="0"/>
              </a:spcBef>
              <a:spcAft>
                <a:spcPts val="0"/>
              </a:spcAft>
              <a:buSzPts val="2200"/>
              <a:buNone/>
              <a:defRPr/>
            </a:lvl4pPr>
            <a:lvl5pPr lvl="4" algn="l">
              <a:lnSpc>
                <a:spcPct val="100000"/>
              </a:lnSpc>
              <a:spcBef>
                <a:spcPts val="0"/>
              </a:spcBef>
              <a:spcAft>
                <a:spcPts val="0"/>
              </a:spcAft>
              <a:buSzPts val="2200"/>
              <a:buNone/>
              <a:defRPr/>
            </a:lvl5pPr>
            <a:lvl6pPr lvl="5" algn="l">
              <a:lnSpc>
                <a:spcPct val="100000"/>
              </a:lnSpc>
              <a:spcBef>
                <a:spcPts val="0"/>
              </a:spcBef>
              <a:spcAft>
                <a:spcPts val="0"/>
              </a:spcAft>
              <a:buSzPts val="2200"/>
              <a:buNone/>
              <a:defRPr/>
            </a:lvl6pPr>
            <a:lvl7pPr lvl="6" algn="l">
              <a:lnSpc>
                <a:spcPct val="100000"/>
              </a:lnSpc>
              <a:spcBef>
                <a:spcPts val="0"/>
              </a:spcBef>
              <a:spcAft>
                <a:spcPts val="0"/>
              </a:spcAft>
              <a:buSzPts val="2200"/>
              <a:buNone/>
              <a:defRPr/>
            </a:lvl7pPr>
            <a:lvl8pPr lvl="7" algn="l">
              <a:lnSpc>
                <a:spcPct val="100000"/>
              </a:lnSpc>
              <a:spcBef>
                <a:spcPts val="0"/>
              </a:spcBef>
              <a:spcAft>
                <a:spcPts val="0"/>
              </a:spcAft>
              <a:buSzPts val="2200"/>
              <a:buNone/>
              <a:defRPr/>
            </a:lvl8pPr>
            <a:lvl9pPr lvl="8" algn="l">
              <a:lnSpc>
                <a:spcPct val="100000"/>
              </a:lnSpc>
              <a:spcBef>
                <a:spcPts val="0"/>
              </a:spcBef>
              <a:spcAft>
                <a:spcPts val="0"/>
              </a:spcAft>
              <a:buSzPts val="2200"/>
              <a:buNone/>
              <a:defRPr/>
            </a:lvl9pPr>
          </a:lstStyle>
          <a:p>
            <a:endParaRPr/>
          </a:p>
        </p:txBody>
      </p:sp>
      <p:sp>
        <p:nvSpPr>
          <p:cNvPr id="647" name="Google Shape;647;p124"/>
          <p:cNvSpPr txBox="1">
            <a:spLocks noGrp="1"/>
          </p:cNvSpPr>
          <p:nvPr>
            <p:ph type="body" idx="1"/>
          </p:nvPr>
        </p:nvSpPr>
        <p:spPr>
          <a:xfrm>
            <a:off x="839788" y="1681163"/>
            <a:ext cx="5158000" cy="824000"/>
          </a:xfrm>
          <a:prstGeom prst="rect">
            <a:avLst/>
          </a:prstGeom>
          <a:noFill/>
          <a:ln>
            <a:noFill/>
          </a:ln>
        </p:spPr>
        <p:txBody>
          <a:bodyPr spcFirstLastPara="1" wrap="square" lIns="137150" tIns="68550" rIns="137150" bIns="68550" anchor="b" anchorCtr="0">
            <a:normAutofit/>
          </a:bodyPr>
          <a:lstStyle>
            <a:lvl1pPr marL="304815" lvl="0" indent="-152408" algn="l">
              <a:lnSpc>
                <a:spcPct val="125000"/>
              </a:lnSpc>
              <a:spcBef>
                <a:spcPts val="0"/>
              </a:spcBef>
              <a:spcAft>
                <a:spcPts val="0"/>
              </a:spcAft>
              <a:buSzPts val="3600"/>
              <a:buNone/>
              <a:defRPr sz="2400" b="1"/>
            </a:lvl1pPr>
            <a:lvl2pPr marL="609630" lvl="1" indent="-152408" algn="l">
              <a:lnSpc>
                <a:spcPct val="125000"/>
              </a:lnSpc>
              <a:spcBef>
                <a:spcPts val="667"/>
              </a:spcBef>
              <a:spcAft>
                <a:spcPts val="0"/>
              </a:spcAft>
              <a:buSzPts val="3000"/>
              <a:buNone/>
              <a:defRPr sz="2000" b="1"/>
            </a:lvl2pPr>
            <a:lvl3pPr marL="914446" lvl="2" indent="-152408" algn="l">
              <a:lnSpc>
                <a:spcPct val="125000"/>
              </a:lnSpc>
              <a:spcBef>
                <a:spcPts val="667"/>
              </a:spcBef>
              <a:spcAft>
                <a:spcPts val="0"/>
              </a:spcAft>
              <a:buSzPts val="2800"/>
              <a:buNone/>
              <a:defRPr sz="1867" b="1"/>
            </a:lvl3pPr>
            <a:lvl4pPr marL="1219261" lvl="3" indent="-152408" algn="l">
              <a:lnSpc>
                <a:spcPct val="125000"/>
              </a:lnSpc>
              <a:spcBef>
                <a:spcPts val="667"/>
              </a:spcBef>
              <a:spcAft>
                <a:spcPts val="0"/>
              </a:spcAft>
              <a:buSzPts val="2400"/>
              <a:buNone/>
              <a:defRPr sz="1600" b="1"/>
            </a:lvl4pPr>
            <a:lvl5pPr marL="1524076" lvl="4" indent="-152408" algn="l">
              <a:lnSpc>
                <a:spcPct val="125000"/>
              </a:lnSpc>
              <a:spcBef>
                <a:spcPts val="667"/>
              </a:spcBef>
              <a:spcAft>
                <a:spcPts val="0"/>
              </a:spcAft>
              <a:buSzPts val="2400"/>
              <a:buNone/>
              <a:defRPr sz="1600" b="1"/>
            </a:lvl5pPr>
            <a:lvl6pPr marL="1828891" lvl="5" indent="-152408" algn="l">
              <a:lnSpc>
                <a:spcPct val="90000"/>
              </a:lnSpc>
              <a:spcBef>
                <a:spcPts val="667"/>
              </a:spcBef>
              <a:spcAft>
                <a:spcPts val="0"/>
              </a:spcAft>
              <a:buClr>
                <a:schemeClr val="dk1"/>
              </a:buClr>
              <a:buSzPts val="2400"/>
              <a:buNone/>
              <a:defRPr sz="1600" b="1"/>
            </a:lvl6pPr>
            <a:lvl7pPr marL="2133707" lvl="6" indent="-152408" algn="l">
              <a:lnSpc>
                <a:spcPct val="90000"/>
              </a:lnSpc>
              <a:spcBef>
                <a:spcPts val="533"/>
              </a:spcBef>
              <a:spcAft>
                <a:spcPts val="0"/>
              </a:spcAft>
              <a:buClr>
                <a:schemeClr val="dk1"/>
              </a:buClr>
              <a:buSzPts val="2400"/>
              <a:buNone/>
              <a:defRPr sz="1600" b="1"/>
            </a:lvl7pPr>
            <a:lvl8pPr marL="2438522" lvl="7" indent="-152408" algn="l">
              <a:lnSpc>
                <a:spcPct val="90000"/>
              </a:lnSpc>
              <a:spcBef>
                <a:spcPts val="533"/>
              </a:spcBef>
              <a:spcAft>
                <a:spcPts val="0"/>
              </a:spcAft>
              <a:buClr>
                <a:schemeClr val="dk1"/>
              </a:buClr>
              <a:buSzPts val="2400"/>
              <a:buNone/>
              <a:defRPr sz="1600" b="1"/>
            </a:lvl8pPr>
            <a:lvl9pPr marL="2743337" lvl="8" indent="-152408" algn="l">
              <a:lnSpc>
                <a:spcPct val="90000"/>
              </a:lnSpc>
              <a:spcBef>
                <a:spcPts val="533"/>
              </a:spcBef>
              <a:spcAft>
                <a:spcPts val="0"/>
              </a:spcAft>
              <a:buClr>
                <a:schemeClr val="dk1"/>
              </a:buClr>
              <a:buSzPts val="2400"/>
              <a:buNone/>
              <a:defRPr sz="1600" b="1"/>
            </a:lvl9pPr>
          </a:lstStyle>
          <a:p>
            <a:endParaRPr/>
          </a:p>
        </p:txBody>
      </p:sp>
      <p:sp>
        <p:nvSpPr>
          <p:cNvPr id="648" name="Google Shape;648;p124"/>
          <p:cNvSpPr txBox="1">
            <a:spLocks noGrp="1"/>
          </p:cNvSpPr>
          <p:nvPr>
            <p:ph type="body" idx="2"/>
          </p:nvPr>
        </p:nvSpPr>
        <p:spPr>
          <a:xfrm>
            <a:off x="839788" y="2505075"/>
            <a:ext cx="5158000" cy="3684800"/>
          </a:xfrm>
          <a:prstGeom prst="rect">
            <a:avLst/>
          </a:prstGeom>
          <a:noFill/>
          <a:ln>
            <a:noFill/>
          </a:ln>
        </p:spPr>
        <p:txBody>
          <a:bodyPr spcFirstLastPara="1" wrap="square" lIns="137150" tIns="68550" rIns="137150" bIns="68550" anchor="t" anchorCtr="0">
            <a:normAutofit/>
          </a:bodyPr>
          <a:lstStyle>
            <a:lvl1pPr marL="304815" lvl="0" indent="-270947" algn="l">
              <a:lnSpc>
                <a:spcPct val="125000"/>
              </a:lnSpc>
              <a:spcBef>
                <a:spcPts val="0"/>
              </a:spcBef>
              <a:spcAft>
                <a:spcPts val="0"/>
              </a:spcAft>
              <a:buSzPts val="2800"/>
              <a:buChar char="•"/>
              <a:defRPr/>
            </a:lvl1pPr>
            <a:lvl2pPr marL="609630" lvl="1" indent="-270947" algn="l">
              <a:lnSpc>
                <a:spcPct val="125000"/>
              </a:lnSpc>
              <a:spcBef>
                <a:spcPts val="667"/>
              </a:spcBef>
              <a:spcAft>
                <a:spcPts val="0"/>
              </a:spcAft>
              <a:buSzPts val="2800"/>
              <a:buChar char="•"/>
              <a:defRPr/>
            </a:lvl2pPr>
            <a:lvl3pPr marL="914446" lvl="2" indent="-270947" algn="l">
              <a:lnSpc>
                <a:spcPct val="125000"/>
              </a:lnSpc>
              <a:spcBef>
                <a:spcPts val="667"/>
              </a:spcBef>
              <a:spcAft>
                <a:spcPts val="0"/>
              </a:spcAft>
              <a:buSzPts val="2800"/>
              <a:buChar char="•"/>
              <a:defRPr/>
            </a:lvl3pPr>
            <a:lvl4pPr marL="1219261" lvl="3" indent="-270947" algn="l">
              <a:lnSpc>
                <a:spcPct val="125000"/>
              </a:lnSpc>
              <a:spcBef>
                <a:spcPts val="667"/>
              </a:spcBef>
              <a:spcAft>
                <a:spcPts val="0"/>
              </a:spcAft>
              <a:buSzPts val="2800"/>
              <a:buChar char="•"/>
              <a:defRPr/>
            </a:lvl4pPr>
            <a:lvl5pPr marL="1524076" lvl="4" indent="-270947" algn="l">
              <a:lnSpc>
                <a:spcPct val="125000"/>
              </a:lnSpc>
              <a:spcBef>
                <a:spcPts val="667"/>
              </a:spcBef>
              <a:spcAft>
                <a:spcPts val="0"/>
              </a:spcAft>
              <a:buSzPts val="2800"/>
              <a:buChar char="•"/>
              <a:defRPr/>
            </a:lvl5pPr>
            <a:lvl6pPr marL="1828891" lvl="5" indent="-270947" algn="l">
              <a:lnSpc>
                <a:spcPct val="90000"/>
              </a:lnSpc>
              <a:spcBef>
                <a:spcPts val="667"/>
              </a:spcBef>
              <a:spcAft>
                <a:spcPts val="0"/>
              </a:spcAft>
              <a:buClr>
                <a:schemeClr val="dk1"/>
              </a:buClr>
              <a:buSzPts val="2800"/>
              <a:buChar char="•"/>
              <a:defRPr/>
            </a:lvl6pPr>
            <a:lvl7pPr marL="2133707" lvl="6" indent="-270947" algn="l">
              <a:lnSpc>
                <a:spcPct val="90000"/>
              </a:lnSpc>
              <a:spcBef>
                <a:spcPts val="533"/>
              </a:spcBef>
              <a:spcAft>
                <a:spcPts val="0"/>
              </a:spcAft>
              <a:buClr>
                <a:schemeClr val="dk1"/>
              </a:buClr>
              <a:buSzPts val="2800"/>
              <a:buChar char="•"/>
              <a:defRPr/>
            </a:lvl7pPr>
            <a:lvl8pPr marL="2438522" lvl="7" indent="-270947" algn="l">
              <a:lnSpc>
                <a:spcPct val="90000"/>
              </a:lnSpc>
              <a:spcBef>
                <a:spcPts val="533"/>
              </a:spcBef>
              <a:spcAft>
                <a:spcPts val="0"/>
              </a:spcAft>
              <a:buClr>
                <a:schemeClr val="dk1"/>
              </a:buClr>
              <a:buSzPts val="2800"/>
              <a:buChar char="•"/>
              <a:defRPr/>
            </a:lvl8pPr>
            <a:lvl9pPr marL="2743337" lvl="8" indent="-270947" algn="l">
              <a:lnSpc>
                <a:spcPct val="90000"/>
              </a:lnSpc>
              <a:spcBef>
                <a:spcPts val="533"/>
              </a:spcBef>
              <a:spcAft>
                <a:spcPts val="0"/>
              </a:spcAft>
              <a:buClr>
                <a:schemeClr val="dk1"/>
              </a:buClr>
              <a:buSzPts val="2800"/>
              <a:buChar char="•"/>
              <a:defRPr/>
            </a:lvl9pPr>
          </a:lstStyle>
          <a:p>
            <a:endParaRPr/>
          </a:p>
        </p:txBody>
      </p:sp>
      <p:sp>
        <p:nvSpPr>
          <p:cNvPr id="649" name="Google Shape;649;p124"/>
          <p:cNvSpPr txBox="1">
            <a:spLocks noGrp="1"/>
          </p:cNvSpPr>
          <p:nvPr>
            <p:ph type="body" idx="3"/>
          </p:nvPr>
        </p:nvSpPr>
        <p:spPr>
          <a:xfrm>
            <a:off x="6172200" y="1681163"/>
            <a:ext cx="5183200" cy="824000"/>
          </a:xfrm>
          <a:prstGeom prst="rect">
            <a:avLst/>
          </a:prstGeom>
          <a:noFill/>
          <a:ln>
            <a:noFill/>
          </a:ln>
        </p:spPr>
        <p:txBody>
          <a:bodyPr spcFirstLastPara="1" wrap="square" lIns="137150" tIns="68550" rIns="137150" bIns="68550" anchor="b" anchorCtr="0">
            <a:normAutofit/>
          </a:bodyPr>
          <a:lstStyle>
            <a:lvl1pPr marL="304815" lvl="0" indent="-152408" algn="l">
              <a:lnSpc>
                <a:spcPct val="125000"/>
              </a:lnSpc>
              <a:spcBef>
                <a:spcPts val="0"/>
              </a:spcBef>
              <a:spcAft>
                <a:spcPts val="0"/>
              </a:spcAft>
              <a:buSzPts val="3600"/>
              <a:buNone/>
              <a:defRPr sz="2400" b="1"/>
            </a:lvl1pPr>
            <a:lvl2pPr marL="609630" lvl="1" indent="-152408" algn="l">
              <a:lnSpc>
                <a:spcPct val="125000"/>
              </a:lnSpc>
              <a:spcBef>
                <a:spcPts val="667"/>
              </a:spcBef>
              <a:spcAft>
                <a:spcPts val="0"/>
              </a:spcAft>
              <a:buSzPts val="3000"/>
              <a:buNone/>
              <a:defRPr sz="2000" b="1"/>
            </a:lvl2pPr>
            <a:lvl3pPr marL="914446" lvl="2" indent="-152408" algn="l">
              <a:lnSpc>
                <a:spcPct val="125000"/>
              </a:lnSpc>
              <a:spcBef>
                <a:spcPts val="667"/>
              </a:spcBef>
              <a:spcAft>
                <a:spcPts val="0"/>
              </a:spcAft>
              <a:buSzPts val="2800"/>
              <a:buNone/>
              <a:defRPr sz="1867" b="1"/>
            </a:lvl3pPr>
            <a:lvl4pPr marL="1219261" lvl="3" indent="-152408" algn="l">
              <a:lnSpc>
                <a:spcPct val="125000"/>
              </a:lnSpc>
              <a:spcBef>
                <a:spcPts val="667"/>
              </a:spcBef>
              <a:spcAft>
                <a:spcPts val="0"/>
              </a:spcAft>
              <a:buSzPts val="2400"/>
              <a:buNone/>
              <a:defRPr sz="1600" b="1"/>
            </a:lvl4pPr>
            <a:lvl5pPr marL="1524076" lvl="4" indent="-152408" algn="l">
              <a:lnSpc>
                <a:spcPct val="125000"/>
              </a:lnSpc>
              <a:spcBef>
                <a:spcPts val="667"/>
              </a:spcBef>
              <a:spcAft>
                <a:spcPts val="0"/>
              </a:spcAft>
              <a:buSzPts val="2400"/>
              <a:buNone/>
              <a:defRPr sz="1600" b="1"/>
            </a:lvl5pPr>
            <a:lvl6pPr marL="1828891" lvl="5" indent="-152408" algn="l">
              <a:lnSpc>
                <a:spcPct val="90000"/>
              </a:lnSpc>
              <a:spcBef>
                <a:spcPts val="667"/>
              </a:spcBef>
              <a:spcAft>
                <a:spcPts val="0"/>
              </a:spcAft>
              <a:buClr>
                <a:schemeClr val="dk1"/>
              </a:buClr>
              <a:buSzPts val="2400"/>
              <a:buNone/>
              <a:defRPr sz="1600" b="1"/>
            </a:lvl6pPr>
            <a:lvl7pPr marL="2133707" lvl="6" indent="-152408" algn="l">
              <a:lnSpc>
                <a:spcPct val="90000"/>
              </a:lnSpc>
              <a:spcBef>
                <a:spcPts val="533"/>
              </a:spcBef>
              <a:spcAft>
                <a:spcPts val="0"/>
              </a:spcAft>
              <a:buClr>
                <a:schemeClr val="dk1"/>
              </a:buClr>
              <a:buSzPts val="2400"/>
              <a:buNone/>
              <a:defRPr sz="1600" b="1"/>
            </a:lvl7pPr>
            <a:lvl8pPr marL="2438522" lvl="7" indent="-152408" algn="l">
              <a:lnSpc>
                <a:spcPct val="90000"/>
              </a:lnSpc>
              <a:spcBef>
                <a:spcPts val="533"/>
              </a:spcBef>
              <a:spcAft>
                <a:spcPts val="0"/>
              </a:spcAft>
              <a:buClr>
                <a:schemeClr val="dk1"/>
              </a:buClr>
              <a:buSzPts val="2400"/>
              <a:buNone/>
              <a:defRPr sz="1600" b="1"/>
            </a:lvl8pPr>
            <a:lvl9pPr marL="2743337" lvl="8" indent="-152408" algn="l">
              <a:lnSpc>
                <a:spcPct val="90000"/>
              </a:lnSpc>
              <a:spcBef>
                <a:spcPts val="533"/>
              </a:spcBef>
              <a:spcAft>
                <a:spcPts val="0"/>
              </a:spcAft>
              <a:buClr>
                <a:schemeClr val="dk1"/>
              </a:buClr>
              <a:buSzPts val="2400"/>
              <a:buNone/>
              <a:defRPr sz="1600" b="1"/>
            </a:lvl9pPr>
          </a:lstStyle>
          <a:p>
            <a:endParaRPr/>
          </a:p>
        </p:txBody>
      </p:sp>
      <p:sp>
        <p:nvSpPr>
          <p:cNvPr id="650" name="Google Shape;650;p124"/>
          <p:cNvSpPr txBox="1">
            <a:spLocks noGrp="1"/>
          </p:cNvSpPr>
          <p:nvPr>
            <p:ph type="body" idx="4"/>
          </p:nvPr>
        </p:nvSpPr>
        <p:spPr>
          <a:xfrm>
            <a:off x="6172200" y="2505075"/>
            <a:ext cx="5183200" cy="3684800"/>
          </a:xfrm>
          <a:prstGeom prst="rect">
            <a:avLst/>
          </a:prstGeom>
          <a:noFill/>
          <a:ln>
            <a:noFill/>
          </a:ln>
        </p:spPr>
        <p:txBody>
          <a:bodyPr spcFirstLastPara="1" wrap="square" lIns="137150" tIns="68550" rIns="137150" bIns="68550" anchor="t" anchorCtr="0">
            <a:normAutofit/>
          </a:bodyPr>
          <a:lstStyle>
            <a:lvl1pPr marL="304815" lvl="0" indent="-270947" algn="l">
              <a:lnSpc>
                <a:spcPct val="125000"/>
              </a:lnSpc>
              <a:spcBef>
                <a:spcPts val="0"/>
              </a:spcBef>
              <a:spcAft>
                <a:spcPts val="0"/>
              </a:spcAft>
              <a:buSzPts val="2800"/>
              <a:buChar char="•"/>
              <a:defRPr/>
            </a:lvl1pPr>
            <a:lvl2pPr marL="609630" lvl="1" indent="-270947" algn="l">
              <a:lnSpc>
                <a:spcPct val="125000"/>
              </a:lnSpc>
              <a:spcBef>
                <a:spcPts val="667"/>
              </a:spcBef>
              <a:spcAft>
                <a:spcPts val="0"/>
              </a:spcAft>
              <a:buSzPts val="2800"/>
              <a:buChar char="•"/>
              <a:defRPr/>
            </a:lvl2pPr>
            <a:lvl3pPr marL="914446" lvl="2" indent="-270947" algn="l">
              <a:lnSpc>
                <a:spcPct val="125000"/>
              </a:lnSpc>
              <a:spcBef>
                <a:spcPts val="667"/>
              </a:spcBef>
              <a:spcAft>
                <a:spcPts val="0"/>
              </a:spcAft>
              <a:buSzPts val="2800"/>
              <a:buChar char="•"/>
              <a:defRPr/>
            </a:lvl3pPr>
            <a:lvl4pPr marL="1219261" lvl="3" indent="-270947" algn="l">
              <a:lnSpc>
                <a:spcPct val="125000"/>
              </a:lnSpc>
              <a:spcBef>
                <a:spcPts val="667"/>
              </a:spcBef>
              <a:spcAft>
                <a:spcPts val="0"/>
              </a:spcAft>
              <a:buSzPts val="2800"/>
              <a:buChar char="•"/>
              <a:defRPr/>
            </a:lvl4pPr>
            <a:lvl5pPr marL="1524076" lvl="4" indent="-270947" algn="l">
              <a:lnSpc>
                <a:spcPct val="125000"/>
              </a:lnSpc>
              <a:spcBef>
                <a:spcPts val="667"/>
              </a:spcBef>
              <a:spcAft>
                <a:spcPts val="0"/>
              </a:spcAft>
              <a:buSzPts val="2800"/>
              <a:buChar char="•"/>
              <a:defRPr/>
            </a:lvl5pPr>
            <a:lvl6pPr marL="1828891" lvl="5" indent="-270947" algn="l">
              <a:lnSpc>
                <a:spcPct val="90000"/>
              </a:lnSpc>
              <a:spcBef>
                <a:spcPts val="667"/>
              </a:spcBef>
              <a:spcAft>
                <a:spcPts val="0"/>
              </a:spcAft>
              <a:buClr>
                <a:schemeClr val="dk1"/>
              </a:buClr>
              <a:buSzPts val="2800"/>
              <a:buChar char="•"/>
              <a:defRPr/>
            </a:lvl6pPr>
            <a:lvl7pPr marL="2133707" lvl="6" indent="-270947" algn="l">
              <a:lnSpc>
                <a:spcPct val="90000"/>
              </a:lnSpc>
              <a:spcBef>
                <a:spcPts val="533"/>
              </a:spcBef>
              <a:spcAft>
                <a:spcPts val="0"/>
              </a:spcAft>
              <a:buClr>
                <a:schemeClr val="dk1"/>
              </a:buClr>
              <a:buSzPts val="2800"/>
              <a:buChar char="•"/>
              <a:defRPr/>
            </a:lvl7pPr>
            <a:lvl8pPr marL="2438522" lvl="7" indent="-270947" algn="l">
              <a:lnSpc>
                <a:spcPct val="90000"/>
              </a:lnSpc>
              <a:spcBef>
                <a:spcPts val="533"/>
              </a:spcBef>
              <a:spcAft>
                <a:spcPts val="0"/>
              </a:spcAft>
              <a:buClr>
                <a:schemeClr val="dk1"/>
              </a:buClr>
              <a:buSzPts val="2800"/>
              <a:buChar char="•"/>
              <a:defRPr/>
            </a:lvl8pPr>
            <a:lvl9pPr marL="2743337" lvl="8" indent="-270947" algn="l">
              <a:lnSpc>
                <a:spcPct val="90000"/>
              </a:lnSpc>
              <a:spcBef>
                <a:spcPts val="533"/>
              </a:spcBef>
              <a:spcAft>
                <a:spcPts val="0"/>
              </a:spcAft>
              <a:buClr>
                <a:schemeClr val="dk1"/>
              </a:buClr>
              <a:buSzPts val="2800"/>
              <a:buChar char="•"/>
              <a:defRPr/>
            </a:lvl9pPr>
          </a:lstStyle>
          <a:p>
            <a:endParaRPr/>
          </a:p>
        </p:txBody>
      </p:sp>
      <p:sp>
        <p:nvSpPr>
          <p:cNvPr id="651" name="Google Shape;651;p124"/>
          <p:cNvSpPr txBox="1">
            <a:spLocks noGrp="1"/>
          </p:cNvSpPr>
          <p:nvPr>
            <p:ph type="dt" idx="10"/>
          </p:nvPr>
        </p:nvSpPr>
        <p:spPr>
          <a:xfrm>
            <a:off x="838200" y="6356350"/>
            <a:ext cx="2743200" cy="365200"/>
          </a:xfrm>
          <a:prstGeom prst="rect">
            <a:avLst/>
          </a:prstGeom>
          <a:noFill/>
          <a:ln>
            <a:noFill/>
          </a:ln>
        </p:spPr>
        <p:txBody>
          <a:bodyPr spcFirstLastPara="1" wrap="square" lIns="137150" tIns="68550" rIns="137150" bIns="68550" anchor="ctr" anchorCtr="0">
            <a:noAutofit/>
          </a:bodyPr>
          <a:lstStyle>
            <a:lvl1pPr lvl="0" algn="l">
              <a:lnSpc>
                <a:spcPct val="100000"/>
              </a:lnSpc>
              <a:spcBef>
                <a:spcPts val="0"/>
              </a:spcBef>
              <a:spcAft>
                <a:spcPts val="0"/>
              </a:spcAft>
              <a:buSzPts val="2200"/>
              <a:buNone/>
              <a:defRPr/>
            </a:lvl1pPr>
            <a:lvl2pPr lvl="1" algn="l">
              <a:lnSpc>
                <a:spcPct val="100000"/>
              </a:lnSpc>
              <a:spcBef>
                <a:spcPts val="0"/>
              </a:spcBef>
              <a:spcAft>
                <a:spcPts val="0"/>
              </a:spcAft>
              <a:buSzPts val="2200"/>
              <a:buNone/>
              <a:defRPr/>
            </a:lvl2pPr>
            <a:lvl3pPr lvl="2" algn="l">
              <a:lnSpc>
                <a:spcPct val="100000"/>
              </a:lnSpc>
              <a:spcBef>
                <a:spcPts val="0"/>
              </a:spcBef>
              <a:spcAft>
                <a:spcPts val="0"/>
              </a:spcAft>
              <a:buSzPts val="2200"/>
              <a:buNone/>
              <a:defRPr/>
            </a:lvl3pPr>
            <a:lvl4pPr lvl="3" algn="l">
              <a:lnSpc>
                <a:spcPct val="100000"/>
              </a:lnSpc>
              <a:spcBef>
                <a:spcPts val="0"/>
              </a:spcBef>
              <a:spcAft>
                <a:spcPts val="0"/>
              </a:spcAft>
              <a:buSzPts val="2200"/>
              <a:buNone/>
              <a:defRPr/>
            </a:lvl4pPr>
            <a:lvl5pPr lvl="4" algn="l">
              <a:lnSpc>
                <a:spcPct val="100000"/>
              </a:lnSpc>
              <a:spcBef>
                <a:spcPts val="0"/>
              </a:spcBef>
              <a:spcAft>
                <a:spcPts val="0"/>
              </a:spcAft>
              <a:buSzPts val="2200"/>
              <a:buNone/>
              <a:defRPr/>
            </a:lvl5pPr>
            <a:lvl6pPr lvl="5" algn="l">
              <a:lnSpc>
                <a:spcPct val="100000"/>
              </a:lnSpc>
              <a:spcBef>
                <a:spcPts val="0"/>
              </a:spcBef>
              <a:spcAft>
                <a:spcPts val="0"/>
              </a:spcAft>
              <a:buSzPts val="2200"/>
              <a:buNone/>
              <a:defRPr/>
            </a:lvl6pPr>
            <a:lvl7pPr lvl="6" algn="l">
              <a:lnSpc>
                <a:spcPct val="100000"/>
              </a:lnSpc>
              <a:spcBef>
                <a:spcPts val="0"/>
              </a:spcBef>
              <a:spcAft>
                <a:spcPts val="0"/>
              </a:spcAft>
              <a:buSzPts val="2200"/>
              <a:buNone/>
              <a:defRPr/>
            </a:lvl7pPr>
            <a:lvl8pPr lvl="7" algn="l">
              <a:lnSpc>
                <a:spcPct val="100000"/>
              </a:lnSpc>
              <a:spcBef>
                <a:spcPts val="0"/>
              </a:spcBef>
              <a:spcAft>
                <a:spcPts val="0"/>
              </a:spcAft>
              <a:buSzPts val="2200"/>
              <a:buNone/>
              <a:defRPr/>
            </a:lvl8pPr>
            <a:lvl9pPr lvl="8" algn="l">
              <a:lnSpc>
                <a:spcPct val="100000"/>
              </a:lnSpc>
              <a:spcBef>
                <a:spcPts val="0"/>
              </a:spcBef>
              <a:spcAft>
                <a:spcPts val="0"/>
              </a:spcAft>
              <a:buSzPts val="2200"/>
              <a:buNone/>
              <a:defRPr/>
            </a:lvl9pPr>
          </a:lstStyle>
          <a:p>
            <a:endParaRPr/>
          </a:p>
        </p:txBody>
      </p:sp>
      <p:sp>
        <p:nvSpPr>
          <p:cNvPr id="652" name="Google Shape;652;p124"/>
          <p:cNvSpPr txBox="1">
            <a:spLocks noGrp="1"/>
          </p:cNvSpPr>
          <p:nvPr>
            <p:ph type="ftr" idx="11"/>
          </p:nvPr>
        </p:nvSpPr>
        <p:spPr>
          <a:xfrm>
            <a:off x="4038600" y="6356350"/>
            <a:ext cx="4114800" cy="365200"/>
          </a:xfrm>
          <a:prstGeom prst="rect">
            <a:avLst/>
          </a:prstGeom>
          <a:noFill/>
          <a:ln>
            <a:noFill/>
          </a:ln>
        </p:spPr>
        <p:txBody>
          <a:bodyPr spcFirstLastPara="1" wrap="square" lIns="137150" tIns="68550" rIns="137150" bIns="68550" anchor="ctr" anchorCtr="0">
            <a:noAutofit/>
          </a:bodyPr>
          <a:lstStyle>
            <a:lvl1pPr lvl="0" algn="ctr">
              <a:lnSpc>
                <a:spcPct val="100000"/>
              </a:lnSpc>
              <a:spcBef>
                <a:spcPts val="0"/>
              </a:spcBef>
              <a:spcAft>
                <a:spcPts val="0"/>
              </a:spcAft>
              <a:buSzPts val="2200"/>
              <a:buNone/>
              <a:defRPr/>
            </a:lvl1pPr>
            <a:lvl2pPr lvl="1" algn="l">
              <a:lnSpc>
                <a:spcPct val="100000"/>
              </a:lnSpc>
              <a:spcBef>
                <a:spcPts val="0"/>
              </a:spcBef>
              <a:spcAft>
                <a:spcPts val="0"/>
              </a:spcAft>
              <a:buSzPts val="2200"/>
              <a:buNone/>
              <a:defRPr/>
            </a:lvl2pPr>
            <a:lvl3pPr lvl="2" algn="l">
              <a:lnSpc>
                <a:spcPct val="100000"/>
              </a:lnSpc>
              <a:spcBef>
                <a:spcPts val="0"/>
              </a:spcBef>
              <a:spcAft>
                <a:spcPts val="0"/>
              </a:spcAft>
              <a:buSzPts val="2200"/>
              <a:buNone/>
              <a:defRPr/>
            </a:lvl3pPr>
            <a:lvl4pPr lvl="3" algn="l">
              <a:lnSpc>
                <a:spcPct val="100000"/>
              </a:lnSpc>
              <a:spcBef>
                <a:spcPts val="0"/>
              </a:spcBef>
              <a:spcAft>
                <a:spcPts val="0"/>
              </a:spcAft>
              <a:buSzPts val="2200"/>
              <a:buNone/>
              <a:defRPr/>
            </a:lvl4pPr>
            <a:lvl5pPr lvl="4" algn="l">
              <a:lnSpc>
                <a:spcPct val="100000"/>
              </a:lnSpc>
              <a:spcBef>
                <a:spcPts val="0"/>
              </a:spcBef>
              <a:spcAft>
                <a:spcPts val="0"/>
              </a:spcAft>
              <a:buSzPts val="2200"/>
              <a:buNone/>
              <a:defRPr/>
            </a:lvl5pPr>
            <a:lvl6pPr lvl="5" algn="l">
              <a:lnSpc>
                <a:spcPct val="100000"/>
              </a:lnSpc>
              <a:spcBef>
                <a:spcPts val="0"/>
              </a:spcBef>
              <a:spcAft>
                <a:spcPts val="0"/>
              </a:spcAft>
              <a:buSzPts val="2200"/>
              <a:buNone/>
              <a:defRPr/>
            </a:lvl6pPr>
            <a:lvl7pPr lvl="6" algn="l">
              <a:lnSpc>
                <a:spcPct val="100000"/>
              </a:lnSpc>
              <a:spcBef>
                <a:spcPts val="0"/>
              </a:spcBef>
              <a:spcAft>
                <a:spcPts val="0"/>
              </a:spcAft>
              <a:buSzPts val="2200"/>
              <a:buNone/>
              <a:defRPr/>
            </a:lvl7pPr>
            <a:lvl8pPr lvl="7" algn="l">
              <a:lnSpc>
                <a:spcPct val="100000"/>
              </a:lnSpc>
              <a:spcBef>
                <a:spcPts val="0"/>
              </a:spcBef>
              <a:spcAft>
                <a:spcPts val="0"/>
              </a:spcAft>
              <a:buSzPts val="2200"/>
              <a:buNone/>
              <a:defRPr/>
            </a:lvl8pPr>
            <a:lvl9pPr lvl="8" algn="l">
              <a:lnSpc>
                <a:spcPct val="100000"/>
              </a:lnSpc>
              <a:spcBef>
                <a:spcPts val="0"/>
              </a:spcBef>
              <a:spcAft>
                <a:spcPts val="0"/>
              </a:spcAft>
              <a:buSzPts val="2200"/>
              <a:buNone/>
              <a:defRPr/>
            </a:lvl9pPr>
          </a:lstStyle>
          <a:p>
            <a:endParaRPr/>
          </a:p>
        </p:txBody>
      </p:sp>
      <p:sp>
        <p:nvSpPr>
          <p:cNvPr id="653" name="Google Shape;653;p124"/>
          <p:cNvSpPr txBox="1">
            <a:spLocks noGrp="1"/>
          </p:cNvSpPr>
          <p:nvPr>
            <p:ph type="sldNum" idx="12"/>
          </p:nvPr>
        </p:nvSpPr>
        <p:spPr>
          <a:xfrm>
            <a:off x="8610600" y="6356350"/>
            <a:ext cx="2743200" cy="365200"/>
          </a:xfrm>
          <a:prstGeom prst="rect">
            <a:avLst/>
          </a:prstGeom>
          <a:noFill/>
          <a:ln>
            <a:noFill/>
          </a:ln>
        </p:spPr>
        <p:txBody>
          <a:bodyPr spcFirstLastPara="1" wrap="square" lIns="137150" tIns="68550" rIns="137150" bIns="68550" anchor="ctr" anchorCtr="0">
            <a:noAutofit/>
          </a:bodyPr>
          <a:lstStyle>
            <a:lvl1pPr marL="0" marR="0" lvl="0"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1pPr>
            <a:lvl2pPr marL="0" marR="0" lvl="1"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2pPr>
            <a:lvl3pPr marL="0" marR="0" lvl="2"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3pPr>
            <a:lvl4pPr marL="0" marR="0" lvl="3"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4pPr>
            <a:lvl5pPr marL="0" marR="0" lvl="4"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5pPr>
            <a:lvl6pPr marL="0" marR="0" lvl="5"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6pPr>
            <a:lvl7pPr marL="0" marR="0" lvl="6"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7pPr>
            <a:lvl8pPr marL="0" marR="0" lvl="7"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8pPr>
            <a:lvl9pPr marL="0" marR="0" lvl="8"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9pPr>
          </a:lstStyle>
          <a:p>
            <a:fld id="{00000000-1234-1234-1234-123412341234}" type="slidenum">
              <a:rPr lang="de-DE" smtClean="0"/>
              <a:pPr/>
              <a:t>‹Nr.›</a:t>
            </a:fld>
            <a:endParaRPr lang="de-DE"/>
          </a:p>
        </p:txBody>
      </p:sp>
    </p:spTree>
    <p:extLst>
      <p:ext uri="{BB962C8B-B14F-4D97-AF65-F5344CB8AC3E}">
        <p14:creationId xmlns:p14="http://schemas.microsoft.com/office/powerpoint/2010/main" val="104542762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DEFAULT 5">
  <p:cSld name="DEFAULT 5">
    <p:bg>
      <p:bgPr>
        <a:solidFill>
          <a:schemeClr val="lt1"/>
        </a:solidFill>
        <a:effectLst/>
      </p:bgPr>
    </p:bg>
    <p:spTree>
      <p:nvGrpSpPr>
        <p:cNvPr id="1" name="Shape 654"/>
        <p:cNvGrpSpPr/>
        <p:nvPr/>
      </p:nvGrpSpPr>
      <p:grpSpPr>
        <a:xfrm>
          <a:off x="0" y="0"/>
          <a:ext cx="0" cy="0"/>
          <a:chOff x="0" y="0"/>
          <a:chExt cx="0" cy="0"/>
        </a:xfrm>
      </p:grpSpPr>
    </p:spTree>
    <p:extLst>
      <p:ext uri="{BB962C8B-B14F-4D97-AF65-F5344CB8AC3E}">
        <p14:creationId xmlns:p14="http://schemas.microsoft.com/office/powerpoint/2010/main" val="144190070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SR - Theme 01 2">
  <p:cSld name="SR - Theme 01 2">
    <p:bg>
      <p:bgPr>
        <a:solidFill>
          <a:schemeClr val="lt1"/>
        </a:solidFill>
        <a:effectLst/>
      </p:bgPr>
    </p:bg>
    <p:spTree>
      <p:nvGrpSpPr>
        <p:cNvPr id="1" name="Shape 655"/>
        <p:cNvGrpSpPr/>
        <p:nvPr/>
      </p:nvGrpSpPr>
      <p:grpSpPr>
        <a:xfrm>
          <a:off x="0" y="0"/>
          <a:ext cx="0" cy="0"/>
          <a:chOff x="0" y="0"/>
          <a:chExt cx="0" cy="0"/>
        </a:xfrm>
      </p:grpSpPr>
    </p:spTree>
    <p:extLst>
      <p:ext uri="{BB962C8B-B14F-4D97-AF65-F5344CB8AC3E}">
        <p14:creationId xmlns:p14="http://schemas.microsoft.com/office/powerpoint/2010/main" val="44255217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gradFill>
          <a:gsLst>
            <a:gs pos="0">
              <a:srgbClr val="0D141C"/>
            </a:gs>
            <a:gs pos="100000">
              <a:srgbClr val="0F2333"/>
            </a:gs>
          </a:gsLst>
          <a:lin ang="2700006" scaled="0"/>
        </a:gradFill>
        <a:effectLst/>
      </p:bgPr>
    </p:bg>
    <p:spTree>
      <p:nvGrpSpPr>
        <p:cNvPr id="1" name="Shape 1399"/>
        <p:cNvGrpSpPr/>
        <p:nvPr/>
      </p:nvGrpSpPr>
      <p:grpSpPr>
        <a:xfrm>
          <a:off x="0" y="0"/>
          <a:ext cx="0" cy="0"/>
          <a:chOff x="0" y="0"/>
          <a:chExt cx="0" cy="0"/>
        </a:xfrm>
      </p:grpSpPr>
      <p:pic>
        <p:nvPicPr>
          <p:cNvPr id="1400" name="Google Shape;1400;p189" title="Green_Blur.png"/>
          <p:cNvPicPr preferRelativeResize="0"/>
          <p:nvPr/>
        </p:nvPicPr>
        <p:blipFill rotWithShape="1">
          <a:blip r:embed="rId2">
            <a:alphaModFix/>
          </a:blip>
          <a:srcRect t="19212" r="42420" b="24067"/>
          <a:stretch/>
        </p:blipFill>
        <p:spPr>
          <a:xfrm>
            <a:off x="5230417" y="0"/>
            <a:ext cx="6961582" cy="6858001"/>
          </a:xfrm>
          <a:prstGeom prst="rect">
            <a:avLst/>
          </a:prstGeom>
          <a:noFill/>
          <a:ln>
            <a:noFill/>
          </a:ln>
        </p:spPr>
      </p:pic>
      <p:pic>
        <p:nvPicPr>
          <p:cNvPr id="1401" name="Google Shape;1401;p189" descr="preencoded.png"/>
          <p:cNvPicPr preferRelativeResize="0"/>
          <p:nvPr/>
        </p:nvPicPr>
        <p:blipFill rotWithShape="1">
          <a:blip r:embed="rId3">
            <a:alphaModFix/>
          </a:blip>
          <a:srcRect/>
          <a:stretch/>
        </p:blipFill>
        <p:spPr>
          <a:xfrm>
            <a:off x="6858000" y="0"/>
            <a:ext cx="5334000" cy="6858000"/>
          </a:xfrm>
          <a:prstGeom prst="rect">
            <a:avLst/>
          </a:prstGeom>
          <a:noFill/>
          <a:ln>
            <a:noFill/>
          </a:ln>
        </p:spPr>
      </p:pic>
      <p:pic>
        <p:nvPicPr>
          <p:cNvPr id="1402" name="Google Shape;1402;p189" title="SR SAP Logo Inverse.png"/>
          <p:cNvPicPr preferRelativeResize="0"/>
          <p:nvPr/>
        </p:nvPicPr>
        <p:blipFill rotWithShape="1">
          <a:blip r:embed="rId4">
            <a:alphaModFix/>
          </a:blip>
          <a:srcRect/>
          <a:stretch/>
        </p:blipFill>
        <p:spPr>
          <a:xfrm>
            <a:off x="1090567" y="402734"/>
            <a:ext cx="2116669" cy="417534"/>
          </a:xfrm>
          <a:prstGeom prst="rect">
            <a:avLst/>
          </a:prstGeom>
          <a:noFill/>
          <a:ln>
            <a:noFill/>
          </a:ln>
        </p:spPr>
      </p:pic>
    </p:spTree>
    <p:extLst>
      <p:ext uri="{BB962C8B-B14F-4D97-AF65-F5344CB8AC3E}">
        <p14:creationId xmlns:p14="http://schemas.microsoft.com/office/powerpoint/2010/main" val="248345155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Title Slide 2" type="secHead">
  <p:cSld name="Title Slide 2">
    <p:bg>
      <p:bgPr>
        <a:gradFill>
          <a:gsLst>
            <a:gs pos="0">
              <a:srgbClr val="0D141C"/>
            </a:gs>
            <a:gs pos="100000">
              <a:srgbClr val="0F2333"/>
            </a:gs>
          </a:gsLst>
          <a:lin ang="5400012" scaled="0"/>
        </a:gradFill>
        <a:effectLst/>
      </p:bgPr>
    </p:bg>
    <p:spTree>
      <p:nvGrpSpPr>
        <p:cNvPr id="1" name="Shape 1403"/>
        <p:cNvGrpSpPr/>
        <p:nvPr/>
      </p:nvGrpSpPr>
      <p:grpSpPr>
        <a:xfrm>
          <a:off x="0" y="0"/>
          <a:ext cx="0" cy="0"/>
          <a:chOff x="0" y="0"/>
          <a:chExt cx="0" cy="0"/>
        </a:xfrm>
      </p:grpSpPr>
      <p:pic>
        <p:nvPicPr>
          <p:cNvPr id="1404" name="Google Shape;1404;p190" title="Green_Blur.png"/>
          <p:cNvPicPr preferRelativeResize="0"/>
          <p:nvPr/>
        </p:nvPicPr>
        <p:blipFill rotWithShape="1">
          <a:blip r:embed="rId2">
            <a:alphaModFix/>
          </a:blip>
          <a:srcRect t="19213" r="63706" b="161"/>
          <a:stretch/>
        </p:blipFill>
        <p:spPr>
          <a:xfrm rot="5400000">
            <a:off x="5072061" y="-188975"/>
            <a:ext cx="4387915" cy="9748364"/>
          </a:xfrm>
          <a:prstGeom prst="rect">
            <a:avLst/>
          </a:prstGeom>
          <a:noFill/>
          <a:ln>
            <a:noFill/>
          </a:ln>
        </p:spPr>
      </p:pic>
      <p:sp>
        <p:nvSpPr>
          <p:cNvPr id="1405" name="Google Shape;1405;p190"/>
          <p:cNvSpPr txBox="1">
            <a:spLocks noGrp="1"/>
          </p:cNvSpPr>
          <p:nvPr>
            <p:ph type="sldNum" idx="12"/>
          </p:nvPr>
        </p:nvSpPr>
        <p:spPr>
          <a:xfrm>
            <a:off x="9267738" y="6217633"/>
            <a:ext cx="2760400" cy="524800"/>
          </a:xfrm>
          <a:prstGeom prst="rect">
            <a:avLst/>
          </a:prstGeom>
        </p:spPr>
        <p:txBody>
          <a:bodyPr spcFirstLastPara="1" wrap="square" lIns="182850" tIns="182850" rIns="182850" bIns="182850" anchor="ctr" anchorCtr="0">
            <a:normAutofit lnSpcReduction="1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de-DE" smtClean="0"/>
              <a:pPr/>
              <a:t>‹Nr.›</a:t>
            </a:fld>
            <a:endParaRPr lang="de-DE"/>
          </a:p>
        </p:txBody>
      </p:sp>
      <p:pic>
        <p:nvPicPr>
          <p:cNvPr id="1406" name="Google Shape;1406;p190" title="Property 1=Wave C.png"/>
          <p:cNvPicPr preferRelativeResize="0"/>
          <p:nvPr/>
        </p:nvPicPr>
        <p:blipFill rotWithShape="1">
          <a:blip r:embed="rId3">
            <a:alphaModFix/>
          </a:blip>
          <a:srcRect b="21734"/>
          <a:stretch/>
        </p:blipFill>
        <p:spPr>
          <a:xfrm>
            <a:off x="1" y="4174283"/>
            <a:ext cx="12192003" cy="2683717"/>
          </a:xfrm>
          <a:prstGeom prst="rect">
            <a:avLst/>
          </a:prstGeom>
          <a:noFill/>
          <a:ln>
            <a:noFill/>
          </a:ln>
        </p:spPr>
      </p:pic>
      <p:pic>
        <p:nvPicPr>
          <p:cNvPr id="1407" name="Google Shape;1407;p190" title="SR SAP Logo Inverse.png"/>
          <p:cNvPicPr preferRelativeResize="0"/>
          <p:nvPr/>
        </p:nvPicPr>
        <p:blipFill rotWithShape="1">
          <a:blip r:embed="rId4">
            <a:alphaModFix/>
          </a:blip>
          <a:srcRect/>
          <a:stretch/>
        </p:blipFill>
        <p:spPr>
          <a:xfrm>
            <a:off x="1664433" y="906150"/>
            <a:ext cx="3083831" cy="608316"/>
          </a:xfrm>
          <a:prstGeom prst="rect">
            <a:avLst/>
          </a:prstGeom>
          <a:noFill/>
          <a:ln>
            <a:noFill/>
          </a:ln>
        </p:spPr>
      </p:pic>
    </p:spTree>
    <p:extLst>
      <p:ext uri="{BB962C8B-B14F-4D97-AF65-F5344CB8AC3E}">
        <p14:creationId xmlns:p14="http://schemas.microsoft.com/office/powerpoint/2010/main" val="10723623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Title Slide 3" type="tx">
  <p:cSld name="Title Slide 3">
    <p:spTree>
      <p:nvGrpSpPr>
        <p:cNvPr id="1" name="Shape 1408"/>
        <p:cNvGrpSpPr/>
        <p:nvPr/>
      </p:nvGrpSpPr>
      <p:grpSpPr>
        <a:xfrm>
          <a:off x="0" y="0"/>
          <a:ext cx="0" cy="0"/>
          <a:chOff x="0" y="0"/>
          <a:chExt cx="0" cy="0"/>
        </a:xfrm>
      </p:grpSpPr>
      <p:sp>
        <p:nvSpPr>
          <p:cNvPr id="1409" name="Google Shape;1409;p191"/>
          <p:cNvSpPr txBox="1">
            <a:spLocks noGrp="1"/>
          </p:cNvSpPr>
          <p:nvPr>
            <p:ph type="sldNum" idx="12"/>
          </p:nvPr>
        </p:nvSpPr>
        <p:spPr>
          <a:xfrm>
            <a:off x="9267738" y="6217633"/>
            <a:ext cx="2760400" cy="524800"/>
          </a:xfrm>
          <a:prstGeom prst="rect">
            <a:avLst/>
          </a:prstGeom>
        </p:spPr>
        <p:txBody>
          <a:bodyPr spcFirstLastPara="1" wrap="square" lIns="182850" tIns="182850" rIns="182850" bIns="182850" anchor="ctr" anchorCtr="0">
            <a:normAutofit lnSpcReduction="1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de-DE" smtClean="0"/>
              <a:pPr/>
              <a:t>‹Nr.›</a:t>
            </a:fld>
            <a:endParaRPr lang="de-DE"/>
          </a:p>
        </p:txBody>
      </p:sp>
      <p:pic>
        <p:nvPicPr>
          <p:cNvPr id="1410" name="Google Shape;1410;p191" descr="preencoded.png"/>
          <p:cNvPicPr preferRelativeResize="0"/>
          <p:nvPr/>
        </p:nvPicPr>
        <p:blipFill rotWithShape="1">
          <a:blip r:embed="rId2">
            <a:alphaModFix/>
          </a:blip>
          <a:srcRect/>
          <a:stretch/>
        </p:blipFill>
        <p:spPr>
          <a:xfrm>
            <a:off x="1" y="0"/>
            <a:ext cx="12191999" cy="6858001"/>
          </a:xfrm>
          <a:prstGeom prst="rect">
            <a:avLst/>
          </a:prstGeom>
          <a:noFill/>
          <a:ln>
            <a:noFill/>
          </a:ln>
        </p:spPr>
      </p:pic>
      <p:pic>
        <p:nvPicPr>
          <p:cNvPr id="1411" name="Google Shape;1411;p191"/>
          <p:cNvPicPr preferRelativeResize="0"/>
          <p:nvPr/>
        </p:nvPicPr>
        <p:blipFill rotWithShape="1">
          <a:blip r:embed="rId3">
            <a:alphaModFix/>
          </a:blip>
          <a:srcRect l="1513" r="1522"/>
          <a:stretch/>
        </p:blipFill>
        <p:spPr>
          <a:xfrm flipH="1">
            <a:off x="0" y="1"/>
            <a:ext cx="12192000" cy="6851303"/>
          </a:xfrm>
          <a:prstGeom prst="rect">
            <a:avLst/>
          </a:prstGeom>
          <a:noFill/>
          <a:ln>
            <a:noFill/>
          </a:ln>
        </p:spPr>
      </p:pic>
      <p:sp>
        <p:nvSpPr>
          <p:cNvPr id="1412" name="Google Shape;1412;p191"/>
          <p:cNvSpPr/>
          <p:nvPr/>
        </p:nvSpPr>
        <p:spPr>
          <a:xfrm>
            <a:off x="16283" y="3305250"/>
            <a:ext cx="12192000" cy="3536400"/>
          </a:xfrm>
          <a:prstGeom prst="rect">
            <a:avLst/>
          </a:prstGeom>
          <a:gradFill>
            <a:gsLst>
              <a:gs pos="0">
                <a:srgbClr val="0F2333"/>
              </a:gs>
              <a:gs pos="100000">
                <a:srgbClr val="FFFFFF">
                  <a:alpha val="0"/>
                </a:srgbClr>
              </a:gs>
            </a:gsLst>
            <a:lin ang="16200038" scaled="0"/>
          </a:gradFill>
          <a:ln>
            <a:noFill/>
          </a:ln>
        </p:spPr>
        <p:txBody>
          <a:bodyPr spcFirstLastPara="1" wrap="square" lIns="60967" tIns="60967" rIns="60967" bIns="60967" anchor="ctr" anchorCtr="0">
            <a:noAutofit/>
          </a:bodyPr>
          <a:lstStyle/>
          <a:p>
            <a:pPr marL="0" lvl="0" indent="0" algn="ctr" rtl="0">
              <a:spcBef>
                <a:spcPts val="0"/>
              </a:spcBef>
              <a:spcAft>
                <a:spcPts val="0"/>
              </a:spcAft>
              <a:buNone/>
            </a:pPr>
            <a:endParaRPr sz="933">
              <a:latin typeface="Inter"/>
              <a:ea typeface="Inter"/>
              <a:cs typeface="Inter"/>
              <a:sym typeface="Inter"/>
            </a:endParaRPr>
          </a:p>
        </p:txBody>
      </p:sp>
      <p:pic>
        <p:nvPicPr>
          <p:cNvPr id="1413" name="Google Shape;1413;p191" title="Property 1=Line.png"/>
          <p:cNvPicPr preferRelativeResize="0"/>
          <p:nvPr/>
        </p:nvPicPr>
        <p:blipFill rotWithShape="1">
          <a:blip r:embed="rId4">
            <a:alphaModFix/>
          </a:blip>
          <a:srcRect l="3289" r="3279"/>
          <a:stretch/>
        </p:blipFill>
        <p:spPr>
          <a:xfrm>
            <a:off x="1" y="2901467"/>
            <a:ext cx="12192003" cy="3236867"/>
          </a:xfrm>
          <a:prstGeom prst="rect">
            <a:avLst/>
          </a:prstGeom>
          <a:noFill/>
          <a:ln>
            <a:noFill/>
          </a:ln>
        </p:spPr>
      </p:pic>
      <p:pic>
        <p:nvPicPr>
          <p:cNvPr id="1414" name="Google Shape;1414;p191"/>
          <p:cNvPicPr preferRelativeResize="0"/>
          <p:nvPr/>
        </p:nvPicPr>
        <p:blipFill rotWithShape="1">
          <a:blip r:embed="rId5">
            <a:alphaModFix/>
          </a:blip>
          <a:srcRect l="15343" r="37652"/>
          <a:stretch/>
        </p:blipFill>
        <p:spPr>
          <a:xfrm flipH="1">
            <a:off x="4542701" y="3350"/>
            <a:ext cx="5910383" cy="6851300"/>
          </a:xfrm>
          <a:prstGeom prst="rect">
            <a:avLst/>
          </a:prstGeom>
          <a:noFill/>
          <a:ln>
            <a:noFill/>
          </a:ln>
        </p:spPr>
      </p:pic>
      <p:pic>
        <p:nvPicPr>
          <p:cNvPr id="1415" name="Google Shape;1415;p191" title="SR SAP Logo Inverse.png"/>
          <p:cNvPicPr preferRelativeResize="0"/>
          <p:nvPr/>
        </p:nvPicPr>
        <p:blipFill rotWithShape="1">
          <a:blip r:embed="rId6">
            <a:alphaModFix/>
          </a:blip>
          <a:srcRect/>
          <a:stretch/>
        </p:blipFill>
        <p:spPr>
          <a:xfrm>
            <a:off x="1090567" y="402734"/>
            <a:ext cx="2116669" cy="417534"/>
          </a:xfrm>
          <a:prstGeom prst="rect">
            <a:avLst/>
          </a:prstGeom>
          <a:noFill/>
          <a:ln>
            <a:noFill/>
          </a:ln>
        </p:spPr>
      </p:pic>
    </p:spTree>
    <p:extLst>
      <p:ext uri="{BB962C8B-B14F-4D97-AF65-F5344CB8AC3E}">
        <p14:creationId xmlns:p14="http://schemas.microsoft.com/office/powerpoint/2010/main" val="12581557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Agenda Slide">
  <p:cSld name="Agenda Slide">
    <p:bg>
      <p:bgPr>
        <a:gradFill>
          <a:gsLst>
            <a:gs pos="0">
              <a:srgbClr val="0D141C"/>
            </a:gs>
            <a:gs pos="100000">
              <a:srgbClr val="0F2333"/>
            </a:gs>
          </a:gsLst>
          <a:lin ang="2700006" scaled="0"/>
        </a:gradFill>
        <a:effectLst/>
      </p:bgPr>
    </p:bg>
    <p:spTree>
      <p:nvGrpSpPr>
        <p:cNvPr id="1" name="Shape 37"/>
        <p:cNvGrpSpPr/>
        <p:nvPr/>
      </p:nvGrpSpPr>
      <p:grpSpPr>
        <a:xfrm>
          <a:off x="0" y="0"/>
          <a:ext cx="0" cy="0"/>
          <a:chOff x="0" y="0"/>
          <a:chExt cx="0" cy="0"/>
        </a:xfrm>
      </p:grpSpPr>
      <p:pic>
        <p:nvPicPr>
          <p:cNvPr id="38" name="Google Shape;38;p7" title="Green_Blur.png"/>
          <p:cNvPicPr preferRelativeResize="0"/>
          <p:nvPr/>
        </p:nvPicPr>
        <p:blipFill rotWithShape="1">
          <a:blip r:embed="rId2">
            <a:alphaModFix/>
          </a:blip>
          <a:srcRect t="19212" r="79697" b="24067"/>
          <a:stretch/>
        </p:blipFill>
        <p:spPr>
          <a:xfrm>
            <a:off x="9737283" y="0"/>
            <a:ext cx="2454716" cy="6858001"/>
          </a:xfrm>
          <a:prstGeom prst="rect">
            <a:avLst/>
          </a:prstGeom>
          <a:noFill/>
          <a:ln>
            <a:noFill/>
          </a:ln>
        </p:spPr>
      </p:pic>
      <p:sp>
        <p:nvSpPr>
          <p:cNvPr id="39" name="Google Shape;39;p7"/>
          <p:cNvSpPr/>
          <p:nvPr/>
        </p:nvSpPr>
        <p:spPr>
          <a:xfrm>
            <a:off x="812800" y="635000"/>
            <a:ext cx="3713600" cy="895400"/>
          </a:xfrm>
          <a:prstGeom prst="rect">
            <a:avLst/>
          </a:prstGeom>
          <a:noFill/>
          <a:ln>
            <a:noFill/>
          </a:ln>
        </p:spPr>
        <p:txBody>
          <a:bodyPr spcFirstLastPara="1" wrap="square" lIns="0" tIns="0" rIns="0" bIns="0" anchor="t" anchorCtr="0">
            <a:noAutofit/>
          </a:bodyPr>
          <a:lstStyle/>
          <a:p>
            <a:pPr marL="0" marR="0" lvl="0" indent="0" algn="l" rtl="0">
              <a:lnSpc>
                <a:spcPct val="77604"/>
              </a:lnSpc>
              <a:spcBef>
                <a:spcPts val="0"/>
              </a:spcBef>
              <a:spcAft>
                <a:spcPts val="0"/>
              </a:spcAft>
              <a:buClr>
                <a:srgbClr val="D1FAE0"/>
              </a:buClr>
              <a:buSzPts val="9600"/>
              <a:buFont typeface="Montserrat"/>
              <a:buNone/>
            </a:pPr>
            <a:r>
              <a:rPr lang="en" sz="6400" b="1" i="0" u="none" strike="noStrike" cap="none">
                <a:solidFill>
                  <a:srgbClr val="4BD675"/>
                </a:solidFill>
                <a:latin typeface="Montserrat"/>
                <a:ea typeface="Montserrat"/>
                <a:cs typeface="Montserrat"/>
                <a:sym typeface="Montserrat"/>
              </a:rPr>
              <a:t>Agenda</a:t>
            </a:r>
            <a:r>
              <a:rPr lang="en" sz="6400" b="0" i="0" u="none" strike="noStrike" cap="none">
                <a:solidFill>
                  <a:srgbClr val="4BD675"/>
                </a:solidFill>
                <a:latin typeface="Montserrat"/>
                <a:ea typeface="Montserrat"/>
                <a:cs typeface="Montserrat"/>
                <a:sym typeface="Montserrat"/>
              </a:rPr>
              <a:t> </a:t>
            </a:r>
            <a:endParaRPr sz="6400" b="0" i="0" u="none" strike="noStrike" cap="none">
              <a:solidFill>
                <a:srgbClr val="4BD675"/>
              </a:solidFill>
              <a:latin typeface="Calibri"/>
              <a:ea typeface="Calibri"/>
              <a:cs typeface="Calibri"/>
              <a:sym typeface="Calibri"/>
            </a:endParaRPr>
          </a:p>
        </p:txBody>
      </p:sp>
      <p:sp>
        <p:nvSpPr>
          <p:cNvPr id="40" name="Google Shape;40;p7"/>
          <p:cNvSpPr/>
          <p:nvPr/>
        </p:nvSpPr>
        <p:spPr>
          <a:xfrm>
            <a:off x="9098717" y="6413500"/>
            <a:ext cx="2788600" cy="1398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350"/>
              <a:buFont typeface="Inter"/>
              <a:buNone/>
            </a:pPr>
            <a:r>
              <a:rPr lang="en" sz="900">
                <a:solidFill>
                  <a:srgbClr val="C0C3B9"/>
                </a:solidFill>
                <a:latin typeface="Inter"/>
                <a:ea typeface="Inter"/>
                <a:cs typeface="Inter"/>
                <a:sym typeface="Inter"/>
              </a:rPr>
              <a:t>Copyright © 2025 SmartRecruiters, Inc.</a:t>
            </a:r>
            <a:endParaRPr sz="900" b="0" i="0" u="none" strike="noStrike" cap="none">
              <a:solidFill>
                <a:srgbClr val="0F2333"/>
              </a:solidFill>
              <a:latin typeface="Calibri"/>
              <a:ea typeface="Calibri"/>
              <a:cs typeface="Calibri"/>
              <a:sym typeface="Calibri"/>
            </a:endParaRPr>
          </a:p>
        </p:txBody>
      </p:sp>
      <p:pic>
        <p:nvPicPr>
          <p:cNvPr id="41" name="Google Shape;41;p7" title="SR SAP Logo Inverse.png"/>
          <p:cNvPicPr preferRelativeResize="0"/>
          <p:nvPr/>
        </p:nvPicPr>
        <p:blipFill rotWithShape="1">
          <a:blip r:embed="rId3">
            <a:alphaModFix/>
          </a:blip>
          <a:srcRect/>
          <a:stretch/>
        </p:blipFill>
        <p:spPr>
          <a:xfrm>
            <a:off x="9309100" y="301134"/>
            <a:ext cx="2116669" cy="417534"/>
          </a:xfrm>
          <a:prstGeom prst="rect">
            <a:avLst/>
          </a:prstGeom>
          <a:noFill/>
          <a:ln>
            <a:noFill/>
          </a:ln>
        </p:spPr>
      </p:pic>
    </p:spTree>
    <p:extLst>
      <p:ext uri="{BB962C8B-B14F-4D97-AF65-F5344CB8AC3E}">
        <p14:creationId xmlns:p14="http://schemas.microsoft.com/office/powerpoint/2010/main" val="49782894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Introduction Slide" type="twoColTx">
  <p:cSld name="Introduction Slide">
    <p:bg>
      <p:bgPr>
        <a:gradFill>
          <a:gsLst>
            <a:gs pos="0">
              <a:srgbClr val="0D141C"/>
            </a:gs>
            <a:gs pos="100000">
              <a:srgbClr val="0F2333"/>
            </a:gs>
          </a:gsLst>
          <a:lin ang="2700006" scaled="0"/>
        </a:gradFill>
        <a:effectLst/>
      </p:bgPr>
    </p:bg>
    <p:spTree>
      <p:nvGrpSpPr>
        <p:cNvPr id="1" name="Shape 1416"/>
        <p:cNvGrpSpPr/>
        <p:nvPr/>
      </p:nvGrpSpPr>
      <p:grpSpPr>
        <a:xfrm>
          <a:off x="0" y="0"/>
          <a:ext cx="0" cy="0"/>
          <a:chOff x="0" y="0"/>
          <a:chExt cx="0" cy="0"/>
        </a:xfrm>
      </p:grpSpPr>
      <p:pic>
        <p:nvPicPr>
          <p:cNvPr id="1417" name="Google Shape;1417;p192" title="Green_Blur.png"/>
          <p:cNvPicPr preferRelativeResize="0"/>
          <p:nvPr/>
        </p:nvPicPr>
        <p:blipFill rotWithShape="1">
          <a:blip r:embed="rId2">
            <a:alphaModFix/>
          </a:blip>
          <a:srcRect l="-124" t="53" r="70711" b="34296"/>
          <a:stretch/>
        </p:blipFill>
        <p:spPr>
          <a:xfrm rot="5400000">
            <a:off x="2169584" y="1132421"/>
            <a:ext cx="3556004" cy="7937495"/>
          </a:xfrm>
          <a:prstGeom prst="rect">
            <a:avLst/>
          </a:prstGeom>
          <a:noFill/>
          <a:ln>
            <a:noFill/>
          </a:ln>
        </p:spPr>
      </p:pic>
      <p:pic>
        <p:nvPicPr>
          <p:cNvPr id="1418" name="Google Shape;1418;p192" title="Property 1=Wave B.png"/>
          <p:cNvPicPr preferRelativeResize="0"/>
          <p:nvPr/>
        </p:nvPicPr>
        <p:blipFill rotWithShape="1">
          <a:blip r:embed="rId3">
            <a:alphaModFix/>
          </a:blip>
          <a:srcRect b="35254"/>
          <a:stretch/>
        </p:blipFill>
        <p:spPr>
          <a:xfrm flipH="1">
            <a:off x="4" y="4637852"/>
            <a:ext cx="12191997" cy="2220150"/>
          </a:xfrm>
          <a:prstGeom prst="rect">
            <a:avLst/>
          </a:prstGeom>
          <a:noFill/>
          <a:ln>
            <a:noFill/>
          </a:ln>
        </p:spPr>
      </p:pic>
      <p:sp>
        <p:nvSpPr>
          <p:cNvPr id="1419" name="Google Shape;1419;p192"/>
          <p:cNvSpPr/>
          <p:nvPr/>
        </p:nvSpPr>
        <p:spPr>
          <a:xfrm>
            <a:off x="304800" y="6413500"/>
            <a:ext cx="2216400" cy="140000"/>
          </a:xfrm>
          <a:prstGeom prst="rect">
            <a:avLst/>
          </a:prstGeom>
          <a:noFill/>
          <a:ln>
            <a:noFill/>
          </a:ln>
        </p:spPr>
        <p:txBody>
          <a:bodyPr spcFirstLastPara="1" wrap="square" lIns="0" tIns="0" rIns="0" bIns="0" anchor="b" anchorCtr="0">
            <a:noAutofit/>
          </a:bodyPr>
          <a:lstStyle/>
          <a:p>
            <a:pPr marL="0" marR="0" lvl="0" indent="0" algn="l" rtl="0">
              <a:lnSpc>
                <a:spcPct val="103851"/>
              </a:lnSpc>
              <a:spcBef>
                <a:spcPts val="0"/>
              </a:spcBef>
              <a:spcAft>
                <a:spcPts val="0"/>
              </a:spcAft>
              <a:buClr>
                <a:srgbClr val="8EE8AA"/>
              </a:buClr>
              <a:buSzPts val="1400"/>
              <a:buFont typeface="Inter"/>
              <a:buNone/>
            </a:pPr>
            <a:r>
              <a:rPr lang="en" sz="933" b="0" i="0" u="none" strike="noStrike" cap="none">
                <a:solidFill>
                  <a:srgbClr val="C0C3B9"/>
                </a:solidFill>
                <a:latin typeface="Inter"/>
                <a:ea typeface="Inter"/>
                <a:cs typeface="Inter"/>
                <a:sym typeface="Inter"/>
              </a:rPr>
              <a:t>Copyright © 202</a:t>
            </a:r>
            <a:r>
              <a:rPr lang="en" sz="933">
                <a:solidFill>
                  <a:srgbClr val="C0C3B9"/>
                </a:solidFill>
                <a:latin typeface="Inter"/>
                <a:ea typeface="Inter"/>
                <a:cs typeface="Inter"/>
                <a:sym typeface="Inter"/>
              </a:rPr>
              <a:t>5</a:t>
            </a:r>
            <a:r>
              <a:rPr lang="en" sz="933" b="0" i="0" u="none" strike="noStrike" cap="none">
                <a:solidFill>
                  <a:srgbClr val="C0C3B9"/>
                </a:solidFill>
                <a:latin typeface="Inter"/>
                <a:ea typeface="Inter"/>
                <a:cs typeface="Inter"/>
                <a:sym typeface="Inter"/>
              </a:rPr>
              <a:t> SmartRecruiters, Inc. </a:t>
            </a:r>
            <a:endParaRPr sz="933" b="0" i="0" u="none" strike="noStrike" cap="none">
              <a:solidFill>
                <a:srgbClr val="C0C3B9"/>
              </a:solidFill>
              <a:latin typeface="Calibri"/>
              <a:ea typeface="Calibri"/>
              <a:cs typeface="Calibri"/>
              <a:sym typeface="Calibri"/>
            </a:endParaRPr>
          </a:p>
        </p:txBody>
      </p:sp>
      <p:pic>
        <p:nvPicPr>
          <p:cNvPr id="1420" name="Google Shape;1420;p192" title="SR SAP Logo Inverse.png"/>
          <p:cNvPicPr preferRelativeResize="0"/>
          <p:nvPr/>
        </p:nvPicPr>
        <p:blipFill rotWithShape="1">
          <a:blip r:embed="rId4">
            <a:alphaModFix/>
          </a:blip>
          <a:srcRect/>
          <a:stretch/>
        </p:blipFill>
        <p:spPr>
          <a:xfrm>
            <a:off x="9309100" y="301134"/>
            <a:ext cx="2116669" cy="417534"/>
          </a:xfrm>
          <a:prstGeom prst="rect">
            <a:avLst/>
          </a:prstGeom>
          <a:noFill/>
          <a:ln>
            <a:noFill/>
          </a:ln>
        </p:spPr>
      </p:pic>
    </p:spTree>
    <p:extLst>
      <p:ext uri="{BB962C8B-B14F-4D97-AF65-F5344CB8AC3E}">
        <p14:creationId xmlns:p14="http://schemas.microsoft.com/office/powerpoint/2010/main" val="204598473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General Slide 1" type="titleOnly">
  <p:cSld name="General Slide 1">
    <p:bg>
      <p:bgPr>
        <a:gradFill>
          <a:gsLst>
            <a:gs pos="0">
              <a:srgbClr val="0D141C"/>
            </a:gs>
            <a:gs pos="100000">
              <a:srgbClr val="0F2333"/>
            </a:gs>
          </a:gsLst>
          <a:lin ang="10800025" scaled="0"/>
        </a:gradFill>
        <a:effectLst/>
      </p:bgPr>
    </p:bg>
    <p:spTree>
      <p:nvGrpSpPr>
        <p:cNvPr id="1" name="Shape 1421"/>
        <p:cNvGrpSpPr/>
        <p:nvPr/>
      </p:nvGrpSpPr>
      <p:grpSpPr>
        <a:xfrm>
          <a:off x="0" y="0"/>
          <a:ext cx="0" cy="0"/>
          <a:chOff x="0" y="0"/>
          <a:chExt cx="0" cy="0"/>
        </a:xfrm>
      </p:grpSpPr>
      <p:pic>
        <p:nvPicPr>
          <p:cNvPr id="1422" name="Google Shape;1422;p193" title="Green_Blur.png"/>
          <p:cNvPicPr preferRelativeResize="0"/>
          <p:nvPr/>
        </p:nvPicPr>
        <p:blipFill rotWithShape="1">
          <a:blip r:embed="rId2">
            <a:alphaModFix/>
          </a:blip>
          <a:srcRect t="30219" r="70857" b="9391"/>
          <a:stretch/>
        </p:blipFill>
        <p:spPr>
          <a:xfrm rot="5400000">
            <a:off x="3902045" y="-1410791"/>
            <a:ext cx="4387915" cy="12191997"/>
          </a:xfrm>
          <a:prstGeom prst="rect">
            <a:avLst/>
          </a:prstGeom>
          <a:noFill/>
          <a:ln>
            <a:noFill/>
          </a:ln>
        </p:spPr>
      </p:pic>
      <p:pic>
        <p:nvPicPr>
          <p:cNvPr id="1423" name="Google Shape;1423;p193" title="Property 1=Wave C.png"/>
          <p:cNvPicPr preferRelativeResize="0"/>
          <p:nvPr/>
        </p:nvPicPr>
        <p:blipFill rotWithShape="1">
          <a:blip r:embed="rId3">
            <a:alphaModFix/>
          </a:blip>
          <a:srcRect t="16043" b="39306"/>
          <a:stretch/>
        </p:blipFill>
        <p:spPr>
          <a:xfrm>
            <a:off x="1" y="5326900"/>
            <a:ext cx="12192003" cy="1531100"/>
          </a:xfrm>
          <a:prstGeom prst="rect">
            <a:avLst/>
          </a:prstGeom>
          <a:noFill/>
          <a:ln>
            <a:noFill/>
          </a:ln>
        </p:spPr>
      </p:pic>
      <p:pic>
        <p:nvPicPr>
          <p:cNvPr id="1424" name="Google Shape;1424;p193" title="Property 1=Line.png"/>
          <p:cNvPicPr preferRelativeResize="0"/>
          <p:nvPr/>
        </p:nvPicPr>
        <p:blipFill rotWithShape="1">
          <a:blip r:embed="rId4">
            <a:alphaModFix/>
          </a:blip>
          <a:srcRect t="-129" b="558"/>
          <a:stretch/>
        </p:blipFill>
        <p:spPr>
          <a:xfrm rot="144233">
            <a:off x="-264921" y="4920004"/>
            <a:ext cx="12555725" cy="2258793"/>
          </a:xfrm>
          <a:prstGeom prst="rect">
            <a:avLst/>
          </a:prstGeom>
          <a:noFill/>
          <a:ln>
            <a:noFill/>
          </a:ln>
        </p:spPr>
      </p:pic>
      <p:sp>
        <p:nvSpPr>
          <p:cNvPr id="1425" name="Google Shape;1425;p193"/>
          <p:cNvSpPr/>
          <p:nvPr/>
        </p:nvSpPr>
        <p:spPr>
          <a:xfrm>
            <a:off x="9540617" y="6413500"/>
            <a:ext cx="2346800" cy="140000"/>
          </a:xfrm>
          <a:prstGeom prst="rect">
            <a:avLst/>
          </a:prstGeom>
          <a:noFill/>
          <a:ln>
            <a:noFill/>
          </a:ln>
        </p:spPr>
        <p:txBody>
          <a:bodyPr spcFirstLastPara="1" wrap="square" lIns="0" tIns="0" rIns="0" bIns="0" anchor="b" anchorCtr="0">
            <a:noAutofit/>
          </a:bodyPr>
          <a:lstStyle/>
          <a:p>
            <a:pPr marL="0" lvl="0" indent="0" algn="r" rtl="0">
              <a:lnSpc>
                <a:spcPct val="103851"/>
              </a:lnSpc>
              <a:spcBef>
                <a:spcPts val="0"/>
              </a:spcBef>
              <a:spcAft>
                <a:spcPts val="0"/>
              </a:spcAft>
              <a:buNone/>
            </a:pPr>
            <a:r>
              <a:rPr lang="en" sz="933">
                <a:solidFill>
                  <a:srgbClr val="C0C3B9"/>
                </a:solidFill>
                <a:latin typeface="Inter"/>
                <a:ea typeface="Inter"/>
                <a:cs typeface="Inter"/>
                <a:sym typeface="Inter"/>
              </a:rPr>
              <a:t>Copyright © 2025 SmartRecruiters, Inc. </a:t>
            </a:r>
            <a:endParaRPr sz="933">
              <a:solidFill>
                <a:srgbClr val="C0C3B9"/>
              </a:solidFill>
              <a:latin typeface="Inter"/>
              <a:ea typeface="Inter"/>
              <a:cs typeface="Inter"/>
              <a:sym typeface="Inter"/>
            </a:endParaRPr>
          </a:p>
        </p:txBody>
      </p:sp>
      <p:pic>
        <p:nvPicPr>
          <p:cNvPr id="1426" name="Google Shape;1426;p193" title="SR SAP Logo Inverse.png"/>
          <p:cNvPicPr preferRelativeResize="0"/>
          <p:nvPr/>
        </p:nvPicPr>
        <p:blipFill rotWithShape="1">
          <a:blip r:embed="rId5">
            <a:alphaModFix/>
          </a:blip>
          <a:srcRect/>
          <a:stretch/>
        </p:blipFill>
        <p:spPr>
          <a:xfrm>
            <a:off x="9309100" y="301134"/>
            <a:ext cx="2116669" cy="417534"/>
          </a:xfrm>
          <a:prstGeom prst="rect">
            <a:avLst/>
          </a:prstGeom>
          <a:noFill/>
          <a:ln>
            <a:noFill/>
          </a:ln>
        </p:spPr>
      </p:pic>
    </p:spTree>
    <p:extLst>
      <p:ext uri="{BB962C8B-B14F-4D97-AF65-F5344CB8AC3E}">
        <p14:creationId xmlns:p14="http://schemas.microsoft.com/office/powerpoint/2010/main" val="23568493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Agenda Slide">
  <p:cSld name="Agenda Slide">
    <p:bg>
      <p:bgPr>
        <a:gradFill>
          <a:gsLst>
            <a:gs pos="0">
              <a:srgbClr val="0D141C"/>
            </a:gs>
            <a:gs pos="100000">
              <a:srgbClr val="0F2333"/>
            </a:gs>
          </a:gsLst>
          <a:lin ang="2700006" scaled="0"/>
        </a:gradFill>
        <a:effectLst/>
      </p:bgPr>
    </p:bg>
    <p:spTree>
      <p:nvGrpSpPr>
        <p:cNvPr id="1" name="Shape 1427"/>
        <p:cNvGrpSpPr/>
        <p:nvPr/>
      </p:nvGrpSpPr>
      <p:grpSpPr>
        <a:xfrm>
          <a:off x="0" y="0"/>
          <a:ext cx="0" cy="0"/>
          <a:chOff x="0" y="0"/>
          <a:chExt cx="0" cy="0"/>
        </a:xfrm>
      </p:grpSpPr>
      <p:pic>
        <p:nvPicPr>
          <p:cNvPr id="1428" name="Google Shape;1428;p194" title="Green_Blur.png"/>
          <p:cNvPicPr preferRelativeResize="0"/>
          <p:nvPr/>
        </p:nvPicPr>
        <p:blipFill rotWithShape="1">
          <a:blip r:embed="rId2">
            <a:alphaModFix/>
          </a:blip>
          <a:srcRect t="19212" r="79697" b="24067"/>
          <a:stretch/>
        </p:blipFill>
        <p:spPr>
          <a:xfrm>
            <a:off x="9737284" y="0"/>
            <a:ext cx="2454719" cy="6858001"/>
          </a:xfrm>
          <a:prstGeom prst="rect">
            <a:avLst/>
          </a:prstGeom>
          <a:noFill/>
          <a:ln>
            <a:noFill/>
          </a:ln>
        </p:spPr>
      </p:pic>
      <p:sp>
        <p:nvSpPr>
          <p:cNvPr id="1429" name="Google Shape;1429;p194"/>
          <p:cNvSpPr/>
          <p:nvPr/>
        </p:nvSpPr>
        <p:spPr>
          <a:xfrm>
            <a:off x="812800" y="635000"/>
            <a:ext cx="3713600" cy="895600"/>
          </a:xfrm>
          <a:prstGeom prst="rect">
            <a:avLst/>
          </a:prstGeom>
          <a:noFill/>
          <a:ln>
            <a:noFill/>
          </a:ln>
        </p:spPr>
        <p:txBody>
          <a:bodyPr spcFirstLastPara="1" wrap="square" lIns="0" tIns="0" rIns="0" bIns="0" anchor="t" anchorCtr="0">
            <a:noAutofit/>
          </a:bodyPr>
          <a:lstStyle/>
          <a:p>
            <a:pPr marL="0" marR="0" lvl="0" indent="0" algn="l" rtl="0">
              <a:lnSpc>
                <a:spcPct val="77604"/>
              </a:lnSpc>
              <a:spcBef>
                <a:spcPts val="0"/>
              </a:spcBef>
              <a:spcAft>
                <a:spcPts val="0"/>
              </a:spcAft>
              <a:buClr>
                <a:srgbClr val="D1FAE0"/>
              </a:buClr>
              <a:buSzPts val="9600"/>
              <a:buFont typeface="Montserrat"/>
              <a:buNone/>
            </a:pPr>
            <a:r>
              <a:rPr lang="en" sz="6400" b="1" i="0" u="none" strike="noStrike" cap="none">
                <a:solidFill>
                  <a:srgbClr val="4BD675"/>
                </a:solidFill>
                <a:latin typeface="Montserrat"/>
                <a:ea typeface="Montserrat"/>
                <a:cs typeface="Montserrat"/>
                <a:sym typeface="Montserrat"/>
              </a:rPr>
              <a:t>Agenda</a:t>
            </a:r>
            <a:r>
              <a:rPr lang="en" sz="6400" b="0" i="0" u="none" strike="noStrike" cap="none">
                <a:solidFill>
                  <a:srgbClr val="4BD675"/>
                </a:solidFill>
                <a:latin typeface="Montserrat"/>
                <a:ea typeface="Montserrat"/>
                <a:cs typeface="Montserrat"/>
                <a:sym typeface="Montserrat"/>
              </a:rPr>
              <a:t> </a:t>
            </a:r>
            <a:endParaRPr sz="6400" b="0" i="0" u="none" strike="noStrike" cap="none">
              <a:solidFill>
                <a:srgbClr val="4BD675"/>
              </a:solidFill>
              <a:latin typeface="Calibri"/>
              <a:ea typeface="Calibri"/>
              <a:cs typeface="Calibri"/>
              <a:sym typeface="Calibri"/>
            </a:endParaRPr>
          </a:p>
        </p:txBody>
      </p:sp>
      <p:sp>
        <p:nvSpPr>
          <p:cNvPr id="1430" name="Google Shape;1430;p194"/>
          <p:cNvSpPr/>
          <p:nvPr/>
        </p:nvSpPr>
        <p:spPr>
          <a:xfrm>
            <a:off x="9098717" y="6413500"/>
            <a:ext cx="27888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1431" name="Google Shape;1431;p194" title="SR SAP Logo Inverse.png"/>
          <p:cNvPicPr preferRelativeResize="0"/>
          <p:nvPr/>
        </p:nvPicPr>
        <p:blipFill rotWithShape="1">
          <a:blip r:embed="rId3">
            <a:alphaModFix/>
          </a:blip>
          <a:srcRect/>
          <a:stretch/>
        </p:blipFill>
        <p:spPr>
          <a:xfrm>
            <a:off x="9309100" y="301134"/>
            <a:ext cx="2116669" cy="417534"/>
          </a:xfrm>
          <a:prstGeom prst="rect">
            <a:avLst/>
          </a:prstGeom>
          <a:noFill/>
          <a:ln>
            <a:noFill/>
          </a:ln>
        </p:spPr>
      </p:pic>
    </p:spTree>
    <p:extLst>
      <p:ext uri="{BB962C8B-B14F-4D97-AF65-F5344CB8AC3E}">
        <p14:creationId xmlns:p14="http://schemas.microsoft.com/office/powerpoint/2010/main" val="285022836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General Slide 11">
  <p:cSld name="General Slide 11">
    <p:bg>
      <p:bgPr>
        <a:gradFill>
          <a:gsLst>
            <a:gs pos="0">
              <a:srgbClr val="0D141C"/>
            </a:gs>
            <a:gs pos="100000">
              <a:srgbClr val="0F2333"/>
            </a:gs>
          </a:gsLst>
          <a:lin ang="2700006" scaled="0"/>
        </a:gradFill>
        <a:effectLst/>
      </p:bgPr>
    </p:bg>
    <p:spTree>
      <p:nvGrpSpPr>
        <p:cNvPr id="1" name="Shape 1432"/>
        <p:cNvGrpSpPr/>
        <p:nvPr/>
      </p:nvGrpSpPr>
      <p:grpSpPr>
        <a:xfrm>
          <a:off x="0" y="0"/>
          <a:ext cx="0" cy="0"/>
          <a:chOff x="0" y="0"/>
          <a:chExt cx="0" cy="0"/>
        </a:xfrm>
      </p:grpSpPr>
      <p:pic>
        <p:nvPicPr>
          <p:cNvPr id="1433" name="Google Shape;1433;p195" title="Green_Blur.png"/>
          <p:cNvPicPr preferRelativeResize="0"/>
          <p:nvPr/>
        </p:nvPicPr>
        <p:blipFill rotWithShape="1">
          <a:blip r:embed="rId2">
            <a:alphaModFix/>
          </a:blip>
          <a:srcRect t="19212" r="79697" b="24067"/>
          <a:stretch/>
        </p:blipFill>
        <p:spPr>
          <a:xfrm>
            <a:off x="9737284" y="0"/>
            <a:ext cx="2454719" cy="6858001"/>
          </a:xfrm>
          <a:prstGeom prst="rect">
            <a:avLst/>
          </a:prstGeom>
          <a:noFill/>
          <a:ln>
            <a:noFill/>
          </a:ln>
        </p:spPr>
      </p:pic>
      <p:sp>
        <p:nvSpPr>
          <p:cNvPr id="1434" name="Google Shape;1434;p195"/>
          <p:cNvSpPr/>
          <p:nvPr/>
        </p:nvSpPr>
        <p:spPr>
          <a:xfrm>
            <a:off x="9098717" y="6413500"/>
            <a:ext cx="27888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1435" name="Google Shape;1435;p195" title="SR SAP Logo Inverse.png"/>
          <p:cNvPicPr preferRelativeResize="0"/>
          <p:nvPr/>
        </p:nvPicPr>
        <p:blipFill rotWithShape="1">
          <a:blip r:embed="rId3">
            <a:alphaModFix/>
          </a:blip>
          <a:srcRect/>
          <a:stretch/>
        </p:blipFill>
        <p:spPr>
          <a:xfrm>
            <a:off x="9309100" y="301134"/>
            <a:ext cx="2116669" cy="417534"/>
          </a:xfrm>
          <a:prstGeom prst="rect">
            <a:avLst/>
          </a:prstGeom>
          <a:noFill/>
          <a:ln>
            <a:noFill/>
          </a:ln>
        </p:spPr>
      </p:pic>
    </p:spTree>
    <p:extLst>
      <p:ext uri="{BB962C8B-B14F-4D97-AF65-F5344CB8AC3E}">
        <p14:creationId xmlns:p14="http://schemas.microsoft.com/office/powerpoint/2010/main" val="387421305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Chapter Title Slide 1">
  <p:cSld name="Chapter Title Slide 1">
    <p:bg>
      <p:bgPr>
        <a:gradFill>
          <a:gsLst>
            <a:gs pos="0">
              <a:srgbClr val="0D141C"/>
            </a:gs>
            <a:gs pos="100000">
              <a:srgbClr val="0F2333"/>
            </a:gs>
          </a:gsLst>
          <a:lin ang="2700006" scaled="0"/>
        </a:gradFill>
        <a:effectLst/>
      </p:bgPr>
    </p:bg>
    <p:spTree>
      <p:nvGrpSpPr>
        <p:cNvPr id="1" name="Shape 1436"/>
        <p:cNvGrpSpPr/>
        <p:nvPr/>
      </p:nvGrpSpPr>
      <p:grpSpPr>
        <a:xfrm>
          <a:off x="0" y="0"/>
          <a:ext cx="0" cy="0"/>
          <a:chOff x="0" y="0"/>
          <a:chExt cx="0" cy="0"/>
        </a:xfrm>
      </p:grpSpPr>
      <p:pic>
        <p:nvPicPr>
          <p:cNvPr id="1437" name="Google Shape;1437;p196" title="Green_Blur.png"/>
          <p:cNvPicPr preferRelativeResize="0"/>
          <p:nvPr/>
        </p:nvPicPr>
        <p:blipFill rotWithShape="1">
          <a:blip r:embed="rId2">
            <a:alphaModFix/>
          </a:blip>
          <a:srcRect t="19212" r="79954" b="24067"/>
          <a:stretch/>
        </p:blipFill>
        <p:spPr>
          <a:xfrm rot="5400000">
            <a:off x="3942759" y="-1381454"/>
            <a:ext cx="4309736" cy="12195246"/>
          </a:xfrm>
          <a:prstGeom prst="rect">
            <a:avLst/>
          </a:prstGeom>
          <a:noFill/>
          <a:ln>
            <a:noFill/>
          </a:ln>
        </p:spPr>
      </p:pic>
      <p:pic>
        <p:nvPicPr>
          <p:cNvPr id="1438" name="Google Shape;1438;p196" title="Property 1=Wave D.png"/>
          <p:cNvPicPr preferRelativeResize="0"/>
          <p:nvPr/>
        </p:nvPicPr>
        <p:blipFill rotWithShape="1">
          <a:blip r:embed="rId3">
            <a:alphaModFix/>
          </a:blip>
          <a:srcRect b="15197"/>
          <a:stretch/>
        </p:blipFill>
        <p:spPr>
          <a:xfrm>
            <a:off x="1" y="3950033"/>
            <a:ext cx="12192003" cy="2907967"/>
          </a:xfrm>
          <a:prstGeom prst="rect">
            <a:avLst/>
          </a:prstGeom>
          <a:noFill/>
          <a:ln>
            <a:noFill/>
          </a:ln>
        </p:spPr>
      </p:pic>
      <p:pic>
        <p:nvPicPr>
          <p:cNvPr id="1439" name="Google Shape;1439;p196" title="SR SAP Logo Inverse.png"/>
          <p:cNvPicPr preferRelativeResize="0"/>
          <p:nvPr/>
        </p:nvPicPr>
        <p:blipFill rotWithShape="1">
          <a:blip r:embed="rId4">
            <a:alphaModFix/>
          </a:blip>
          <a:srcRect/>
          <a:stretch/>
        </p:blipFill>
        <p:spPr>
          <a:xfrm>
            <a:off x="601634" y="6172644"/>
            <a:ext cx="2055830" cy="405534"/>
          </a:xfrm>
          <a:prstGeom prst="rect">
            <a:avLst/>
          </a:prstGeom>
          <a:noFill/>
          <a:ln>
            <a:noFill/>
          </a:ln>
        </p:spPr>
      </p:pic>
    </p:spTree>
    <p:extLst>
      <p:ext uri="{BB962C8B-B14F-4D97-AF65-F5344CB8AC3E}">
        <p14:creationId xmlns:p14="http://schemas.microsoft.com/office/powerpoint/2010/main" val="161359573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Chapter Title Slide 2">
  <p:cSld name="Chapter Title Slide 2">
    <p:bg>
      <p:bgPr>
        <a:solidFill>
          <a:srgbClr val="FCFCF8"/>
        </a:solidFill>
        <a:effectLst/>
      </p:bgPr>
    </p:bg>
    <p:spTree>
      <p:nvGrpSpPr>
        <p:cNvPr id="1" name="Shape 1440"/>
        <p:cNvGrpSpPr/>
        <p:nvPr/>
      </p:nvGrpSpPr>
      <p:grpSpPr>
        <a:xfrm>
          <a:off x="0" y="0"/>
          <a:ext cx="0" cy="0"/>
          <a:chOff x="0" y="0"/>
          <a:chExt cx="0" cy="0"/>
        </a:xfrm>
      </p:grpSpPr>
      <p:pic>
        <p:nvPicPr>
          <p:cNvPr id="1441" name="Google Shape;1441;p197" title="Green_Blur.png"/>
          <p:cNvPicPr preferRelativeResize="0"/>
          <p:nvPr/>
        </p:nvPicPr>
        <p:blipFill rotWithShape="1">
          <a:blip r:embed="rId2">
            <a:alphaModFix/>
          </a:blip>
          <a:srcRect t="19212" r="79954" b="24067"/>
          <a:stretch/>
        </p:blipFill>
        <p:spPr>
          <a:xfrm rot="5400000">
            <a:off x="3942759" y="-1381454"/>
            <a:ext cx="4309736" cy="12195246"/>
          </a:xfrm>
          <a:prstGeom prst="rect">
            <a:avLst/>
          </a:prstGeom>
          <a:noFill/>
          <a:ln>
            <a:noFill/>
          </a:ln>
        </p:spPr>
      </p:pic>
      <p:pic>
        <p:nvPicPr>
          <p:cNvPr id="1442" name="Google Shape;1442;p197" title="Property 1=Wave D.png"/>
          <p:cNvPicPr preferRelativeResize="0"/>
          <p:nvPr/>
        </p:nvPicPr>
        <p:blipFill rotWithShape="1">
          <a:blip r:embed="rId3">
            <a:alphaModFix/>
          </a:blip>
          <a:srcRect b="15197"/>
          <a:stretch/>
        </p:blipFill>
        <p:spPr>
          <a:xfrm>
            <a:off x="1" y="3950033"/>
            <a:ext cx="12192003" cy="2907967"/>
          </a:xfrm>
          <a:prstGeom prst="rect">
            <a:avLst/>
          </a:prstGeom>
          <a:noFill/>
          <a:ln>
            <a:noFill/>
          </a:ln>
        </p:spPr>
      </p:pic>
      <p:pic>
        <p:nvPicPr>
          <p:cNvPr id="1443" name="Google Shape;1443;p197" title="SR SAP Logo Inverse.png"/>
          <p:cNvPicPr preferRelativeResize="0"/>
          <p:nvPr/>
        </p:nvPicPr>
        <p:blipFill rotWithShape="1">
          <a:blip r:embed="rId4">
            <a:alphaModFix/>
          </a:blip>
          <a:srcRect/>
          <a:stretch/>
        </p:blipFill>
        <p:spPr>
          <a:xfrm>
            <a:off x="601634" y="6172644"/>
            <a:ext cx="2055830" cy="405534"/>
          </a:xfrm>
          <a:prstGeom prst="rect">
            <a:avLst/>
          </a:prstGeom>
          <a:noFill/>
          <a:ln>
            <a:noFill/>
          </a:ln>
        </p:spPr>
      </p:pic>
    </p:spTree>
    <p:extLst>
      <p:ext uri="{BB962C8B-B14F-4D97-AF65-F5344CB8AC3E}">
        <p14:creationId xmlns:p14="http://schemas.microsoft.com/office/powerpoint/2010/main" val="415347453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General Slide 2">
  <p:cSld name="General Slide 2">
    <p:bg>
      <p:bgPr>
        <a:gradFill>
          <a:gsLst>
            <a:gs pos="0">
              <a:srgbClr val="0D141C"/>
            </a:gs>
            <a:gs pos="100000">
              <a:srgbClr val="0F2333"/>
            </a:gs>
          </a:gsLst>
          <a:lin ang="10800025" scaled="0"/>
        </a:gradFill>
        <a:effectLst/>
      </p:bgPr>
    </p:bg>
    <p:spTree>
      <p:nvGrpSpPr>
        <p:cNvPr id="1" name="Shape 1444"/>
        <p:cNvGrpSpPr/>
        <p:nvPr/>
      </p:nvGrpSpPr>
      <p:grpSpPr>
        <a:xfrm>
          <a:off x="0" y="0"/>
          <a:ext cx="0" cy="0"/>
          <a:chOff x="0" y="0"/>
          <a:chExt cx="0" cy="0"/>
        </a:xfrm>
      </p:grpSpPr>
      <p:pic>
        <p:nvPicPr>
          <p:cNvPr id="1445" name="Google Shape;1445;p198" title="Property 1=Line.png"/>
          <p:cNvPicPr preferRelativeResize="0"/>
          <p:nvPr/>
        </p:nvPicPr>
        <p:blipFill rotWithShape="1">
          <a:blip r:embed="rId2">
            <a:alphaModFix/>
          </a:blip>
          <a:srcRect t="199" b="199"/>
          <a:stretch/>
        </p:blipFill>
        <p:spPr>
          <a:xfrm rot="-337157">
            <a:off x="2737367" y="4271783"/>
            <a:ext cx="12191999" cy="3012283"/>
          </a:xfrm>
          <a:prstGeom prst="rect">
            <a:avLst/>
          </a:prstGeom>
          <a:noFill/>
          <a:ln>
            <a:noFill/>
          </a:ln>
        </p:spPr>
      </p:pic>
      <p:sp>
        <p:nvSpPr>
          <p:cNvPr id="1446" name="Google Shape;1446;p198"/>
          <p:cNvSpPr/>
          <p:nvPr/>
        </p:nvSpPr>
        <p:spPr>
          <a:xfrm>
            <a:off x="9113217" y="6413500"/>
            <a:ext cx="27740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1447" name="Google Shape;1447;p198" title="SR SAP Logo Inverse.png"/>
          <p:cNvPicPr preferRelativeResize="0"/>
          <p:nvPr/>
        </p:nvPicPr>
        <p:blipFill rotWithShape="1">
          <a:blip r:embed="rId3">
            <a:alphaModFix/>
          </a:blip>
          <a:srcRect/>
          <a:stretch/>
        </p:blipFill>
        <p:spPr>
          <a:xfrm>
            <a:off x="9508067" y="504334"/>
            <a:ext cx="2116669" cy="417534"/>
          </a:xfrm>
          <a:prstGeom prst="rect">
            <a:avLst/>
          </a:prstGeom>
          <a:noFill/>
          <a:ln>
            <a:noFill/>
          </a:ln>
        </p:spPr>
      </p:pic>
    </p:spTree>
    <p:extLst>
      <p:ext uri="{BB962C8B-B14F-4D97-AF65-F5344CB8AC3E}">
        <p14:creationId xmlns:p14="http://schemas.microsoft.com/office/powerpoint/2010/main" val="195935645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General Slide 3">
  <p:cSld name="General Slide 3">
    <p:spTree>
      <p:nvGrpSpPr>
        <p:cNvPr id="1" name="Shape 1448"/>
        <p:cNvGrpSpPr/>
        <p:nvPr/>
      </p:nvGrpSpPr>
      <p:grpSpPr>
        <a:xfrm>
          <a:off x="0" y="0"/>
          <a:ext cx="0" cy="0"/>
          <a:chOff x="0" y="0"/>
          <a:chExt cx="0" cy="0"/>
        </a:xfrm>
      </p:grpSpPr>
      <p:grpSp>
        <p:nvGrpSpPr>
          <p:cNvPr id="1449" name="Google Shape;1449;p199"/>
          <p:cNvGrpSpPr/>
          <p:nvPr/>
        </p:nvGrpSpPr>
        <p:grpSpPr>
          <a:xfrm>
            <a:off x="8206067" y="-139001"/>
            <a:ext cx="3985929" cy="7136003"/>
            <a:chOff x="12309225" y="-208501"/>
            <a:chExt cx="5978894" cy="10704004"/>
          </a:xfrm>
        </p:grpSpPr>
        <p:pic>
          <p:nvPicPr>
            <p:cNvPr id="1450" name="Google Shape;1450;p199" title="Property 1=Wave C.png"/>
            <p:cNvPicPr preferRelativeResize="0"/>
            <p:nvPr/>
          </p:nvPicPr>
          <p:blipFill>
            <a:blip r:embed="rId2">
              <a:alphaModFix/>
            </a:blip>
            <a:stretch>
              <a:fillRect/>
            </a:stretch>
          </p:blipFill>
          <p:spPr>
            <a:xfrm rot="-5400000">
              <a:off x="8464263" y="3636461"/>
              <a:ext cx="10699028" cy="3009105"/>
            </a:xfrm>
            <a:prstGeom prst="rect">
              <a:avLst/>
            </a:prstGeom>
            <a:noFill/>
            <a:ln>
              <a:noFill/>
            </a:ln>
          </p:spPr>
        </p:pic>
        <p:sp>
          <p:nvSpPr>
            <p:cNvPr id="1451" name="Google Shape;1451;p199"/>
            <p:cNvSpPr/>
            <p:nvPr/>
          </p:nvSpPr>
          <p:spPr>
            <a:xfrm>
              <a:off x="14379419" y="-208497"/>
              <a:ext cx="3908700" cy="10704000"/>
            </a:xfrm>
            <a:prstGeom prst="rect">
              <a:avLst/>
            </a:prstGeom>
            <a:solidFill>
              <a:srgbClr val="0F2333"/>
            </a:solidFill>
            <a:ln>
              <a:noFill/>
            </a:ln>
          </p:spPr>
          <p:txBody>
            <a:bodyPr spcFirstLastPara="1" wrap="square" lIns="91450" tIns="91450" rIns="91450" bIns="91450" anchor="ctr" anchorCtr="0">
              <a:noAutofit/>
            </a:bodyPr>
            <a:lstStyle/>
            <a:p>
              <a:pPr marL="0" lvl="0" indent="0" algn="ctr" rtl="0">
                <a:spcBef>
                  <a:spcPts val="0"/>
                </a:spcBef>
                <a:spcAft>
                  <a:spcPts val="0"/>
                </a:spcAft>
                <a:buNone/>
              </a:pPr>
              <a:endParaRPr sz="933">
                <a:latin typeface="Inter"/>
                <a:ea typeface="Inter"/>
                <a:cs typeface="Inter"/>
                <a:sym typeface="Inter"/>
              </a:endParaRPr>
            </a:p>
          </p:txBody>
        </p:sp>
      </p:grpSp>
      <p:sp>
        <p:nvSpPr>
          <p:cNvPr id="1452" name="Google Shape;1452;p199"/>
          <p:cNvSpPr/>
          <p:nvPr/>
        </p:nvSpPr>
        <p:spPr>
          <a:xfrm>
            <a:off x="9229117" y="6413500"/>
            <a:ext cx="2658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4BD675"/>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C0C3B9"/>
              </a:solidFill>
              <a:latin typeface="Calibri"/>
              <a:ea typeface="Calibri"/>
              <a:cs typeface="Calibri"/>
              <a:sym typeface="Calibri"/>
            </a:endParaRPr>
          </a:p>
        </p:txBody>
      </p:sp>
      <p:pic>
        <p:nvPicPr>
          <p:cNvPr id="1453" name="Google Shape;1453;p199" title="SR SAP Logo Inverse.png"/>
          <p:cNvPicPr preferRelativeResize="0"/>
          <p:nvPr/>
        </p:nvPicPr>
        <p:blipFill rotWithShape="1">
          <a:blip r:embed="rId3">
            <a:alphaModFix/>
          </a:blip>
          <a:srcRect/>
          <a:stretch/>
        </p:blipFill>
        <p:spPr>
          <a:xfrm>
            <a:off x="9501767" y="504334"/>
            <a:ext cx="2116669" cy="417534"/>
          </a:xfrm>
          <a:prstGeom prst="rect">
            <a:avLst/>
          </a:prstGeom>
          <a:noFill/>
          <a:ln>
            <a:noFill/>
          </a:ln>
        </p:spPr>
      </p:pic>
    </p:spTree>
    <p:extLst>
      <p:ext uri="{BB962C8B-B14F-4D97-AF65-F5344CB8AC3E}">
        <p14:creationId xmlns:p14="http://schemas.microsoft.com/office/powerpoint/2010/main" val="77165048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General Slide 3 1">
  <p:cSld name="General Slide 3 1">
    <p:spTree>
      <p:nvGrpSpPr>
        <p:cNvPr id="1" name="Shape 1454"/>
        <p:cNvGrpSpPr/>
        <p:nvPr/>
      </p:nvGrpSpPr>
      <p:grpSpPr>
        <a:xfrm>
          <a:off x="0" y="0"/>
          <a:ext cx="0" cy="0"/>
          <a:chOff x="0" y="0"/>
          <a:chExt cx="0" cy="0"/>
        </a:xfrm>
      </p:grpSpPr>
      <p:pic>
        <p:nvPicPr>
          <p:cNvPr id="1455" name="Google Shape;1455;p200" title="Green_Blur.png"/>
          <p:cNvPicPr preferRelativeResize="0"/>
          <p:nvPr/>
        </p:nvPicPr>
        <p:blipFill rotWithShape="1">
          <a:blip r:embed="rId2">
            <a:alphaModFix/>
          </a:blip>
          <a:srcRect l="-460" t="31281" r="57037" b="31556"/>
          <a:stretch/>
        </p:blipFill>
        <p:spPr>
          <a:xfrm rot="10800000">
            <a:off x="-14103" y="-42330"/>
            <a:ext cx="5937903" cy="6914430"/>
          </a:xfrm>
          <a:prstGeom prst="rect">
            <a:avLst/>
          </a:prstGeom>
          <a:noFill/>
          <a:ln>
            <a:noFill/>
          </a:ln>
        </p:spPr>
      </p:pic>
      <p:grpSp>
        <p:nvGrpSpPr>
          <p:cNvPr id="1456" name="Google Shape;1456;p200"/>
          <p:cNvGrpSpPr/>
          <p:nvPr/>
        </p:nvGrpSpPr>
        <p:grpSpPr>
          <a:xfrm flipH="1">
            <a:off x="-14111" y="-139001"/>
            <a:ext cx="3985929" cy="7136003"/>
            <a:chOff x="12309225" y="-208501"/>
            <a:chExt cx="5978894" cy="10704004"/>
          </a:xfrm>
        </p:grpSpPr>
        <p:pic>
          <p:nvPicPr>
            <p:cNvPr id="1457" name="Google Shape;1457;p200" title="Property 1=Wave C.png"/>
            <p:cNvPicPr preferRelativeResize="0"/>
            <p:nvPr/>
          </p:nvPicPr>
          <p:blipFill>
            <a:blip r:embed="rId3">
              <a:alphaModFix/>
            </a:blip>
            <a:stretch>
              <a:fillRect/>
            </a:stretch>
          </p:blipFill>
          <p:spPr>
            <a:xfrm rot="-5400000">
              <a:off x="8464263" y="3636461"/>
              <a:ext cx="10699028" cy="3009105"/>
            </a:xfrm>
            <a:prstGeom prst="rect">
              <a:avLst/>
            </a:prstGeom>
            <a:noFill/>
            <a:ln>
              <a:noFill/>
            </a:ln>
          </p:spPr>
        </p:pic>
        <p:sp>
          <p:nvSpPr>
            <p:cNvPr id="1458" name="Google Shape;1458;p200"/>
            <p:cNvSpPr/>
            <p:nvPr/>
          </p:nvSpPr>
          <p:spPr>
            <a:xfrm>
              <a:off x="14379419" y="-208497"/>
              <a:ext cx="3908700" cy="10704000"/>
            </a:xfrm>
            <a:prstGeom prst="rect">
              <a:avLst/>
            </a:prstGeom>
            <a:solidFill>
              <a:srgbClr val="0F2333"/>
            </a:solidFill>
            <a:ln>
              <a:noFill/>
            </a:ln>
          </p:spPr>
          <p:txBody>
            <a:bodyPr spcFirstLastPara="1" wrap="square" lIns="91450" tIns="91450" rIns="91450" bIns="91450" anchor="ctr" anchorCtr="0">
              <a:noAutofit/>
            </a:bodyPr>
            <a:lstStyle/>
            <a:p>
              <a:pPr marL="0" lvl="0" indent="0" algn="ctr" rtl="0">
                <a:spcBef>
                  <a:spcPts val="0"/>
                </a:spcBef>
                <a:spcAft>
                  <a:spcPts val="0"/>
                </a:spcAft>
                <a:buNone/>
              </a:pPr>
              <a:endParaRPr sz="933">
                <a:latin typeface="Inter"/>
                <a:ea typeface="Inter"/>
                <a:cs typeface="Inter"/>
                <a:sym typeface="Inter"/>
              </a:endParaRPr>
            </a:p>
          </p:txBody>
        </p:sp>
      </p:grpSp>
      <p:sp>
        <p:nvSpPr>
          <p:cNvPr id="1459" name="Google Shape;1459;p200"/>
          <p:cNvSpPr/>
          <p:nvPr/>
        </p:nvSpPr>
        <p:spPr>
          <a:xfrm>
            <a:off x="304800" y="6413500"/>
            <a:ext cx="2730800" cy="140000"/>
          </a:xfrm>
          <a:prstGeom prst="rect">
            <a:avLst/>
          </a:prstGeom>
          <a:noFill/>
          <a:ln>
            <a:noFill/>
          </a:ln>
        </p:spPr>
        <p:txBody>
          <a:bodyPr spcFirstLastPara="1" wrap="square" lIns="0" tIns="0" rIns="0" bIns="0" anchor="b" anchorCtr="0">
            <a:noAutofit/>
          </a:bodyPr>
          <a:lstStyle/>
          <a:p>
            <a:pPr marL="0" marR="0" lvl="0" indent="0" algn="l" rtl="0">
              <a:lnSpc>
                <a:spcPct val="103851"/>
              </a:lnSpc>
              <a:spcBef>
                <a:spcPts val="0"/>
              </a:spcBef>
              <a:spcAft>
                <a:spcPts val="0"/>
              </a:spcAft>
              <a:buClr>
                <a:srgbClr val="92958E"/>
              </a:buClr>
              <a:buSzPts val="1400"/>
              <a:buFont typeface="Inter"/>
              <a:buNone/>
            </a:pPr>
            <a:r>
              <a:rPr lang="en" sz="933">
                <a:solidFill>
                  <a:srgbClr val="92958E"/>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1460" name="Google Shape;1460;p200" title="SR SAP Logo Inverse.png"/>
          <p:cNvPicPr preferRelativeResize="0"/>
          <p:nvPr/>
        </p:nvPicPr>
        <p:blipFill rotWithShape="1">
          <a:blip r:embed="rId4">
            <a:alphaModFix/>
          </a:blip>
          <a:srcRect/>
          <a:stretch/>
        </p:blipFill>
        <p:spPr>
          <a:xfrm>
            <a:off x="567267" y="504334"/>
            <a:ext cx="2116669" cy="417534"/>
          </a:xfrm>
          <a:prstGeom prst="rect">
            <a:avLst/>
          </a:prstGeom>
          <a:noFill/>
          <a:ln>
            <a:noFill/>
          </a:ln>
        </p:spPr>
      </p:pic>
    </p:spTree>
    <p:extLst>
      <p:ext uri="{BB962C8B-B14F-4D97-AF65-F5344CB8AC3E}">
        <p14:creationId xmlns:p14="http://schemas.microsoft.com/office/powerpoint/2010/main" val="171001056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General Slide Picture 1" type="blank">
  <p:cSld name="General Slide Picture 1">
    <p:spTree>
      <p:nvGrpSpPr>
        <p:cNvPr id="1" name="Shape 1461"/>
        <p:cNvGrpSpPr/>
        <p:nvPr/>
      </p:nvGrpSpPr>
      <p:grpSpPr>
        <a:xfrm>
          <a:off x="0" y="0"/>
          <a:ext cx="0" cy="0"/>
          <a:chOff x="0" y="0"/>
          <a:chExt cx="0" cy="0"/>
        </a:xfrm>
      </p:grpSpPr>
      <p:pic>
        <p:nvPicPr>
          <p:cNvPr id="1462" name="Google Shape;1462;p201" title="Green_Blur.png"/>
          <p:cNvPicPr preferRelativeResize="0"/>
          <p:nvPr/>
        </p:nvPicPr>
        <p:blipFill rotWithShape="1">
          <a:blip r:embed="rId2">
            <a:alphaModFix/>
          </a:blip>
          <a:srcRect t="19213" r="42420" b="29183"/>
          <a:stretch/>
        </p:blipFill>
        <p:spPr>
          <a:xfrm rot="10800000">
            <a:off x="-474398" y="2"/>
            <a:ext cx="5885815" cy="5275115"/>
          </a:xfrm>
          <a:prstGeom prst="rect">
            <a:avLst/>
          </a:prstGeom>
          <a:noFill/>
          <a:ln>
            <a:noFill/>
          </a:ln>
        </p:spPr>
      </p:pic>
      <p:pic>
        <p:nvPicPr>
          <p:cNvPr id="1463" name="Google Shape;1463;p201" descr="preencoded.png"/>
          <p:cNvPicPr preferRelativeResize="0"/>
          <p:nvPr/>
        </p:nvPicPr>
        <p:blipFill rotWithShape="1">
          <a:blip r:embed="rId3">
            <a:alphaModFix/>
          </a:blip>
          <a:srcRect/>
          <a:stretch/>
        </p:blipFill>
        <p:spPr>
          <a:xfrm>
            <a:off x="-113983" y="0"/>
            <a:ext cx="4470776" cy="6858000"/>
          </a:xfrm>
          <a:prstGeom prst="rect">
            <a:avLst/>
          </a:prstGeom>
          <a:noFill/>
          <a:ln>
            <a:noFill/>
          </a:ln>
        </p:spPr>
      </p:pic>
      <p:pic>
        <p:nvPicPr>
          <p:cNvPr id="1464" name="Google Shape;1464;p201" title="SR SAP Logo.png"/>
          <p:cNvPicPr preferRelativeResize="0"/>
          <p:nvPr/>
        </p:nvPicPr>
        <p:blipFill rotWithShape="1">
          <a:blip r:embed="rId4">
            <a:alphaModFix/>
          </a:blip>
          <a:srcRect t="10"/>
          <a:stretch/>
        </p:blipFill>
        <p:spPr>
          <a:xfrm>
            <a:off x="9550400" y="514188"/>
            <a:ext cx="2031998" cy="397833"/>
          </a:xfrm>
          <a:prstGeom prst="rect">
            <a:avLst/>
          </a:prstGeom>
          <a:noFill/>
          <a:ln>
            <a:noFill/>
          </a:ln>
        </p:spPr>
      </p:pic>
      <p:sp>
        <p:nvSpPr>
          <p:cNvPr id="1465" name="Google Shape;1465;p201"/>
          <p:cNvSpPr/>
          <p:nvPr/>
        </p:nvSpPr>
        <p:spPr>
          <a:xfrm>
            <a:off x="9207383" y="6413500"/>
            <a:ext cx="26800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spTree>
    <p:extLst>
      <p:ext uri="{BB962C8B-B14F-4D97-AF65-F5344CB8AC3E}">
        <p14:creationId xmlns:p14="http://schemas.microsoft.com/office/powerpoint/2010/main" val="4184477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elfolie 4">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1"/>
            </p:custDataLst>
            <p:extLst>
              <p:ext uri="{D42A27DB-BD31-4B8C-83A1-F6EECF244321}">
                <p14:modId xmlns:p14="http://schemas.microsoft.com/office/powerpoint/2010/main" val="382184296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8" name="Objek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hteck 3"/>
          <p:cNvSpPr/>
          <p:nvPr userDrawn="1"/>
        </p:nvSpPr>
        <p:spPr bwMode="gray">
          <a:xfrm>
            <a:off x="334963" y="333375"/>
            <a:ext cx="11522076" cy="6194450"/>
          </a:xfrm>
          <a:custGeom>
            <a:avLst/>
            <a:gdLst>
              <a:gd name="connsiteX0" fmla="*/ 0 w 11378159"/>
              <a:gd name="connsiteY0" fmla="*/ 0 h 6121399"/>
              <a:gd name="connsiteX1" fmla="*/ 11378159 w 11378159"/>
              <a:gd name="connsiteY1" fmla="*/ 942 h 6121399"/>
              <a:gd name="connsiteX2" fmla="*/ 8426450 w 11378159"/>
              <a:gd name="connsiteY2" fmla="*/ 5400670 h 6121399"/>
              <a:gd name="connsiteX3" fmla="*/ 342000 w 11378159"/>
              <a:gd name="connsiteY3" fmla="*/ 5400670 h 6121399"/>
              <a:gd name="connsiteX4" fmla="*/ 16115 w 11378159"/>
              <a:gd name="connsiteY4" fmla="*/ 6121399 h 6121399"/>
              <a:gd name="connsiteX5" fmla="*/ 0 w 11378159"/>
              <a:gd name="connsiteY5" fmla="*/ 6121399 h 6121399"/>
              <a:gd name="connsiteX6" fmla="*/ 0 w 11378159"/>
              <a:gd name="connsiteY6" fmla="*/ 5400670 h 6121399"/>
              <a:gd name="connsiteX7" fmla="*/ 0 w 11378159"/>
              <a:gd name="connsiteY7" fmla="*/ 5400669 h 6121399"/>
              <a:gd name="connsiteX8" fmla="*/ 0 w 11378159"/>
              <a:gd name="connsiteY8" fmla="*/ 0 h 6121399"/>
              <a:gd name="connsiteX0" fmla="*/ 0 w 11405868"/>
              <a:gd name="connsiteY0" fmla="*/ 0 h 6121399"/>
              <a:gd name="connsiteX1" fmla="*/ 11378159 w 11405868"/>
              <a:gd name="connsiteY1" fmla="*/ 942 h 6121399"/>
              <a:gd name="connsiteX2" fmla="*/ 11405868 w 11405868"/>
              <a:gd name="connsiteY2" fmla="*/ 5385812 h 6121399"/>
              <a:gd name="connsiteX3" fmla="*/ 342000 w 11405868"/>
              <a:gd name="connsiteY3" fmla="*/ 5400670 h 6121399"/>
              <a:gd name="connsiteX4" fmla="*/ 16115 w 11405868"/>
              <a:gd name="connsiteY4" fmla="*/ 6121399 h 6121399"/>
              <a:gd name="connsiteX5" fmla="*/ 0 w 11405868"/>
              <a:gd name="connsiteY5" fmla="*/ 6121399 h 6121399"/>
              <a:gd name="connsiteX6" fmla="*/ 0 w 11405868"/>
              <a:gd name="connsiteY6" fmla="*/ 5400670 h 6121399"/>
              <a:gd name="connsiteX7" fmla="*/ 0 w 11405868"/>
              <a:gd name="connsiteY7" fmla="*/ 5400669 h 6121399"/>
              <a:gd name="connsiteX8" fmla="*/ 0 w 11405868"/>
              <a:gd name="connsiteY8" fmla="*/ 0 h 6121399"/>
              <a:gd name="connsiteX0" fmla="*/ 0 w 11435443"/>
              <a:gd name="connsiteY0" fmla="*/ 0 h 6121399"/>
              <a:gd name="connsiteX1" fmla="*/ 11378159 w 11435443"/>
              <a:gd name="connsiteY1" fmla="*/ 942 h 6121399"/>
              <a:gd name="connsiteX2" fmla="*/ 11435443 w 11435443"/>
              <a:gd name="connsiteY2" fmla="*/ 5391814 h 6121399"/>
              <a:gd name="connsiteX3" fmla="*/ 342000 w 11435443"/>
              <a:gd name="connsiteY3" fmla="*/ 5400670 h 6121399"/>
              <a:gd name="connsiteX4" fmla="*/ 16115 w 11435443"/>
              <a:gd name="connsiteY4" fmla="*/ 6121399 h 6121399"/>
              <a:gd name="connsiteX5" fmla="*/ 0 w 11435443"/>
              <a:gd name="connsiteY5" fmla="*/ 6121399 h 6121399"/>
              <a:gd name="connsiteX6" fmla="*/ 0 w 11435443"/>
              <a:gd name="connsiteY6" fmla="*/ 5400670 h 6121399"/>
              <a:gd name="connsiteX7" fmla="*/ 0 w 11435443"/>
              <a:gd name="connsiteY7" fmla="*/ 5400669 h 6121399"/>
              <a:gd name="connsiteX8" fmla="*/ 0 w 11435443"/>
              <a:gd name="connsiteY8" fmla="*/ 0 h 6121399"/>
              <a:gd name="connsiteX0" fmla="*/ 0 w 11435443"/>
              <a:gd name="connsiteY0" fmla="*/ 0 h 6121399"/>
              <a:gd name="connsiteX1" fmla="*/ 11427225 w 11435443"/>
              <a:gd name="connsiteY1" fmla="*/ 942 h 6121399"/>
              <a:gd name="connsiteX2" fmla="*/ 11435443 w 11435443"/>
              <a:gd name="connsiteY2" fmla="*/ 5391814 h 6121399"/>
              <a:gd name="connsiteX3" fmla="*/ 342000 w 11435443"/>
              <a:gd name="connsiteY3" fmla="*/ 5400670 h 6121399"/>
              <a:gd name="connsiteX4" fmla="*/ 16115 w 11435443"/>
              <a:gd name="connsiteY4" fmla="*/ 6121399 h 6121399"/>
              <a:gd name="connsiteX5" fmla="*/ 0 w 11435443"/>
              <a:gd name="connsiteY5" fmla="*/ 6121399 h 6121399"/>
              <a:gd name="connsiteX6" fmla="*/ 0 w 11435443"/>
              <a:gd name="connsiteY6" fmla="*/ 5400670 h 6121399"/>
              <a:gd name="connsiteX7" fmla="*/ 0 w 11435443"/>
              <a:gd name="connsiteY7" fmla="*/ 5400669 h 6121399"/>
              <a:gd name="connsiteX8" fmla="*/ 0 w 11435443"/>
              <a:gd name="connsiteY8" fmla="*/ 0 h 6121399"/>
              <a:gd name="connsiteX0" fmla="*/ 0 w 11429964"/>
              <a:gd name="connsiteY0" fmla="*/ 0 h 6121399"/>
              <a:gd name="connsiteX1" fmla="*/ 11427225 w 11429964"/>
              <a:gd name="connsiteY1" fmla="*/ 942 h 6121399"/>
              <a:gd name="connsiteX2" fmla="*/ 11422061 w 11429964"/>
              <a:gd name="connsiteY2" fmla="*/ 5400735 h 6121399"/>
              <a:gd name="connsiteX3" fmla="*/ 342000 w 11429964"/>
              <a:gd name="connsiteY3" fmla="*/ 5400670 h 6121399"/>
              <a:gd name="connsiteX4" fmla="*/ 16115 w 11429964"/>
              <a:gd name="connsiteY4" fmla="*/ 6121399 h 6121399"/>
              <a:gd name="connsiteX5" fmla="*/ 0 w 11429964"/>
              <a:gd name="connsiteY5" fmla="*/ 6121399 h 6121399"/>
              <a:gd name="connsiteX6" fmla="*/ 0 w 11429964"/>
              <a:gd name="connsiteY6" fmla="*/ 5400670 h 6121399"/>
              <a:gd name="connsiteX7" fmla="*/ 0 w 11429964"/>
              <a:gd name="connsiteY7" fmla="*/ 5400669 h 6121399"/>
              <a:gd name="connsiteX8" fmla="*/ 0 w 11429964"/>
              <a:gd name="connsiteY8" fmla="*/ 0 h 6121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9964" h="6121399">
                <a:moveTo>
                  <a:pt x="0" y="0"/>
                </a:moveTo>
                <a:lnTo>
                  <a:pt x="11427225" y="942"/>
                </a:lnTo>
                <a:cubicBezTo>
                  <a:pt x="11429964" y="1797899"/>
                  <a:pt x="11419322" y="3603778"/>
                  <a:pt x="11422061" y="5400735"/>
                </a:cubicBezTo>
                <a:lnTo>
                  <a:pt x="342000" y="5400670"/>
                </a:lnTo>
                <a:lnTo>
                  <a:pt x="16115" y="6121399"/>
                </a:lnTo>
                <a:lnTo>
                  <a:pt x="0" y="6121399"/>
                </a:lnTo>
                <a:lnTo>
                  <a:pt x="0" y="5400670"/>
                </a:lnTo>
                <a:lnTo>
                  <a:pt x="0" y="5400669"/>
                </a:lnTo>
                <a:lnTo>
                  <a:pt x="0" y="0"/>
                </a:lnTo>
                <a:close/>
              </a:path>
            </a:pathLst>
          </a:custGeom>
          <a:gradFill flip="none" rotWithShape="1">
            <a:gsLst>
              <a:gs pos="5000">
                <a:srgbClr val="001A3A"/>
              </a:gs>
              <a:gs pos="35000">
                <a:schemeClr val="tx1"/>
              </a:gs>
              <a:gs pos="100000">
                <a:srgbClr val="517EBF"/>
              </a:gs>
            </a:gsLst>
            <a:lin ang="189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noProof="0"/>
          </a:p>
        </p:txBody>
      </p:sp>
      <p:pic>
        <p:nvPicPr>
          <p:cNvPr id="10" name="Grafik 9" descr="PPT_Logo.png"/>
          <p:cNvPicPr>
            <a:picLocks noChangeAspect="1"/>
          </p:cNvPicPr>
          <p:nvPr userDrawn="1"/>
        </p:nvPicPr>
        <p:blipFill>
          <a:blip r:embed="rId5" cstate="print"/>
          <a:stretch>
            <a:fillRect/>
          </a:stretch>
        </p:blipFill>
        <p:spPr bwMode="gray">
          <a:xfrm>
            <a:off x="10025785" y="6307504"/>
            <a:ext cx="1869952" cy="269749"/>
          </a:xfrm>
          <a:prstGeom prst="rect">
            <a:avLst/>
          </a:prstGeom>
        </p:spPr>
      </p:pic>
      <p:sp>
        <p:nvSpPr>
          <p:cNvPr id="3" name="Untertitel 2"/>
          <p:cNvSpPr>
            <a:spLocks noGrp="1"/>
          </p:cNvSpPr>
          <p:nvPr>
            <p:ph type="subTitle" idx="1"/>
          </p:nvPr>
        </p:nvSpPr>
        <p:spPr>
          <a:xfrm>
            <a:off x="623392" y="2636912"/>
            <a:ext cx="10873208" cy="792088"/>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
              <a:t>Formatvorlage des Untertitelmasters durch Klicken bearbeiten</a:t>
            </a:r>
          </a:p>
        </p:txBody>
      </p:sp>
      <p:sp>
        <p:nvSpPr>
          <p:cNvPr id="12" name="Titel 11"/>
          <p:cNvSpPr>
            <a:spLocks noGrp="1"/>
          </p:cNvSpPr>
          <p:nvPr>
            <p:ph type="title" hasCustomPrompt="1"/>
          </p:nvPr>
        </p:nvSpPr>
        <p:spPr>
          <a:xfrm>
            <a:off x="623392" y="638406"/>
            <a:ext cx="10873208" cy="1350434"/>
          </a:xfrm>
        </p:spPr>
        <p:txBody>
          <a:bodyPr anchor="t">
            <a:normAutofit/>
          </a:bodyPr>
          <a:lstStyle>
            <a:lvl1pPr algn="l">
              <a:defRPr sz="3500" b="0">
                <a:solidFill>
                  <a:schemeClr val="bg1"/>
                </a:solidFill>
              </a:defRPr>
            </a:lvl1pPr>
          </a:lstStyle>
          <a:p>
            <a:r>
              <a:rPr lang="de"/>
              <a:t>Titelmasterformat </a:t>
            </a:r>
            <a:br>
              <a:rPr lang="de-DE"/>
            </a:br>
            <a:r>
              <a:rPr lang="de"/>
              <a:t>durch Klicken bearbeiten</a:t>
            </a:r>
          </a:p>
        </p:txBody>
      </p:sp>
    </p:spTree>
    <p:extLst>
      <p:ext uri="{BB962C8B-B14F-4D97-AF65-F5344CB8AC3E}">
        <p14:creationId xmlns:p14="http://schemas.microsoft.com/office/powerpoint/2010/main" val="3535965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General Slide 11">
  <p:cSld name="General Slide 11">
    <p:bg>
      <p:bgPr>
        <a:gradFill>
          <a:gsLst>
            <a:gs pos="0">
              <a:srgbClr val="0D141C"/>
            </a:gs>
            <a:gs pos="100000">
              <a:srgbClr val="0F2333"/>
            </a:gs>
          </a:gsLst>
          <a:lin ang="2700006" scaled="0"/>
        </a:gradFill>
        <a:effectLst/>
      </p:bgPr>
    </p:bg>
    <p:spTree>
      <p:nvGrpSpPr>
        <p:cNvPr id="1" name="Shape 42"/>
        <p:cNvGrpSpPr/>
        <p:nvPr/>
      </p:nvGrpSpPr>
      <p:grpSpPr>
        <a:xfrm>
          <a:off x="0" y="0"/>
          <a:ext cx="0" cy="0"/>
          <a:chOff x="0" y="0"/>
          <a:chExt cx="0" cy="0"/>
        </a:xfrm>
      </p:grpSpPr>
      <p:pic>
        <p:nvPicPr>
          <p:cNvPr id="43" name="Google Shape;43;p8" title="Green_Blur.png"/>
          <p:cNvPicPr preferRelativeResize="0"/>
          <p:nvPr/>
        </p:nvPicPr>
        <p:blipFill rotWithShape="1">
          <a:blip r:embed="rId2">
            <a:alphaModFix/>
          </a:blip>
          <a:srcRect t="19212" r="79697" b="24067"/>
          <a:stretch/>
        </p:blipFill>
        <p:spPr>
          <a:xfrm>
            <a:off x="9737284" y="0"/>
            <a:ext cx="2454719" cy="6858001"/>
          </a:xfrm>
          <a:prstGeom prst="rect">
            <a:avLst/>
          </a:prstGeom>
          <a:noFill/>
          <a:ln>
            <a:noFill/>
          </a:ln>
        </p:spPr>
      </p:pic>
      <p:sp>
        <p:nvSpPr>
          <p:cNvPr id="44" name="Google Shape;44;p8"/>
          <p:cNvSpPr/>
          <p:nvPr/>
        </p:nvSpPr>
        <p:spPr>
          <a:xfrm>
            <a:off x="9098717" y="6413500"/>
            <a:ext cx="27888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45" name="Google Shape;45;p8" title="SR SAP Logo Inverse.png"/>
          <p:cNvPicPr preferRelativeResize="0"/>
          <p:nvPr/>
        </p:nvPicPr>
        <p:blipFill rotWithShape="1">
          <a:blip r:embed="rId3">
            <a:alphaModFix/>
          </a:blip>
          <a:srcRect/>
          <a:stretch/>
        </p:blipFill>
        <p:spPr>
          <a:xfrm>
            <a:off x="9309100" y="301134"/>
            <a:ext cx="2116669" cy="417534"/>
          </a:xfrm>
          <a:prstGeom prst="rect">
            <a:avLst/>
          </a:prstGeom>
          <a:noFill/>
          <a:ln>
            <a:noFill/>
          </a:ln>
        </p:spPr>
      </p:pic>
    </p:spTree>
    <p:extLst>
      <p:ext uri="{BB962C8B-B14F-4D97-AF65-F5344CB8AC3E}">
        <p14:creationId xmlns:p14="http://schemas.microsoft.com/office/powerpoint/2010/main" val="341194600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Big Stat Slide 1">
  <p:cSld name="Big Stat Slide 1">
    <p:bg>
      <p:bgPr>
        <a:gradFill>
          <a:gsLst>
            <a:gs pos="0">
              <a:srgbClr val="0D141C"/>
            </a:gs>
            <a:gs pos="100000">
              <a:srgbClr val="0F2333"/>
            </a:gs>
          </a:gsLst>
          <a:lin ang="0" scaled="0"/>
        </a:gradFill>
        <a:effectLst/>
      </p:bgPr>
    </p:bg>
    <p:spTree>
      <p:nvGrpSpPr>
        <p:cNvPr id="1" name="Shape 1466"/>
        <p:cNvGrpSpPr/>
        <p:nvPr/>
      </p:nvGrpSpPr>
      <p:grpSpPr>
        <a:xfrm>
          <a:off x="0" y="0"/>
          <a:ext cx="0" cy="0"/>
          <a:chOff x="0" y="0"/>
          <a:chExt cx="0" cy="0"/>
        </a:xfrm>
      </p:grpSpPr>
      <p:pic>
        <p:nvPicPr>
          <p:cNvPr id="1467" name="Google Shape;1467;p202" title="Property 1=Line.png"/>
          <p:cNvPicPr preferRelativeResize="0"/>
          <p:nvPr/>
        </p:nvPicPr>
        <p:blipFill rotWithShape="1">
          <a:blip r:embed="rId2">
            <a:alphaModFix/>
          </a:blip>
          <a:srcRect t="4324" b="20607"/>
          <a:stretch/>
        </p:blipFill>
        <p:spPr>
          <a:xfrm>
            <a:off x="1" y="4587767"/>
            <a:ext cx="12192003" cy="2270233"/>
          </a:xfrm>
          <a:prstGeom prst="rect">
            <a:avLst/>
          </a:prstGeom>
          <a:noFill/>
          <a:ln>
            <a:noFill/>
          </a:ln>
        </p:spPr>
      </p:pic>
      <p:sp>
        <p:nvSpPr>
          <p:cNvPr id="1468" name="Google Shape;1468;p202"/>
          <p:cNvSpPr/>
          <p:nvPr/>
        </p:nvSpPr>
        <p:spPr>
          <a:xfrm>
            <a:off x="8779983" y="6413500"/>
            <a:ext cx="31072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32A964"/>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C0C3B9"/>
              </a:solidFill>
              <a:latin typeface="Calibri"/>
              <a:ea typeface="Calibri"/>
              <a:cs typeface="Calibri"/>
              <a:sym typeface="Calibri"/>
            </a:endParaRPr>
          </a:p>
        </p:txBody>
      </p:sp>
      <p:pic>
        <p:nvPicPr>
          <p:cNvPr id="1469" name="Google Shape;1469;p202" title="SR SAP Logo Inverse.png"/>
          <p:cNvPicPr preferRelativeResize="0"/>
          <p:nvPr/>
        </p:nvPicPr>
        <p:blipFill rotWithShape="1">
          <a:blip r:embed="rId3">
            <a:alphaModFix/>
          </a:blip>
          <a:srcRect/>
          <a:stretch/>
        </p:blipFill>
        <p:spPr>
          <a:xfrm>
            <a:off x="5072067" y="511124"/>
            <a:ext cx="2047836" cy="403967"/>
          </a:xfrm>
          <a:prstGeom prst="rect">
            <a:avLst/>
          </a:prstGeom>
          <a:noFill/>
          <a:ln>
            <a:noFill/>
          </a:ln>
        </p:spPr>
      </p:pic>
      <p:pic>
        <p:nvPicPr>
          <p:cNvPr id="1470" name="Google Shape;1470;p202" title="Green_Blur.png"/>
          <p:cNvPicPr preferRelativeResize="0"/>
          <p:nvPr/>
        </p:nvPicPr>
        <p:blipFill rotWithShape="1">
          <a:blip r:embed="rId4">
            <a:alphaModFix/>
          </a:blip>
          <a:srcRect l="65123" t="64719" b="-53"/>
          <a:stretch/>
        </p:blipFill>
        <p:spPr>
          <a:xfrm>
            <a:off x="1" y="0"/>
            <a:ext cx="3623103" cy="3670685"/>
          </a:xfrm>
          <a:prstGeom prst="rect">
            <a:avLst/>
          </a:prstGeom>
          <a:noFill/>
          <a:ln>
            <a:noFill/>
          </a:ln>
        </p:spPr>
      </p:pic>
    </p:spTree>
    <p:extLst>
      <p:ext uri="{BB962C8B-B14F-4D97-AF65-F5344CB8AC3E}">
        <p14:creationId xmlns:p14="http://schemas.microsoft.com/office/powerpoint/2010/main" val="304654334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Big Stat Slide 2">
  <p:cSld name="Big Stat Slide 2">
    <p:spTree>
      <p:nvGrpSpPr>
        <p:cNvPr id="1" name="Shape 1471"/>
        <p:cNvGrpSpPr/>
        <p:nvPr/>
      </p:nvGrpSpPr>
      <p:grpSpPr>
        <a:xfrm>
          <a:off x="0" y="0"/>
          <a:ext cx="0" cy="0"/>
          <a:chOff x="0" y="0"/>
          <a:chExt cx="0" cy="0"/>
        </a:xfrm>
      </p:grpSpPr>
      <p:pic>
        <p:nvPicPr>
          <p:cNvPr id="1472" name="Google Shape;1472;p203" descr="preencoded.png"/>
          <p:cNvPicPr preferRelativeResize="0"/>
          <p:nvPr/>
        </p:nvPicPr>
        <p:blipFill rotWithShape="1">
          <a:blip r:embed="rId2">
            <a:alphaModFix/>
          </a:blip>
          <a:srcRect/>
          <a:stretch/>
        </p:blipFill>
        <p:spPr>
          <a:xfrm>
            <a:off x="1" y="0"/>
            <a:ext cx="12191999" cy="6858001"/>
          </a:xfrm>
          <a:prstGeom prst="rect">
            <a:avLst/>
          </a:prstGeom>
          <a:noFill/>
          <a:ln>
            <a:noFill/>
          </a:ln>
        </p:spPr>
      </p:pic>
      <p:pic>
        <p:nvPicPr>
          <p:cNvPr id="1473" name="Google Shape;1473;p203" descr="preencoded.png"/>
          <p:cNvPicPr preferRelativeResize="0"/>
          <p:nvPr/>
        </p:nvPicPr>
        <p:blipFill rotWithShape="1">
          <a:blip r:embed="rId3">
            <a:alphaModFix/>
          </a:blip>
          <a:srcRect/>
          <a:stretch/>
        </p:blipFill>
        <p:spPr>
          <a:xfrm>
            <a:off x="0" y="3092450"/>
            <a:ext cx="12192002" cy="3765550"/>
          </a:xfrm>
          <a:prstGeom prst="rect">
            <a:avLst/>
          </a:prstGeom>
          <a:noFill/>
          <a:ln>
            <a:noFill/>
          </a:ln>
        </p:spPr>
      </p:pic>
      <p:pic>
        <p:nvPicPr>
          <p:cNvPr id="1474" name="Google Shape;1474;p203" descr="preencoded.png"/>
          <p:cNvPicPr preferRelativeResize="0"/>
          <p:nvPr/>
        </p:nvPicPr>
        <p:blipFill rotWithShape="1">
          <a:blip r:embed="rId4">
            <a:alphaModFix/>
          </a:blip>
          <a:srcRect/>
          <a:stretch/>
        </p:blipFill>
        <p:spPr>
          <a:xfrm>
            <a:off x="0" y="3235325"/>
            <a:ext cx="12192005" cy="3479800"/>
          </a:xfrm>
          <a:prstGeom prst="rect">
            <a:avLst/>
          </a:prstGeom>
          <a:noFill/>
          <a:ln>
            <a:noFill/>
          </a:ln>
        </p:spPr>
      </p:pic>
      <p:sp>
        <p:nvSpPr>
          <p:cNvPr id="1475" name="Google Shape;1475;p203"/>
          <p:cNvSpPr/>
          <p:nvPr/>
        </p:nvSpPr>
        <p:spPr>
          <a:xfrm>
            <a:off x="9214633" y="6413500"/>
            <a:ext cx="26728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61798B"/>
              </a:buClr>
              <a:buSzPts val="1400"/>
              <a:buFont typeface="Inter"/>
              <a:buNone/>
            </a:pPr>
            <a:r>
              <a:rPr lang="en" sz="933">
                <a:solidFill>
                  <a:srgbClr val="61798B"/>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1476" name="Google Shape;1476;p203" title="SR SAP Logo Inverse.png"/>
          <p:cNvPicPr preferRelativeResize="0"/>
          <p:nvPr/>
        </p:nvPicPr>
        <p:blipFill rotWithShape="1">
          <a:blip r:embed="rId5">
            <a:alphaModFix/>
          </a:blip>
          <a:srcRect/>
          <a:stretch/>
        </p:blipFill>
        <p:spPr>
          <a:xfrm>
            <a:off x="5072067" y="511124"/>
            <a:ext cx="2047836" cy="403967"/>
          </a:xfrm>
          <a:prstGeom prst="rect">
            <a:avLst/>
          </a:prstGeom>
          <a:noFill/>
          <a:ln>
            <a:noFill/>
          </a:ln>
        </p:spPr>
      </p:pic>
    </p:spTree>
    <p:extLst>
      <p:ext uri="{BB962C8B-B14F-4D97-AF65-F5344CB8AC3E}">
        <p14:creationId xmlns:p14="http://schemas.microsoft.com/office/powerpoint/2010/main" val="198570434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General Slide Picture 2">
  <p:cSld name="General Slide Picture 2">
    <p:spTree>
      <p:nvGrpSpPr>
        <p:cNvPr id="1" name="Shape 1477"/>
        <p:cNvGrpSpPr/>
        <p:nvPr/>
      </p:nvGrpSpPr>
      <p:grpSpPr>
        <a:xfrm>
          <a:off x="0" y="0"/>
          <a:ext cx="0" cy="0"/>
          <a:chOff x="0" y="0"/>
          <a:chExt cx="0" cy="0"/>
        </a:xfrm>
      </p:grpSpPr>
      <p:pic>
        <p:nvPicPr>
          <p:cNvPr id="1478" name="Google Shape;1478;p204" title="Property 1=Wave B.png"/>
          <p:cNvPicPr preferRelativeResize="0"/>
          <p:nvPr/>
        </p:nvPicPr>
        <p:blipFill rotWithShape="1">
          <a:blip r:embed="rId2">
            <a:alphaModFix/>
          </a:blip>
          <a:srcRect l="5147" t="-33529" r="28093"/>
          <a:stretch/>
        </p:blipFill>
        <p:spPr>
          <a:xfrm>
            <a:off x="1" y="0"/>
            <a:ext cx="12192003" cy="6858002"/>
          </a:xfrm>
          <a:prstGeom prst="rect">
            <a:avLst/>
          </a:prstGeom>
          <a:noFill/>
          <a:ln>
            <a:noFill/>
          </a:ln>
        </p:spPr>
      </p:pic>
      <p:pic>
        <p:nvPicPr>
          <p:cNvPr id="1479" name="Google Shape;1479;p204" descr="preencoded.png"/>
          <p:cNvPicPr preferRelativeResize="0"/>
          <p:nvPr/>
        </p:nvPicPr>
        <p:blipFill rotWithShape="1">
          <a:blip r:embed="rId3">
            <a:alphaModFix/>
          </a:blip>
          <a:srcRect/>
          <a:stretch/>
        </p:blipFill>
        <p:spPr>
          <a:xfrm>
            <a:off x="1" y="0"/>
            <a:ext cx="12191999" cy="6858001"/>
          </a:xfrm>
          <a:prstGeom prst="rect">
            <a:avLst/>
          </a:prstGeom>
          <a:noFill/>
          <a:ln>
            <a:noFill/>
          </a:ln>
        </p:spPr>
      </p:pic>
      <p:sp>
        <p:nvSpPr>
          <p:cNvPr id="1480" name="Google Shape;1480;p204"/>
          <p:cNvSpPr/>
          <p:nvPr/>
        </p:nvSpPr>
        <p:spPr>
          <a:xfrm>
            <a:off x="9192900" y="6413500"/>
            <a:ext cx="2694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D1FAE0"/>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C0C3B9"/>
              </a:solidFill>
              <a:latin typeface="Calibri"/>
              <a:ea typeface="Calibri"/>
              <a:cs typeface="Calibri"/>
              <a:sym typeface="Calibri"/>
            </a:endParaRPr>
          </a:p>
        </p:txBody>
      </p:sp>
      <p:pic>
        <p:nvPicPr>
          <p:cNvPr id="1481" name="Google Shape;1481;p204" title="SR SAP Logo.png"/>
          <p:cNvPicPr preferRelativeResize="0"/>
          <p:nvPr/>
        </p:nvPicPr>
        <p:blipFill rotWithShape="1">
          <a:blip r:embed="rId4">
            <a:alphaModFix/>
          </a:blip>
          <a:srcRect t="10"/>
          <a:stretch/>
        </p:blipFill>
        <p:spPr>
          <a:xfrm>
            <a:off x="9550400" y="514188"/>
            <a:ext cx="2031998" cy="397833"/>
          </a:xfrm>
          <a:prstGeom prst="rect">
            <a:avLst/>
          </a:prstGeom>
          <a:noFill/>
          <a:ln>
            <a:noFill/>
          </a:ln>
        </p:spPr>
      </p:pic>
    </p:spTree>
    <p:extLst>
      <p:ext uri="{BB962C8B-B14F-4D97-AF65-F5344CB8AC3E}">
        <p14:creationId xmlns:p14="http://schemas.microsoft.com/office/powerpoint/2010/main" val="97959762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482"/>
        <p:cNvGrpSpPr/>
        <p:nvPr/>
      </p:nvGrpSpPr>
      <p:grpSpPr>
        <a:xfrm>
          <a:off x="0" y="0"/>
          <a:ext cx="0" cy="0"/>
          <a:chOff x="0" y="0"/>
          <a:chExt cx="0" cy="0"/>
        </a:xfrm>
      </p:grpSpPr>
      <p:pic>
        <p:nvPicPr>
          <p:cNvPr id="1483" name="Google Shape;1483;p205" title="Property 1=Wave C.png"/>
          <p:cNvPicPr preferRelativeResize="0"/>
          <p:nvPr/>
        </p:nvPicPr>
        <p:blipFill rotWithShape="1">
          <a:blip r:embed="rId2">
            <a:alphaModFix/>
          </a:blip>
          <a:srcRect t="51246" b="20137"/>
          <a:stretch/>
        </p:blipFill>
        <p:spPr>
          <a:xfrm>
            <a:off x="1" y="-76200"/>
            <a:ext cx="12192003" cy="981268"/>
          </a:xfrm>
          <a:prstGeom prst="rect">
            <a:avLst/>
          </a:prstGeom>
          <a:noFill/>
          <a:ln>
            <a:noFill/>
          </a:ln>
        </p:spPr>
      </p:pic>
      <p:pic>
        <p:nvPicPr>
          <p:cNvPr id="1484" name="Google Shape;1484;p205" descr="preencoded.png"/>
          <p:cNvPicPr preferRelativeResize="0"/>
          <p:nvPr/>
        </p:nvPicPr>
        <p:blipFill rotWithShape="1">
          <a:blip r:embed="rId3">
            <a:alphaModFix/>
          </a:blip>
          <a:srcRect l="-926" r="-824"/>
          <a:stretch/>
        </p:blipFill>
        <p:spPr>
          <a:xfrm>
            <a:off x="-165100" y="0"/>
            <a:ext cx="12509505" cy="1409733"/>
          </a:xfrm>
          <a:prstGeom prst="rect">
            <a:avLst/>
          </a:prstGeom>
          <a:noFill/>
          <a:ln>
            <a:noFill/>
          </a:ln>
        </p:spPr>
      </p:pic>
      <p:sp>
        <p:nvSpPr>
          <p:cNvPr id="1485" name="Google Shape;1485;p205"/>
          <p:cNvSpPr/>
          <p:nvPr/>
        </p:nvSpPr>
        <p:spPr>
          <a:xfrm>
            <a:off x="9069750" y="6413500"/>
            <a:ext cx="28176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1486" name="Google Shape;1486;p205" title="SR SAP Logo.png"/>
          <p:cNvPicPr preferRelativeResize="0"/>
          <p:nvPr/>
        </p:nvPicPr>
        <p:blipFill rotWithShape="1">
          <a:blip r:embed="rId4">
            <a:alphaModFix/>
          </a:blip>
          <a:srcRect t="10"/>
          <a:stretch/>
        </p:blipFill>
        <p:spPr>
          <a:xfrm>
            <a:off x="9347210" y="406402"/>
            <a:ext cx="2031998" cy="397833"/>
          </a:xfrm>
          <a:prstGeom prst="rect">
            <a:avLst/>
          </a:prstGeom>
          <a:noFill/>
          <a:ln>
            <a:noFill/>
          </a:ln>
        </p:spPr>
      </p:pic>
    </p:spTree>
    <p:extLst>
      <p:ext uri="{BB962C8B-B14F-4D97-AF65-F5344CB8AC3E}">
        <p14:creationId xmlns:p14="http://schemas.microsoft.com/office/powerpoint/2010/main" val="336277492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Custom Layout 1 1">
  <p:cSld name="Custom Layout 1 1">
    <p:spTree>
      <p:nvGrpSpPr>
        <p:cNvPr id="1" name="Shape 1487"/>
        <p:cNvGrpSpPr/>
        <p:nvPr/>
      </p:nvGrpSpPr>
      <p:grpSpPr>
        <a:xfrm>
          <a:off x="0" y="0"/>
          <a:ext cx="0" cy="0"/>
          <a:chOff x="0" y="0"/>
          <a:chExt cx="0" cy="0"/>
        </a:xfrm>
      </p:grpSpPr>
      <p:pic>
        <p:nvPicPr>
          <p:cNvPr id="1488" name="Google Shape;1488;p206" title="Property 1=Wave C.png"/>
          <p:cNvPicPr preferRelativeResize="0"/>
          <p:nvPr/>
        </p:nvPicPr>
        <p:blipFill rotWithShape="1">
          <a:blip r:embed="rId2">
            <a:alphaModFix/>
          </a:blip>
          <a:srcRect t="51246" b="20137"/>
          <a:stretch/>
        </p:blipFill>
        <p:spPr>
          <a:xfrm rot="10800000">
            <a:off x="-6832" y="5876725"/>
            <a:ext cx="12192003" cy="981266"/>
          </a:xfrm>
          <a:prstGeom prst="rect">
            <a:avLst/>
          </a:prstGeom>
          <a:noFill/>
          <a:ln>
            <a:noFill/>
          </a:ln>
        </p:spPr>
      </p:pic>
      <p:pic>
        <p:nvPicPr>
          <p:cNvPr id="1489" name="Google Shape;1489;p206" descr="preencoded.png"/>
          <p:cNvPicPr preferRelativeResize="0"/>
          <p:nvPr/>
        </p:nvPicPr>
        <p:blipFill rotWithShape="1">
          <a:blip r:embed="rId3">
            <a:alphaModFix/>
          </a:blip>
          <a:srcRect l="-926" r="-824"/>
          <a:stretch/>
        </p:blipFill>
        <p:spPr>
          <a:xfrm rot="10800000">
            <a:off x="-159234" y="5448258"/>
            <a:ext cx="12509505" cy="1409733"/>
          </a:xfrm>
          <a:prstGeom prst="rect">
            <a:avLst/>
          </a:prstGeom>
          <a:noFill/>
          <a:ln>
            <a:noFill/>
          </a:ln>
        </p:spPr>
      </p:pic>
      <p:sp>
        <p:nvSpPr>
          <p:cNvPr id="1490" name="Google Shape;1490;p206"/>
          <p:cNvSpPr/>
          <p:nvPr/>
        </p:nvSpPr>
        <p:spPr>
          <a:xfrm>
            <a:off x="9069750" y="6413500"/>
            <a:ext cx="28176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1491" name="Google Shape;1491;p206" title="SR SAP Logo.png"/>
          <p:cNvPicPr preferRelativeResize="0"/>
          <p:nvPr/>
        </p:nvPicPr>
        <p:blipFill rotWithShape="1">
          <a:blip r:embed="rId4">
            <a:alphaModFix/>
          </a:blip>
          <a:srcRect t="10"/>
          <a:stretch/>
        </p:blipFill>
        <p:spPr>
          <a:xfrm>
            <a:off x="9347210" y="406402"/>
            <a:ext cx="2031998" cy="397833"/>
          </a:xfrm>
          <a:prstGeom prst="rect">
            <a:avLst/>
          </a:prstGeom>
          <a:noFill/>
          <a:ln>
            <a:noFill/>
          </a:ln>
        </p:spPr>
      </p:pic>
    </p:spTree>
    <p:extLst>
      <p:ext uri="{BB962C8B-B14F-4D97-AF65-F5344CB8AC3E}">
        <p14:creationId xmlns:p14="http://schemas.microsoft.com/office/powerpoint/2010/main" val="116639480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General Slide 10">
  <p:cSld name="General Slide 10">
    <p:spTree>
      <p:nvGrpSpPr>
        <p:cNvPr id="1" name="Shape 1492"/>
        <p:cNvGrpSpPr/>
        <p:nvPr/>
      </p:nvGrpSpPr>
      <p:grpSpPr>
        <a:xfrm>
          <a:off x="0" y="0"/>
          <a:ext cx="0" cy="0"/>
          <a:chOff x="0" y="0"/>
          <a:chExt cx="0" cy="0"/>
        </a:xfrm>
      </p:grpSpPr>
      <p:pic>
        <p:nvPicPr>
          <p:cNvPr id="1493" name="Google Shape;1493;p207" title="Green_Blur.png"/>
          <p:cNvPicPr preferRelativeResize="0"/>
          <p:nvPr/>
        </p:nvPicPr>
        <p:blipFill rotWithShape="1">
          <a:blip r:embed="rId2">
            <a:alphaModFix/>
          </a:blip>
          <a:srcRect l="-13556" t="29018" r="69842" b="9269"/>
          <a:stretch/>
        </p:blipFill>
        <p:spPr>
          <a:xfrm rot="5400000">
            <a:off x="6862548" y="1541249"/>
            <a:ext cx="4419618" cy="6239287"/>
          </a:xfrm>
          <a:prstGeom prst="rect">
            <a:avLst/>
          </a:prstGeom>
          <a:noFill/>
          <a:ln>
            <a:noFill/>
          </a:ln>
        </p:spPr>
      </p:pic>
      <p:pic>
        <p:nvPicPr>
          <p:cNvPr id="1494" name="Google Shape;1494;p207" descr="preencoded.png"/>
          <p:cNvPicPr preferRelativeResize="0"/>
          <p:nvPr/>
        </p:nvPicPr>
        <p:blipFill rotWithShape="1">
          <a:blip r:embed="rId3">
            <a:alphaModFix/>
          </a:blip>
          <a:srcRect/>
          <a:stretch/>
        </p:blipFill>
        <p:spPr>
          <a:xfrm>
            <a:off x="0" y="0"/>
            <a:ext cx="12192007" cy="909256"/>
          </a:xfrm>
          <a:prstGeom prst="rect">
            <a:avLst/>
          </a:prstGeom>
          <a:noFill/>
          <a:ln>
            <a:noFill/>
          </a:ln>
        </p:spPr>
      </p:pic>
      <p:pic>
        <p:nvPicPr>
          <p:cNvPr id="1495" name="Google Shape;1495;p207" descr="preencoded.png"/>
          <p:cNvPicPr preferRelativeResize="0"/>
          <p:nvPr/>
        </p:nvPicPr>
        <p:blipFill rotWithShape="1">
          <a:blip r:embed="rId4">
            <a:alphaModFix/>
          </a:blip>
          <a:srcRect/>
          <a:stretch/>
        </p:blipFill>
        <p:spPr>
          <a:xfrm>
            <a:off x="1" y="0"/>
            <a:ext cx="12192007" cy="1409738"/>
          </a:xfrm>
          <a:prstGeom prst="rect">
            <a:avLst/>
          </a:prstGeom>
          <a:noFill/>
          <a:ln>
            <a:noFill/>
          </a:ln>
        </p:spPr>
      </p:pic>
      <p:pic>
        <p:nvPicPr>
          <p:cNvPr id="1496" name="Google Shape;1496;p207" title="Property 1=Wave A.png"/>
          <p:cNvPicPr preferRelativeResize="0"/>
          <p:nvPr/>
        </p:nvPicPr>
        <p:blipFill rotWithShape="1">
          <a:blip r:embed="rId5">
            <a:alphaModFix/>
          </a:blip>
          <a:srcRect t="17037" b="56296"/>
          <a:stretch/>
        </p:blipFill>
        <p:spPr>
          <a:xfrm>
            <a:off x="1" y="5943600"/>
            <a:ext cx="12192003" cy="914400"/>
          </a:xfrm>
          <a:prstGeom prst="rect">
            <a:avLst/>
          </a:prstGeom>
          <a:noFill/>
          <a:ln>
            <a:noFill/>
          </a:ln>
        </p:spPr>
      </p:pic>
      <p:sp>
        <p:nvSpPr>
          <p:cNvPr id="1497" name="Google Shape;1497;p207"/>
          <p:cNvSpPr/>
          <p:nvPr/>
        </p:nvSpPr>
        <p:spPr>
          <a:xfrm>
            <a:off x="9055267" y="6413500"/>
            <a:ext cx="28320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1498" name="Google Shape;1498;p207" title="SR SAP Logo.png"/>
          <p:cNvPicPr preferRelativeResize="0"/>
          <p:nvPr/>
        </p:nvPicPr>
        <p:blipFill rotWithShape="1">
          <a:blip r:embed="rId6">
            <a:alphaModFix/>
          </a:blip>
          <a:srcRect t="10"/>
          <a:stretch/>
        </p:blipFill>
        <p:spPr>
          <a:xfrm>
            <a:off x="9347210" y="406402"/>
            <a:ext cx="2031998" cy="397833"/>
          </a:xfrm>
          <a:prstGeom prst="rect">
            <a:avLst/>
          </a:prstGeom>
          <a:noFill/>
          <a:ln>
            <a:noFill/>
          </a:ln>
        </p:spPr>
      </p:pic>
    </p:spTree>
    <p:extLst>
      <p:ext uri="{BB962C8B-B14F-4D97-AF65-F5344CB8AC3E}">
        <p14:creationId xmlns:p14="http://schemas.microsoft.com/office/powerpoint/2010/main" val="189696193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General Slide 5">
  <p:cSld name="General Slide 5">
    <p:spTree>
      <p:nvGrpSpPr>
        <p:cNvPr id="1" name="Shape 1499"/>
        <p:cNvGrpSpPr/>
        <p:nvPr/>
      </p:nvGrpSpPr>
      <p:grpSpPr>
        <a:xfrm>
          <a:off x="0" y="0"/>
          <a:ext cx="0" cy="0"/>
          <a:chOff x="0" y="0"/>
          <a:chExt cx="0" cy="0"/>
        </a:xfrm>
      </p:grpSpPr>
      <p:pic>
        <p:nvPicPr>
          <p:cNvPr id="1500" name="Google Shape;1500;p208" descr="preencoded.png"/>
          <p:cNvPicPr preferRelativeResize="0"/>
          <p:nvPr/>
        </p:nvPicPr>
        <p:blipFill rotWithShape="1">
          <a:blip r:embed="rId2">
            <a:alphaModFix/>
          </a:blip>
          <a:srcRect/>
          <a:stretch/>
        </p:blipFill>
        <p:spPr>
          <a:xfrm>
            <a:off x="9347200" y="406400"/>
            <a:ext cx="2032000" cy="206995"/>
          </a:xfrm>
          <a:prstGeom prst="rect">
            <a:avLst/>
          </a:prstGeom>
          <a:noFill/>
          <a:ln>
            <a:noFill/>
          </a:ln>
        </p:spPr>
      </p:pic>
      <p:pic>
        <p:nvPicPr>
          <p:cNvPr id="1501" name="Google Shape;1501;p208" title="Property 1=Wave C.png"/>
          <p:cNvPicPr preferRelativeResize="0"/>
          <p:nvPr/>
        </p:nvPicPr>
        <p:blipFill rotWithShape="1">
          <a:blip r:embed="rId3">
            <a:alphaModFix/>
          </a:blip>
          <a:srcRect t="22224" b="51109"/>
          <a:stretch/>
        </p:blipFill>
        <p:spPr>
          <a:xfrm>
            <a:off x="1" y="5943600"/>
            <a:ext cx="12192003" cy="914400"/>
          </a:xfrm>
          <a:prstGeom prst="rect">
            <a:avLst/>
          </a:prstGeom>
          <a:noFill/>
          <a:ln>
            <a:noFill/>
          </a:ln>
        </p:spPr>
      </p:pic>
      <p:sp>
        <p:nvSpPr>
          <p:cNvPr id="1502" name="Google Shape;1502;p208"/>
          <p:cNvSpPr/>
          <p:nvPr/>
        </p:nvSpPr>
        <p:spPr>
          <a:xfrm>
            <a:off x="9339250" y="6413500"/>
            <a:ext cx="25480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1503" name="Google Shape;1503;p208" title="Property 1=Wave C.png"/>
          <p:cNvPicPr preferRelativeResize="0"/>
          <p:nvPr/>
        </p:nvPicPr>
        <p:blipFill rotWithShape="1">
          <a:blip r:embed="rId3">
            <a:alphaModFix/>
          </a:blip>
          <a:srcRect l="8995" t="51246" r="7021" b="20137"/>
          <a:stretch/>
        </p:blipFill>
        <p:spPr>
          <a:xfrm flipH="1">
            <a:off x="4" y="-76200"/>
            <a:ext cx="12191997" cy="1168401"/>
          </a:xfrm>
          <a:prstGeom prst="rect">
            <a:avLst/>
          </a:prstGeom>
          <a:noFill/>
          <a:ln>
            <a:noFill/>
          </a:ln>
        </p:spPr>
      </p:pic>
      <p:pic>
        <p:nvPicPr>
          <p:cNvPr id="1504" name="Google Shape;1504;p208" title="SR SAP Logo Inverse.png"/>
          <p:cNvPicPr preferRelativeResize="0"/>
          <p:nvPr/>
        </p:nvPicPr>
        <p:blipFill rotWithShape="1">
          <a:blip r:embed="rId4">
            <a:alphaModFix/>
          </a:blip>
          <a:srcRect/>
          <a:stretch/>
        </p:blipFill>
        <p:spPr>
          <a:xfrm>
            <a:off x="9339233" y="307900"/>
            <a:ext cx="2047932" cy="404000"/>
          </a:xfrm>
          <a:prstGeom prst="rect">
            <a:avLst/>
          </a:prstGeom>
          <a:noFill/>
          <a:ln>
            <a:noFill/>
          </a:ln>
        </p:spPr>
      </p:pic>
    </p:spTree>
    <p:extLst>
      <p:ext uri="{BB962C8B-B14F-4D97-AF65-F5344CB8AC3E}">
        <p14:creationId xmlns:p14="http://schemas.microsoft.com/office/powerpoint/2010/main" val="20456277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matchingName="Quote Slide 1">
  <p:cSld name="Quote Slide 1">
    <p:bg>
      <p:bgPr>
        <a:gradFill>
          <a:gsLst>
            <a:gs pos="0">
              <a:srgbClr val="0D141C"/>
            </a:gs>
            <a:gs pos="100000">
              <a:srgbClr val="0F2333"/>
            </a:gs>
          </a:gsLst>
          <a:lin ang="5400700" scaled="0"/>
        </a:gradFill>
        <a:effectLst/>
      </p:bgPr>
    </p:bg>
    <p:spTree>
      <p:nvGrpSpPr>
        <p:cNvPr id="1" name="Shape 1505"/>
        <p:cNvGrpSpPr/>
        <p:nvPr/>
      </p:nvGrpSpPr>
      <p:grpSpPr>
        <a:xfrm>
          <a:off x="0" y="0"/>
          <a:ext cx="0" cy="0"/>
          <a:chOff x="0" y="0"/>
          <a:chExt cx="0" cy="0"/>
        </a:xfrm>
      </p:grpSpPr>
      <p:pic>
        <p:nvPicPr>
          <p:cNvPr id="1506" name="Google Shape;1506;p209" title="Property 1=Wave D.png"/>
          <p:cNvPicPr preferRelativeResize="0"/>
          <p:nvPr/>
        </p:nvPicPr>
        <p:blipFill>
          <a:blip r:embed="rId2">
            <a:alphaModFix/>
          </a:blip>
          <a:stretch>
            <a:fillRect/>
          </a:stretch>
        </p:blipFill>
        <p:spPr>
          <a:xfrm>
            <a:off x="25401" y="3429000"/>
            <a:ext cx="12192003" cy="3429001"/>
          </a:xfrm>
          <a:prstGeom prst="rect">
            <a:avLst/>
          </a:prstGeom>
          <a:noFill/>
          <a:ln>
            <a:noFill/>
          </a:ln>
        </p:spPr>
      </p:pic>
      <p:pic>
        <p:nvPicPr>
          <p:cNvPr id="1507" name="Google Shape;1507;p209" title="Green_Blur.png"/>
          <p:cNvPicPr preferRelativeResize="0"/>
          <p:nvPr/>
        </p:nvPicPr>
        <p:blipFill rotWithShape="1">
          <a:blip r:embed="rId3">
            <a:alphaModFix/>
          </a:blip>
          <a:srcRect l="9495" t="31702" r="9487" b="23565"/>
          <a:stretch/>
        </p:blipFill>
        <p:spPr>
          <a:xfrm>
            <a:off x="1168767" y="1409700"/>
            <a:ext cx="9867161" cy="5448301"/>
          </a:xfrm>
          <a:prstGeom prst="rect">
            <a:avLst/>
          </a:prstGeom>
          <a:noFill/>
          <a:ln>
            <a:noFill/>
          </a:ln>
        </p:spPr>
      </p:pic>
      <p:pic>
        <p:nvPicPr>
          <p:cNvPr id="1508" name="Google Shape;1508;p209" descr="preencoded.png"/>
          <p:cNvPicPr preferRelativeResize="0"/>
          <p:nvPr/>
        </p:nvPicPr>
        <p:blipFill rotWithShape="1">
          <a:blip r:embed="rId4">
            <a:alphaModFix/>
          </a:blip>
          <a:srcRect/>
          <a:stretch/>
        </p:blipFill>
        <p:spPr>
          <a:xfrm>
            <a:off x="1009651" y="1238250"/>
            <a:ext cx="10223503" cy="5149851"/>
          </a:xfrm>
          <a:prstGeom prst="rect">
            <a:avLst/>
          </a:prstGeom>
          <a:noFill/>
          <a:ln>
            <a:noFill/>
          </a:ln>
        </p:spPr>
      </p:pic>
      <p:pic>
        <p:nvPicPr>
          <p:cNvPr id="1509" name="Google Shape;1509;p209" title="SR SAP Logo Inverse.png"/>
          <p:cNvPicPr preferRelativeResize="0"/>
          <p:nvPr/>
        </p:nvPicPr>
        <p:blipFill rotWithShape="1">
          <a:blip r:embed="rId5">
            <a:alphaModFix/>
          </a:blip>
          <a:srcRect t="10" b="-10"/>
          <a:stretch/>
        </p:blipFill>
        <p:spPr>
          <a:xfrm>
            <a:off x="9347200" y="309488"/>
            <a:ext cx="2031998" cy="400834"/>
          </a:xfrm>
          <a:prstGeom prst="rect">
            <a:avLst/>
          </a:prstGeom>
          <a:noFill/>
          <a:ln>
            <a:noFill/>
          </a:ln>
        </p:spPr>
      </p:pic>
      <p:sp>
        <p:nvSpPr>
          <p:cNvPr id="1510" name="Google Shape;1510;p209"/>
          <p:cNvSpPr/>
          <p:nvPr/>
        </p:nvSpPr>
        <p:spPr>
          <a:xfrm>
            <a:off x="9207383" y="6413500"/>
            <a:ext cx="26800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8EE8AA"/>
              </a:buClr>
              <a:buSzPts val="1400"/>
              <a:buFont typeface="Inter"/>
              <a:buNone/>
            </a:pPr>
            <a:r>
              <a:rPr lang="en" sz="933">
                <a:solidFill>
                  <a:srgbClr val="8EE8AA"/>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spTree>
    <p:extLst>
      <p:ext uri="{BB962C8B-B14F-4D97-AF65-F5344CB8AC3E}">
        <p14:creationId xmlns:p14="http://schemas.microsoft.com/office/powerpoint/2010/main" val="94642680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matchingName="General Slide 6">
  <p:cSld name="General Slide 6">
    <p:spTree>
      <p:nvGrpSpPr>
        <p:cNvPr id="1" name="Shape 1511"/>
        <p:cNvGrpSpPr/>
        <p:nvPr/>
      </p:nvGrpSpPr>
      <p:grpSpPr>
        <a:xfrm>
          <a:off x="0" y="0"/>
          <a:ext cx="0" cy="0"/>
          <a:chOff x="0" y="0"/>
          <a:chExt cx="0" cy="0"/>
        </a:xfrm>
      </p:grpSpPr>
      <p:pic>
        <p:nvPicPr>
          <p:cNvPr id="1512" name="Google Shape;1512;p210" title="Property 1=Wave D.png"/>
          <p:cNvPicPr preferRelativeResize="0"/>
          <p:nvPr/>
        </p:nvPicPr>
        <p:blipFill rotWithShape="1">
          <a:blip r:embed="rId2">
            <a:alphaModFix/>
          </a:blip>
          <a:srcRect b="25926"/>
          <a:stretch/>
        </p:blipFill>
        <p:spPr>
          <a:xfrm>
            <a:off x="1" y="4317917"/>
            <a:ext cx="12192003" cy="2540083"/>
          </a:xfrm>
          <a:prstGeom prst="rect">
            <a:avLst/>
          </a:prstGeom>
          <a:noFill/>
          <a:ln>
            <a:noFill/>
          </a:ln>
        </p:spPr>
      </p:pic>
      <p:pic>
        <p:nvPicPr>
          <p:cNvPr id="1513" name="Google Shape;1513;p210" descr="preencoded.png"/>
          <p:cNvPicPr preferRelativeResize="0"/>
          <p:nvPr/>
        </p:nvPicPr>
        <p:blipFill rotWithShape="1">
          <a:blip r:embed="rId3">
            <a:alphaModFix/>
          </a:blip>
          <a:srcRect/>
          <a:stretch/>
        </p:blipFill>
        <p:spPr>
          <a:xfrm>
            <a:off x="0" y="3414440"/>
            <a:ext cx="12192005" cy="3354662"/>
          </a:xfrm>
          <a:prstGeom prst="rect">
            <a:avLst/>
          </a:prstGeom>
          <a:noFill/>
          <a:ln>
            <a:noFill/>
          </a:ln>
        </p:spPr>
      </p:pic>
      <p:pic>
        <p:nvPicPr>
          <p:cNvPr id="1514" name="Google Shape;1514;p210" title="SR SAP Logo.png"/>
          <p:cNvPicPr preferRelativeResize="0"/>
          <p:nvPr/>
        </p:nvPicPr>
        <p:blipFill rotWithShape="1">
          <a:blip r:embed="rId4">
            <a:alphaModFix/>
          </a:blip>
          <a:srcRect/>
          <a:stretch/>
        </p:blipFill>
        <p:spPr>
          <a:xfrm>
            <a:off x="9347200" y="310969"/>
            <a:ext cx="2031998" cy="397867"/>
          </a:xfrm>
          <a:prstGeom prst="rect">
            <a:avLst/>
          </a:prstGeom>
          <a:noFill/>
          <a:ln>
            <a:noFill/>
          </a:ln>
        </p:spPr>
      </p:pic>
      <p:sp>
        <p:nvSpPr>
          <p:cNvPr id="1515" name="Google Shape;1515;p210"/>
          <p:cNvSpPr/>
          <p:nvPr/>
        </p:nvSpPr>
        <p:spPr>
          <a:xfrm>
            <a:off x="9347200" y="6413500"/>
            <a:ext cx="25400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8EE8AA"/>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C0C3B9"/>
              </a:solidFill>
              <a:latin typeface="Calibri"/>
              <a:ea typeface="Calibri"/>
              <a:cs typeface="Calibri"/>
              <a:sym typeface="Calibri"/>
            </a:endParaRPr>
          </a:p>
        </p:txBody>
      </p:sp>
    </p:spTree>
    <p:extLst>
      <p:ext uri="{BB962C8B-B14F-4D97-AF65-F5344CB8AC3E}">
        <p14:creationId xmlns:p14="http://schemas.microsoft.com/office/powerpoint/2010/main" val="187917320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matchingName="General Slide 7">
  <p:cSld name="General Slide 7">
    <p:spTree>
      <p:nvGrpSpPr>
        <p:cNvPr id="1" name="Shape 1516"/>
        <p:cNvGrpSpPr/>
        <p:nvPr/>
      </p:nvGrpSpPr>
      <p:grpSpPr>
        <a:xfrm>
          <a:off x="0" y="0"/>
          <a:ext cx="0" cy="0"/>
          <a:chOff x="0" y="0"/>
          <a:chExt cx="0" cy="0"/>
        </a:xfrm>
      </p:grpSpPr>
      <p:pic>
        <p:nvPicPr>
          <p:cNvPr id="1517" name="Google Shape;1517;p211" title="Green_Blur.png"/>
          <p:cNvPicPr preferRelativeResize="0"/>
          <p:nvPr/>
        </p:nvPicPr>
        <p:blipFill rotWithShape="1">
          <a:blip r:embed="rId2">
            <a:alphaModFix/>
          </a:blip>
          <a:srcRect l="-461" t="24198" r="42880" b="24198"/>
          <a:stretch/>
        </p:blipFill>
        <p:spPr>
          <a:xfrm>
            <a:off x="4370250" y="-139000"/>
            <a:ext cx="7873871" cy="7056917"/>
          </a:xfrm>
          <a:prstGeom prst="rect">
            <a:avLst/>
          </a:prstGeom>
          <a:noFill/>
          <a:ln>
            <a:noFill/>
          </a:ln>
        </p:spPr>
      </p:pic>
      <p:grpSp>
        <p:nvGrpSpPr>
          <p:cNvPr id="1518" name="Google Shape;1518;p211"/>
          <p:cNvGrpSpPr/>
          <p:nvPr/>
        </p:nvGrpSpPr>
        <p:grpSpPr>
          <a:xfrm>
            <a:off x="6877984" y="-139001"/>
            <a:ext cx="5366135" cy="7136001"/>
            <a:chOff x="12309225" y="-208501"/>
            <a:chExt cx="8049203" cy="10704001"/>
          </a:xfrm>
        </p:grpSpPr>
        <p:pic>
          <p:nvPicPr>
            <p:cNvPr id="1519" name="Google Shape;1519;p211" title="Property 1=Wave C.png"/>
            <p:cNvPicPr preferRelativeResize="0"/>
            <p:nvPr/>
          </p:nvPicPr>
          <p:blipFill>
            <a:blip r:embed="rId3">
              <a:alphaModFix/>
            </a:blip>
            <a:stretch>
              <a:fillRect/>
            </a:stretch>
          </p:blipFill>
          <p:spPr>
            <a:xfrm rot="-5400000">
              <a:off x="8464263" y="3636461"/>
              <a:ext cx="10699028" cy="3009105"/>
            </a:xfrm>
            <a:prstGeom prst="rect">
              <a:avLst/>
            </a:prstGeom>
            <a:noFill/>
            <a:ln>
              <a:noFill/>
            </a:ln>
          </p:spPr>
        </p:pic>
        <p:sp>
          <p:nvSpPr>
            <p:cNvPr id="1520" name="Google Shape;1520;p211"/>
            <p:cNvSpPr/>
            <p:nvPr/>
          </p:nvSpPr>
          <p:spPr>
            <a:xfrm>
              <a:off x="14379428" y="-208500"/>
              <a:ext cx="5979000" cy="10704000"/>
            </a:xfrm>
            <a:prstGeom prst="rect">
              <a:avLst/>
            </a:prstGeom>
            <a:solidFill>
              <a:srgbClr val="0F2333"/>
            </a:solidFill>
            <a:ln>
              <a:noFill/>
            </a:ln>
          </p:spPr>
          <p:txBody>
            <a:bodyPr spcFirstLastPara="1" wrap="square" lIns="91450" tIns="91450" rIns="91450" bIns="91450" anchor="ctr" anchorCtr="0">
              <a:noAutofit/>
            </a:bodyPr>
            <a:lstStyle/>
            <a:p>
              <a:pPr marL="0" lvl="0" indent="0" algn="ctr" rtl="0">
                <a:spcBef>
                  <a:spcPts val="0"/>
                </a:spcBef>
                <a:spcAft>
                  <a:spcPts val="0"/>
                </a:spcAft>
                <a:buNone/>
              </a:pPr>
              <a:endParaRPr sz="933">
                <a:latin typeface="Inter"/>
                <a:ea typeface="Inter"/>
                <a:cs typeface="Inter"/>
                <a:sym typeface="Inter"/>
              </a:endParaRPr>
            </a:p>
          </p:txBody>
        </p:sp>
      </p:grpSp>
      <p:pic>
        <p:nvPicPr>
          <p:cNvPr id="1521" name="Google Shape;1521;p211" title="Property 1=Line.png"/>
          <p:cNvPicPr preferRelativeResize="0"/>
          <p:nvPr/>
        </p:nvPicPr>
        <p:blipFill rotWithShape="1">
          <a:blip r:embed="rId4">
            <a:alphaModFix/>
          </a:blip>
          <a:srcRect l="37762" t="-101784" r="37765" b="-56748"/>
          <a:stretch/>
        </p:blipFill>
        <p:spPr>
          <a:xfrm>
            <a:off x="6337300" y="0"/>
            <a:ext cx="2617187" cy="6858000"/>
          </a:xfrm>
          <a:prstGeom prst="rect">
            <a:avLst/>
          </a:prstGeom>
          <a:noFill/>
          <a:ln>
            <a:noFill/>
          </a:ln>
        </p:spPr>
      </p:pic>
      <p:sp>
        <p:nvSpPr>
          <p:cNvPr id="1522" name="Google Shape;1522;p211"/>
          <p:cNvSpPr/>
          <p:nvPr/>
        </p:nvSpPr>
        <p:spPr>
          <a:xfrm>
            <a:off x="304800" y="6413500"/>
            <a:ext cx="2730800" cy="140000"/>
          </a:xfrm>
          <a:prstGeom prst="rect">
            <a:avLst/>
          </a:prstGeom>
          <a:noFill/>
          <a:ln>
            <a:noFill/>
          </a:ln>
        </p:spPr>
        <p:txBody>
          <a:bodyPr spcFirstLastPara="1" wrap="square" lIns="0" tIns="0" rIns="0" bIns="0" anchor="b" anchorCtr="0">
            <a:noAutofit/>
          </a:bodyPr>
          <a:lstStyle/>
          <a:p>
            <a:pPr marL="0" marR="0" lvl="0" indent="0" algn="l" rtl="0">
              <a:lnSpc>
                <a:spcPct val="103851"/>
              </a:lnSpc>
              <a:spcBef>
                <a:spcPts val="0"/>
              </a:spcBef>
              <a:spcAft>
                <a:spcPts val="0"/>
              </a:spcAft>
              <a:buClr>
                <a:srgbClr val="92958E"/>
              </a:buClr>
              <a:buSzPts val="1400"/>
              <a:buFont typeface="Inter"/>
              <a:buNone/>
            </a:pPr>
            <a:r>
              <a:rPr lang="en" sz="933">
                <a:solidFill>
                  <a:srgbClr val="92958E"/>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1523" name="Google Shape;1523;p211" title="SR SAP Logo Inverse.png"/>
          <p:cNvPicPr preferRelativeResize="0"/>
          <p:nvPr/>
        </p:nvPicPr>
        <p:blipFill rotWithShape="1">
          <a:blip r:embed="rId5">
            <a:alphaModFix/>
          </a:blip>
          <a:srcRect b="-10"/>
          <a:stretch/>
        </p:blipFill>
        <p:spPr>
          <a:xfrm>
            <a:off x="9516534" y="504326"/>
            <a:ext cx="2116669" cy="417566"/>
          </a:xfrm>
          <a:prstGeom prst="rect">
            <a:avLst/>
          </a:prstGeom>
          <a:noFill/>
          <a:ln>
            <a:noFill/>
          </a:ln>
        </p:spPr>
      </p:pic>
    </p:spTree>
    <p:extLst>
      <p:ext uri="{BB962C8B-B14F-4D97-AF65-F5344CB8AC3E}">
        <p14:creationId xmlns:p14="http://schemas.microsoft.com/office/powerpoint/2010/main" val="28298303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hapter Title Slide 1">
  <p:cSld name="Chapter Title Slide 1">
    <p:bg>
      <p:bgPr>
        <a:gradFill>
          <a:gsLst>
            <a:gs pos="0">
              <a:srgbClr val="0D141C"/>
            </a:gs>
            <a:gs pos="100000">
              <a:srgbClr val="0F2333"/>
            </a:gs>
          </a:gsLst>
          <a:lin ang="2700006" scaled="0"/>
        </a:gradFill>
        <a:effectLst/>
      </p:bgPr>
    </p:bg>
    <p:spTree>
      <p:nvGrpSpPr>
        <p:cNvPr id="1" name="Shape 46"/>
        <p:cNvGrpSpPr/>
        <p:nvPr/>
      </p:nvGrpSpPr>
      <p:grpSpPr>
        <a:xfrm>
          <a:off x="0" y="0"/>
          <a:ext cx="0" cy="0"/>
          <a:chOff x="0" y="0"/>
          <a:chExt cx="0" cy="0"/>
        </a:xfrm>
      </p:grpSpPr>
      <p:pic>
        <p:nvPicPr>
          <p:cNvPr id="47" name="Google Shape;47;p9" title="Green_Blur.png"/>
          <p:cNvPicPr preferRelativeResize="0"/>
          <p:nvPr/>
        </p:nvPicPr>
        <p:blipFill rotWithShape="1">
          <a:blip r:embed="rId2">
            <a:alphaModFix/>
          </a:blip>
          <a:srcRect t="19212" r="79954" b="24067"/>
          <a:stretch/>
        </p:blipFill>
        <p:spPr>
          <a:xfrm rot="5400000">
            <a:off x="3942759" y="-1381459"/>
            <a:ext cx="4309733" cy="12195249"/>
          </a:xfrm>
          <a:prstGeom prst="rect">
            <a:avLst/>
          </a:prstGeom>
          <a:noFill/>
          <a:ln>
            <a:noFill/>
          </a:ln>
        </p:spPr>
      </p:pic>
      <p:pic>
        <p:nvPicPr>
          <p:cNvPr id="48" name="Google Shape;48;p9" title="Property 1=Wave D.png"/>
          <p:cNvPicPr preferRelativeResize="0"/>
          <p:nvPr/>
        </p:nvPicPr>
        <p:blipFill rotWithShape="1">
          <a:blip r:embed="rId3">
            <a:alphaModFix/>
          </a:blip>
          <a:srcRect b="15197"/>
          <a:stretch/>
        </p:blipFill>
        <p:spPr>
          <a:xfrm>
            <a:off x="0" y="3950033"/>
            <a:ext cx="12192000" cy="2907967"/>
          </a:xfrm>
          <a:prstGeom prst="rect">
            <a:avLst/>
          </a:prstGeom>
          <a:noFill/>
          <a:ln>
            <a:noFill/>
          </a:ln>
        </p:spPr>
      </p:pic>
      <p:pic>
        <p:nvPicPr>
          <p:cNvPr id="49" name="Google Shape;49;p9" title="SR SAP Logo Inverse.png"/>
          <p:cNvPicPr preferRelativeResize="0"/>
          <p:nvPr/>
        </p:nvPicPr>
        <p:blipFill rotWithShape="1">
          <a:blip r:embed="rId4">
            <a:alphaModFix/>
          </a:blip>
          <a:srcRect/>
          <a:stretch/>
        </p:blipFill>
        <p:spPr>
          <a:xfrm>
            <a:off x="601617" y="6142767"/>
            <a:ext cx="2055833" cy="405567"/>
          </a:xfrm>
          <a:prstGeom prst="rect">
            <a:avLst/>
          </a:prstGeom>
          <a:noFill/>
          <a:ln>
            <a:noFill/>
          </a:ln>
        </p:spPr>
      </p:pic>
    </p:spTree>
    <p:extLst>
      <p:ext uri="{BB962C8B-B14F-4D97-AF65-F5344CB8AC3E}">
        <p14:creationId xmlns:p14="http://schemas.microsoft.com/office/powerpoint/2010/main" val="392225719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matchingName="General Slide 8">
  <p:cSld name="General Slide 8">
    <p:spTree>
      <p:nvGrpSpPr>
        <p:cNvPr id="1" name="Shape 1524"/>
        <p:cNvGrpSpPr/>
        <p:nvPr/>
      </p:nvGrpSpPr>
      <p:grpSpPr>
        <a:xfrm>
          <a:off x="0" y="0"/>
          <a:ext cx="0" cy="0"/>
          <a:chOff x="0" y="0"/>
          <a:chExt cx="0" cy="0"/>
        </a:xfrm>
      </p:grpSpPr>
      <p:pic>
        <p:nvPicPr>
          <p:cNvPr id="1525" name="Google Shape;1525;p212" title="Wave-200-1.png"/>
          <p:cNvPicPr preferRelativeResize="0"/>
          <p:nvPr/>
        </p:nvPicPr>
        <p:blipFill rotWithShape="1">
          <a:blip r:embed="rId2">
            <a:alphaModFix/>
          </a:blip>
          <a:srcRect l="35931" t="-127815" r="35621" b="-105296"/>
          <a:stretch/>
        </p:blipFill>
        <p:spPr>
          <a:xfrm>
            <a:off x="2554816" y="0"/>
            <a:ext cx="2082536" cy="6858000"/>
          </a:xfrm>
          <a:prstGeom prst="rect">
            <a:avLst/>
          </a:prstGeom>
          <a:noFill/>
          <a:ln>
            <a:noFill/>
          </a:ln>
        </p:spPr>
      </p:pic>
      <p:pic>
        <p:nvPicPr>
          <p:cNvPr id="1526" name="Google Shape;1526;p212" descr="preencoded.png"/>
          <p:cNvPicPr preferRelativeResize="0"/>
          <p:nvPr/>
        </p:nvPicPr>
        <p:blipFill rotWithShape="1">
          <a:blip r:embed="rId3">
            <a:alphaModFix/>
          </a:blip>
          <a:srcRect/>
          <a:stretch/>
        </p:blipFill>
        <p:spPr>
          <a:xfrm>
            <a:off x="-297116" y="0"/>
            <a:ext cx="4533795" cy="6858000"/>
          </a:xfrm>
          <a:prstGeom prst="rect">
            <a:avLst/>
          </a:prstGeom>
          <a:noFill/>
          <a:ln>
            <a:noFill/>
          </a:ln>
        </p:spPr>
      </p:pic>
      <p:sp>
        <p:nvSpPr>
          <p:cNvPr id="1527" name="Google Shape;1527;p212"/>
          <p:cNvSpPr/>
          <p:nvPr/>
        </p:nvSpPr>
        <p:spPr>
          <a:xfrm>
            <a:off x="8961083" y="6413500"/>
            <a:ext cx="292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1528" name="Google Shape;1528;p212" title="SR SAP Logo Inverse.png"/>
          <p:cNvPicPr preferRelativeResize="0"/>
          <p:nvPr/>
        </p:nvPicPr>
        <p:blipFill rotWithShape="1">
          <a:blip r:embed="rId4">
            <a:alphaModFix/>
          </a:blip>
          <a:srcRect b="-10"/>
          <a:stretch/>
        </p:blipFill>
        <p:spPr>
          <a:xfrm>
            <a:off x="567267" y="504326"/>
            <a:ext cx="2116669" cy="417566"/>
          </a:xfrm>
          <a:prstGeom prst="rect">
            <a:avLst/>
          </a:prstGeom>
          <a:noFill/>
          <a:ln>
            <a:noFill/>
          </a:ln>
        </p:spPr>
      </p:pic>
    </p:spTree>
    <p:extLst>
      <p:ext uri="{BB962C8B-B14F-4D97-AF65-F5344CB8AC3E}">
        <p14:creationId xmlns:p14="http://schemas.microsoft.com/office/powerpoint/2010/main" val="35236649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matchingName="General Slide 9">
  <p:cSld name="General Slide 9">
    <p:bg>
      <p:bgPr>
        <a:gradFill>
          <a:gsLst>
            <a:gs pos="0">
              <a:srgbClr val="0D141C"/>
            </a:gs>
            <a:gs pos="100000">
              <a:srgbClr val="0F2333"/>
            </a:gs>
          </a:gsLst>
          <a:lin ang="10801400" scaled="0"/>
        </a:gradFill>
        <a:effectLst/>
      </p:bgPr>
    </p:bg>
    <p:spTree>
      <p:nvGrpSpPr>
        <p:cNvPr id="1" name="Shape 1529"/>
        <p:cNvGrpSpPr/>
        <p:nvPr/>
      </p:nvGrpSpPr>
      <p:grpSpPr>
        <a:xfrm>
          <a:off x="0" y="0"/>
          <a:ext cx="0" cy="0"/>
          <a:chOff x="0" y="0"/>
          <a:chExt cx="0" cy="0"/>
        </a:xfrm>
      </p:grpSpPr>
      <p:pic>
        <p:nvPicPr>
          <p:cNvPr id="1530" name="Google Shape;1530;p213" title="Property 1=Wave D.png"/>
          <p:cNvPicPr preferRelativeResize="0"/>
          <p:nvPr/>
        </p:nvPicPr>
        <p:blipFill rotWithShape="1">
          <a:blip r:embed="rId2">
            <a:alphaModFix/>
          </a:blip>
          <a:srcRect t="16680" b="16680"/>
          <a:stretch/>
        </p:blipFill>
        <p:spPr>
          <a:xfrm>
            <a:off x="1" y="581983"/>
            <a:ext cx="12192003" cy="2285021"/>
          </a:xfrm>
          <a:prstGeom prst="rect">
            <a:avLst/>
          </a:prstGeom>
          <a:noFill/>
          <a:ln>
            <a:noFill/>
          </a:ln>
        </p:spPr>
      </p:pic>
      <p:grpSp>
        <p:nvGrpSpPr>
          <p:cNvPr id="1531" name="Google Shape;1531;p213"/>
          <p:cNvGrpSpPr/>
          <p:nvPr/>
        </p:nvGrpSpPr>
        <p:grpSpPr>
          <a:xfrm>
            <a:off x="-200787" y="648302"/>
            <a:ext cx="12593577" cy="6439321"/>
            <a:chOff x="-121450" y="853814"/>
            <a:chExt cx="18336600" cy="9374011"/>
          </a:xfrm>
        </p:grpSpPr>
        <p:pic>
          <p:nvPicPr>
            <p:cNvPr id="1532" name="Google Shape;1532;p213" title="Property 1=Wave C.png"/>
            <p:cNvPicPr preferRelativeResize="0"/>
            <p:nvPr/>
          </p:nvPicPr>
          <p:blipFill rotWithShape="1">
            <a:blip r:embed="rId3">
              <a:alphaModFix/>
            </a:blip>
            <a:srcRect l="15883" r="15890"/>
            <a:stretch/>
          </p:blipFill>
          <p:spPr>
            <a:xfrm>
              <a:off x="-121450" y="853814"/>
              <a:ext cx="18288000" cy="7538786"/>
            </a:xfrm>
            <a:prstGeom prst="rect">
              <a:avLst/>
            </a:prstGeom>
            <a:noFill/>
            <a:ln>
              <a:noFill/>
            </a:ln>
          </p:spPr>
        </p:pic>
        <p:sp>
          <p:nvSpPr>
            <p:cNvPr id="1533" name="Google Shape;1533;p213"/>
            <p:cNvSpPr/>
            <p:nvPr/>
          </p:nvSpPr>
          <p:spPr>
            <a:xfrm>
              <a:off x="-72850" y="6800325"/>
              <a:ext cx="18288000" cy="3427500"/>
            </a:xfrm>
            <a:prstGeom prst="rect">
              <a:avLst/>
            </a:prstGeom>
            <a:solidFill>
              <a:srgbClr val="0E2333"/>
            </a:solidFill>
            <a:ln>
              <a:noFill/>
            </a:ln>
          </p:spPr>
          <p:txBody>
            <a:bodyPr spcFirstLastPara="1" wrap="square" lIns="91450" tIns="91450" rIns="91450" bIns="91450" anchor="ctr" anchorCtr="0">
              <a:noAutofit/>
            </a:bodyPr>
            <a:lstStyle/>
            <a:p>
              <a:pPr marL="0" lvl="0" indent="0" algn="ctr" rtl="0">
                <a:spcBef>
                  <a:spcPts val="0"/>
                </a:spcBef>
                <a:spcAft>
                  <a:spcPts val="0"/>
                </a:spcAft>
                <a:buNone/>
              </a:pPr>
              <a:endParaRPr sz="933">
                <a:latin typeface="Inter"/>
                <a:ea typeface="Inter"/>
                <a:cs typeface="Inter"/>
                <a:sym typeface="Inter"/>
              </a:endParaRPr>
            </a:p>
          </p:txBody>
        </p:sp>
      </p:grpSp>
      <p:sp>
        <p:nvSpPr>
          <p:cNvPr id="1534" name="Google Shape;1534;p213"/>
          <p:cNvSpPr/>
          <p:nvPr/>
        </p:nvSpPr>
        <p:spPr>
          <a:xfrm>
            <a:off x="9076983" y="6413500"/>
            <a:ext cx="2810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8EE8AA"/>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C0C3B9"/>
              </a:solidFill>
              <a:latin typeface="Calibri"/>
              <a:ea typeface="Calibri"/>
              <a:cs typeface="Calibri"/>
              <a:sym typeface="Calibri"/>
            </a:endParaRPr>
          </a:p>
        </p:txBody>
      </p:sp>
    </p:spTree>
    <p:extLst>
      <p:ext uri="{BB962C8B-B14F-4D97-AF65-F5344CB8AC3E}">
        <p14:creationId xmlns:p14="http://schemas.microsoft.com/office/powerpoint/2010/main" val="161065217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matchingName="Thank You Slide">
  <p:cSld name="Thank You Slide">
    <p:bg>
      <p:bgPr>
        <a:gradFill>
          <a:gsLst>
            <a:gs pos="0">
              <a:srgbClr val="0D141C"/>
            </a:gs>
            <a:gs pos="100000">
              <a:srgbClr val="0F2333"/>
            </a:gs>
          </a:gsLst>
          <a:lin ang="10801400" scaled="0"/>
        </a:gradFill>
        <a:effectLst/>
      </p:bgPr>
    </p:bg>
    <p:spTree>
      <p:nvGrpSpPr>
        <p:cNvPr id="1" name="Shape 1535"/>
        <p:cNvGrpSpPr/>
        <p:nvPr/>
      </p:nvGrpSpPr>
      <p:grpSpPr>
        <a:xfrm>
          <a:off x="0" y="0"/>
          <a:ext cx="0" cy="0"/>
          <a:chOff x="0" y="0"/>
          <a:chExt cx="0" cy="0"/>
        </a:xfrm>
      </p:grpSpPr>
      <p:pic>
        <p:nvPicPr>
          <p:cNvPr id="1536" name="Google Shape;1536;p214" title="Green_Blur.png"/>
          <p:cNvPicPr preferRelativeResize="0"/>
          <p:nvPr/>
        </p:nvPicPr>
        <p:blipFill rotWithShape="1">
          <a:blip r:embed="rId2">
            <a:alphaModFix/>
          </a:blip>
          <a:srcRect r="21470" b="62256"/>
          <a:stretch/>
        </p:blipFill>
        <p:spPr>
          <a:xfrm>
            <a:off x="580567" y="2260933"/>
            <a:ext cx="11611437" cy="4597071"/>
          </a:xfrm>
          <a:prstGeom prst="rect">
            <a:avLst/>
          </a:prstGeom>
          <a:noFill/>
          <a:ln>
            <a:noFill/>
          </a:ln>
        </p:spPr>
      </p:pic>
      <p:pic>
        <p:nvPicPr>
          <p:cNvPr id="1537" name="Google Shape;1537;p214" title="Property 1=Wave C.png"/>
          <p:cNvPicPr preferRelativeResize="0"/>
          <p:nvPr/>
        </p:nvPicPr>
        <p:blipFill rotWithShape="1">
          <a:blip r:embed="rId3">
            <a:alphaModFix/>
          </a:blip>
          <a:srcRect t="20196" b="28137"/>
          <a:stretch/>
        </p:blipFill>
        <p:spPr>
          <a:xfrm>
            <a:off x="1" y="5086384"/>
            <a:ext cx="12192003" cy="1771617"/>
          </a:xfrm>
          <a:prstGeom prst="rect">
            <a:avLst/>
          </a:prstGeom>
          <a:noFill/>
          <a:ln>
            <a:noFill/>
          </a:ln>
        </p:spPr>
      </p:pic>
      <p:sp>
        <p:nvSpPr>
          <p:cNvPr id="1538" name="Google Shape;1538;p214"/>
          <p:cNvSpPr/>
          <p:nvPr/>
        </p:nvSpPr>
        <p:spPr>
          <a:xfrm>
            <a:off x="9040767" y="6413500"/>
            <a:ext cx="28464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8EE8AA"/>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C0C3B9"/>
              </a:solidFill>
              <a:latin typeface="Calibri"/>
              <a:ea typeface="Calibri"/>
              <a:cs typeface="Calibri"/>
              <a:sym typeface="Calibri"/>
            </a:endParaRPr>
          </a:p>
        </p:txBody>
      </p:sp>
      <p:pic>
        <p:nvPicPr>
          <p:cNvPr id="1539" name="Google Shape;1539;p214" title="SR SAP Logo Inverse.png"/>
          <p:cNvPicPr preferRelativeResize="0"/>
          <p:nvPr/>
        </p:nvPicPr>
        <p:blipFill rotWithShape="1">
          <a:blip r:embed="rId4">
            <a:alphaModFix/>
          </a:blip>
          <a:srcRect/>
          <a:stretch/>
        </p:blipFill>
        <p:spPr>
          <a:xfrm>
            <a:off x="5072067" y="511125"/>
            <a:ext cx="2047836" cy="403967"/>
          </a:xfrm>
          <a:prstGeom prst="rect">
            <a:avLst/>
          </a:prstGeom>
          <a:noFill/>
          <a:ln>
            <a:noFill/>
          </a:ln>
        </p:spPr>
      </p:pic>
    </p:spTree>
    <p:extLst>
      <p:ext uri="{BB962C8B-B14F-4D97-AF65-F5344CB8AC3E}">
        <p14:creationId xmlns:p14="http://schemas.microsoft.com/office/powerpoint/2010/main" val="121566708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matchingName="Blank Gradient">
  <p:cSld name="Blank Gradient">
    <p:bg>
      <p:bgPr>
        <a:gradFill>
          <a:gsLst>
            <a:gs pos="0">
              <a:srgbClr val="0D141C"/>
            </a:gs>
            <a:gs pos="100000">
              <a:srgbClr val="0F2333"/>
            </a:gs>
          </a:gsLst>
          <a:lin ang="0" scaled="0"/>
        </a:gradFill>
        <a:effectLst/>
      </p:bgPr>
    </p:bg>
    <p:spTree>
      <p:nvGrpSpPr>
        <p:cNvPr id="1" name="Shape 1540"/>
        <p:cNvGrpSpPr/>
        <p:nvPr/>
      </p:nvGrpSpPr>
      <p:grpSpPr>
        <a:xfrm>
          <a:off x="0" y="0"/>
          <a:ext cx="0" cy="0"/>
          <a:chOff x="0" y="0"/>
          <a:chExt cx="0" cy="0"/>
        </a:xfrm>
      </p:grpSpPr>
      <p:pic>
        <p:nvPicPr>
          <p:cNvPr id="1541" name="Google Shape;1541;p215" title="SR SAP Logo Inverse.png"/>
          <p:cNvPicPr preferRelativeResize="0"/>
          <p:nvPr/>
        </p:nvPicPr>
        <p:blipFill rotWithShape="1">
          <a:blip r:embed="rId2">
            <a:alphaModFix/>
          </a:blip>
          <a:srcRect t="10" b="-10"/>
          <a:stretch/>
        </p:blipFill>
        <p:spPr>
          <a:xfrm>
            <a:off x="9347200" y="309489"/>
            <a:ext cx="2031998" cy="400834"/>
          </a:xfrm>
          <a:prstGeom prst="rect">
            <a:avLst/>
          </a:prstGeom>
          <a:noFill/>
          <a:ln>
            <a:noFill/>
          </a:ln>
        </p:spPr>
      </p:pic>
    </p:spTree>
    <p:extLst>
      <p:ext uri="{BB962C8B-B14F-4D97-AF65-F5344CB8AC3E}">
        <p14:creationId xmlns:p14="http://schemas.microsoft.com/office/powerpoint/2010/main" val="213074769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matchingName="Blank Gradient 1">
  <p:cSld name="Blank Gradient 1">
    <p:bg>
      <p:bgPr>
        <a:gradFill>
          <a:gsLst>
            <a:gs pos="0">
              <a:srgbClr val="0D141C"/>
            </a:gs>
            <a:gs pos="100000">
              <a:srgbClr val="0F2333"/>
            </a:gs>
          </a:gsLst>
          <a:lin ang="0" scaled="0"/>
        </a:gradFill>
        <a:effectLst/>
      </p:bgPr>
    </p:bg>
    <p:spTree>
      <p:nvGrpSpPr>
        <p:cNvPr id="1" name="Shape 1542"/>
        <p:cNvGrpSpPr/>
        <p:nvPr/>
      </p:nvGrpSpPr>
      <p:grpSpPr>
        <a:xfrm>
          <a:off x="0" y="0"/>
          <a:ext cx="0" cy="0"/>
          <a:chOff x="0" y="0"/>
          <a:chExt cx="0" cy="0"/>
        </a:xfrm>
      </p:grpSpPr>
      <p:pic>
        <p:nvPicPr>
          <p:cNvPr id="1543" name="Google Shape;1543;p216" title="SR SAP Logo Inverse.png"/>
          <p:cNvPicPr preferRelativeResize="0"/>
          <p:nvPr/>
        </p:nvPicPr>
        <p:blipFill rotWithShape="1">
          <a:blip r:embed="rId2">
            <a:alphaModFix/>
          </a:blip>
          <a:srcRect t="10" b="-10"/>
          <a:stretch/>
        </p:blipFill>
        <p:spPr>
          <a:xfrm>
            <a:off x="9347200" y="309489"/>
            <a:ext cx="2031998" cy="400834"/>
          </a:xfrm>
          <a:prstGeom prst="rect">
            <a:avLst/>
          </a:prstGeom>
          <a:noFill/>
          <a:ln>
            <a:noFill/>
          </a:ln>
        </p:spPr>
      </p:pic>
      <p:pic>
        <p:nvPicPr>
          <p:cNvPr id="1544" name="Google Shape;1544;p216" title="Green_Blur.png"/>
          <p:cNvPicPr preferRelativeResize="0"/>
          <p:nvPr/>
        </p:nvPicPr>
        <p:blipFill rotWithShape="1">
          <a:blip r:embed="rId3">
            <a:alphaModFix/>
          </a:blip>
          <a:srcRect r="62968" b="59147"/>
          <a:stretch/>
        </p:blipFill>
        <p:spPr>
          <a:xfrm>
            <a:off x="8515767" y="2802467"/>
            <a:ext cx="3676235" cy="4055531"/>
          </a:xfrm>
          <a:prstGeom prst="rect">
            <a:avLst/>
          </a:prstGeom>
          <a:noFill/>
          <a:ln>
            <a:noFill/>
          </a:ln>
        </p:spPr>
      </p:pic>
    </p:spTree>
    <p:extLst>
      <p:ext uri="{BB962C8B-B14F-4D97-AF65-F5344CB8AC3E}">
        <p14:creationId xmlns:p14="http://schemas.microsoft.com/office/powerpoint/2010/main" val="142624479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matchingName="Blank Gradient - No Logo">
  <p:cSld name="Blank Gradient - No Logo">
    <p:bg>
      <p:bgPr>
        <a:gradFill>
          <a:gsLst>
            <a:gs pos="0">
              <a:srgbClr val="0D141C"/>
            </a:gs>
            <a:gs pos="100000">
              <a:srgbClr val="0F2333"/>
            </a:gs>
          </a:gsLst>
          <a:lin ang="0" scaled="0"/>
        </a:gradFill>
        <a:effectLst/>
      </p:bgPr>
    </p:bg>
    <p:spTree>
      <p:nvGrpSpPr>
        <p:cNvPr id="1" name="Shape 1545"/>
        <p:cNvGrpSpPr/>
        <p:nvPr/>
      </p:nvGrpSpPr>
      <p:grpSpPr>
        <a:xfrm>
          <a:off x="0" y="0"/>
          <a:ext cx="0" cy="0"/>
          <a:chOff x="0" y="0"/>
          <a:chExt cx="0" cy="0"/>
        </a:xfrm>
      </p:grpSpPr>
    </p:spTree>
    <p:extLst>
      <p:ext uri="{BB962C8B-B14F-4D97-AF65-F5344CB8AC3E}">
        <p14:creationId xmlns:p14="http://schemas.microsoft.com/office/powerpoint/2010/main" val="154332376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matchingName="General Slide Picture 1 1 1">
  <p:cSld name="General Slide Picture 1 1 1">
    <p:spTree>
      <p:nvGrpSpPr>
        <p:cNvPr id="1" name="Shape 1546"/>
        <p:cNvGrpSpPr/>
        <p:nvPr/>
      </p:nvGrpSpPr>
      <p:grpSpPr>
        <a:xfrm>
          <a:off x="0" y="0"/>
          <a:ext cx="0" cy="0"/>
          <a:chOff x="0" y="0"/>
          <a:chExt cx="0" cy="0"/>
        </a:xfrm>
      </p:grpSpPr>
      <p:pic>
        <p:nvPicPr>
          <p:cNvPr id="1547" name="Google Shape;1547;p218" descr="three corporate colleagues sharing information at work "/>
          <p:cNvPicPr preferRelativeResize="0"/>
          <p:nvPr/>
        </p:nvPicPr>
        <p:blipFill rotWithShape="1">
          <a:blip r:embed="rId2">
            <a:alphaModFix/>
          </a:blip>
          <a:srcRect l="8319" t="3898" r="8319" b="10051"/>
          <a:stretch/>
        </p:blipFill>
        <p:spPr>
          <a:xfrm>
            <a:off x="0" y="1"/>
            <a:ext cx="3626566" cy="6857999"/>
          </a:xfrm>
          <a:prstGeom prst="rect">
            <a:avLst/>
          </a:prstGeom>
          <a:noFill/>
          <a:ln>
            <a:noFill/>
          </a:ln>
        </p:spPr>
      </p:pic>
      <p:pic>
        <p:nvPicPr>
          <p:cNvPr id="1548" name="Google Shape;1548;p218" title="Wave 1.png"/>
          <p:cNvPicPr preferRelativeResize="0"/>
          <p:nvPr/>
        </p:nvPicPr>
        <p:blipFill rotWithShape="1">
          <a:blip r:embed="rId3">
            <a:alphaModFix/>
          </a:blip>
          <a:srcRect/>
          <a:stretch/>
        </p:blipFill>
        <p:spPr>
          <a:xfrm>
            <a:off x="3346441" y="3"/>
            <a:ext cx="9201145" cy="6858000"/>
          </a:xfrm>
          <a:prstGeom prst="rect">
            <a:avLst/>
          </a:prstGeom>
          <a:noFill/>
          <a:ln>
            <a:noFill/>
          </a:ln>
        </p:spPr>
      </p:pic>
      <p:sp>
        <p:nvSpPr>
          <p:cNvPr id="1549" name="Google Shape;1549;p218"/>
          <p:cNvSpPr/>
          <p:nvPr/>
        </p:nvSpPr>
        <p:spPr>
          <a:xfrm>
            <a:off x="9207383" y="6413500"/>
            <a:ext cx="26800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1550" name="Google Shape;1550;p218" title="SR SAP Logo Inverse.png"/>
          <p:cNvPicPr preferRelativeResize="0"/>
          <p:nvPr/>
        </p:nvPicPr>
        <p:blipFill rotWithShape="1">
          <a:blip r:embed="rId4">
            <a:alphaModFix/>
          </a:blip>
          <a:srcRect t="10" b="-10"/>
          <a:stretch/>
        </p:blipFill>
        <p:spPr>
          <a:xfrm>
            <a:off x="9501767" y="504359"/>
            <a:ext cx="2116669" cy="417534"/>
          </a:xfrm>
          <a:prstGeom prst="rect">
            <a:avLst/>
          </a:prstGeom>
          <a:noFill/>
          <a:ln>
            <a:noFill/>
          </a:ln>
        </p:spPr>
      </p:pic>
      <p:pic>
        <p:nvPicPr>
          <p:cNvPr id="1551" name="Google Shape;1551;p218" title="Green_Blur.png"/>
          <p:cNvPicPr preferRelativeResize="0"/>
          <p:nvPr/>
        </p:nvPicPr>
        <p:blipFill rotWithShape="1">
          <a:blip r:embed="rId5">
            <a:alphaModFix/>
          </a:blip>
          <a:srcRect r="76756" b="60481"/>
          <a:stretch/>
        </p:blipFill>
        <p:spPr>
          <a:xfrm>
            <a:off x="9737300" y="2079733"/>
            <a:ext cx="2810300" cy="4778264"/>
          </a:xfrm>
          <a:prstGeom prst="rect">
            <a:avLst/>
          </a:prstGeom>
          <a:noFill/>
          <a:ln>
            <a:noFill/>
          </a:ln>
        </p:spPr>
      </p:pic>
    </p:spTree>
    <p:extLst>
      <p:ext uri="{BB962C8B-B14F-4D97-AF65-F5344CB8AC3E}">
        <p14:creationId xmlns:p14="http://schemas.microsoft.com/office/powerpoint/2010/main" val="238076484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matchingName="General Slide Picture 1 1 1 6">
  <p:cSld name="General Slide Picture 1 1 1 6">
    <p:spTree>
      <p:nvGrpSpPr>
        <p:cNvPr id="1" name="Shape 1552"/>
        <p:cNvGrpSpPr/>
        <p:nvPr/>
      </p:nvGrpSpPr>
      <p:grpSpPr>
        <a:xfrm>
          <a:off x="0" y="0"/>
          <a:ext cx="0" cy="0"/>
          <a:chOff x="0" y="0"/>
          <a:chExt cx="0" cy="0"/>
        </a:xfrm>
      </p:grpSpPr>
      <p:pic>
        <p:nvPicPr>
          <p:cNvPr id="1553" name="Google Shape;1553;p219" title="iStock-1408304047.jpg"/>
          <p:cNvPicPr preferRelativeResize="0"/>
          <p:nvPr/>
        </p:nvPicPr>
        <p:blipFill rotWithShape="1">
          <a:blip r:embed="rId2">
            <a:alphaModFix/>
          </a:blip>
          <a:srcRect l="33275" r="31455"/>
          <a:stretch/>
        </p:blipFill>
        <p:spPr>
          <a:xfrm>
            <a:off x="0" y="0"/>
            <a:ext cx="3626564" cy="6857999"/>
          </a:xfrm>
          <a:prstGeom prst="rect">
            <a:avLst/>
          </a:prstGeom>
          <a:noFill/>
          <a:ln>
            <a:noFill/>
          </a:ln>
        </p:spPr>
      </p:pic>
      <p:pic>
        <p:nvPicPr>
          <p:cNvPr id="1554" name="Google Shape;1554;p219" title="Wave 1.png"/>
          <p:cNvPicPr preferRelativeResize="0"/>
          <p:nvPr/>
        </p:nvPicPr>
        <p:blipFill rotWithShape="1">
          <a:blip r:embed="rId3">
            <a:alphaModFix/>
          </a:blip>
          <a:srcRect/>
          <a:stretch/>
        </p:blipFill>
        <p:spPr>
          <a:xfrm>
            <a:off x="3346441" y="3"/>
            <a:ext cx="9201145" cy="6858000"/>
          </a:xfrm>
          <a:prstGeom prst="rect">
            <a:avLst/>
          </a:prstGeom>
          <a:noFill/>
          <a:ln>
            <a:noFill/>
          </a:ln>
        </p:spPr>
      </p:pic>
      <p:sp>
        <p:nvSpPr>
          <p:cNvPr id="1555" name="Google Shape;1555;p219"/>
          <p:cNvSpPr/>
          <p:nvPr/>
        </p:nvSpPr>
        <p:spPr>
          <a:xfrm>
            <a:off x="9207383" y="6413500"/>
            <a:ext cx="26800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1556" name="Google Shape;1556;p219" title="SR SAP Logo Inverse.png"/>
          <p:cNvPicPr preferRelativeResize="0"/>
          <p:nvPr/>
        </p:nvPicPr>
        <p:blipFill rotWithShape="1">
          <a:blip r:embed="rId4">
            <a:alphaModFix/>
          </a:blip>
          <a:srcRect t="10" b="-10"/>
          <a:stretch/>
        </p:blipFill>
        <p:spPr>
          <a:xfrm>
            <a:off x="9501767" y="504359"/>
            <a:ext cx="2116669" cy="417534"/>
          </a:xfrm>
          <a:prstGeom prst="rect">
            <a:avLst/>
          </a:prstGeom>
          <a:noFill/>
          <a:ln>
            <a:noFill/>
          </a:ln>
        </p:spPr>
      </p:pic>
      <p:pic>
        <p:nvPicPr>
          <p:cNvPr id="1557" name="Google Shape;1557;p219" title="Green_Blur.png"/>
          <p:cNvPicPr preferRelativeResize="0"/>
          <p:nvPr/>
        </p:nvPicPr>
        <p:blipFill rotWithShape="1">
          <a:blip r:embed="rId5">
            <a:alphaModFix/>
          </a:blip>
          <a:srcRect r="76756" b="60481"/>
          <a:stretch/>
        </p:blipFill>
        <p:spPr>
          <a:xfrm>
            <a:off x="9737300" y="2079733"/>
            <a:ext cx="2810300" cy="4778264"/>
          </a:xfrm>
          <a:prstGeom prst="rect">
            <a:avLst/>
          </a:prstGeom>
          <a:noFill/>
          <a:ln>
            <a:noFill/>
          </a:ln>
        </p:spPr>
      </p:pic>
    </p:spTree>
    <p:extLst>
      <p:ext uri="{BB962C8B-B14F-4D97-AF65-F5344CB8AC3E}">
        <p14:creationId xmlns:p14="http://schemas.microsoft.com/office/powerpoint/2010/main" val="17727579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matchingName="General Slide Picture 1 1 1 5">
  <p:cSld name="General Slide Picture 1 1 1 5">
    <p:spTree>
      <p:nvGrpSpPr>
        <p:cNvPr id="1" name="Shape 1558"/>
        <p:cNvGrpSpPr/>
        <p:nvPr/>
      </p:nvGrpSpPr>
      <p:grpSpPr>
        <a:xfrm>
          <a:off x="0" y="0"/>
          <a:ext cx="0" cy="0"/>
          <a:chOff x="0" y="0"/>
          <a:chExt cx="0" cy="0"/>
        </a:xfrm>
      </p:grpSpPr>
      <p:pic>
        <p:nvPicPr>
          <p:cNvPr id="1559" name="Google Shape;1559;p220" title="Cheerful designers working together in a creative workplace stock photo.jpg"/>
          <p:cNvPicPr preferRelativeResize="0"/>
          <p:nvPr/>
        </p:nvPicPr>
        <p:blipFill rotWithShape="1">
          <a:blip r:embed="rId2">
            <a:alphaModFix/>
          </a:blip>
          <a:srcRect l="5857" r="14891"/>
          <a:stretch/>
        </p:blipFill>
        <p:spPr>
          <a:xfrm>
            <a:off x="0" y="0"/>
            <a:ext cx="3626566" cy="6860438"/>
          </a:xfrm>
          <a:prstGeom prst="rect">
            <a:avLst/>
          </a:prstGeom>
          <a:noFill/>
          <a:ln>
            <a:noFill/>
          </a:ln>
        </p:spPr>
      </p:pic>
      <p:pic>
        <p:nvPicPr>
          <p:cNvPr id="1560" name="Google Shape;1560;p220" title="Wave 1.png"/>
          <p:cNvPicPr preferRelativeResize="0"/>
          <p:nvPr/>
        </p:nvPicPr>
        <p:blipFill rotWithShape="1">
          <a:blip r:embed="rId3">
            <a:alphaModFix/>
          </a:blip>
          <a:srcRect/>
          <a:stretch/>
        </p:blipFill>
        <p:spPr>
          <a:xfrm>
            <a:off x="3346441" y="3"/>
            <a:ext cx="9201145" cy="6858000"/>
          </a:xfrm>
          <a:prstGeom prst="rect">
            <a:avLst/>
          </a:prstGeom>
          <a:noFill/>
          <a:ln>
            <a:noFill/>
          </a:ln>
        </p:spPr>
      </p:pic>
      <p:sp>
        <p:nvSpPr>
          <p:cNvPr id="1561" name="Google Shape;1561;p220"/>
          <p:cNvSpPr/>
          <p:nvPr/>
        </p:nvSpPr>
        <p:spPr>
          <a:xfrm>
            <a:off x="9207383" y="6413500"/>
            <a:ext cx="26800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1562" name="Google Shape;1562;p220" title="SR SAP Logo Inverse.png"/>
          <p:cNvPicPr preferRelativeResize="0"/>
          <p:nvPr/>
        </p:nvPicPr>
        <p:blipFill rotWithShape="1">
          <a:blip r:embed="rId4">
            <a:alphaModFix/>
          </a:blip>
          <a:srcRect t="10" b="-10"/>
          <a:stretch/>
        </p:blipFill>
        <p:spPr>
          <a:xfrm>
            <a:off x="9501767" y="504359"/>
            <a:ext cx="2116669" cy="417534"/>
          </a:xfrm>
          <a:prstGeom prst="rect">
            <a:avLst/>
          </a:prstGeom>
          <a:noFill/>
          <a:ln>
            <a:noFill/>
          </a:ln>
        </p:spPr>
      </p:pic>
      <p:pic>
        <p:nvPicPr>
          <p:cNvPr id="1563" name="Google Shape;1563;p220" title="Green_Blur.png"/>
          <p:cNvPicPr preferRelativeResize="0"/>
          <p:nvPr/>
        </p:nvPicPr>
        <p:blipFill rotWithShape="1">
          <a:blip r:embed="rId5">
            <a:alphaModFix/>
          </a:blip>
          <a:srcRect r="76756" b="60481"/>
          <a:stretch/>
        </p:blipFill>
        <p:spPr>
          <a:xfrm>
            <a:off x="9737300" y="2079733"/>
            <a:ext cx="2810300" cy="4778264"/>
          </a:xfrm>
          <a:prstGeom prst="rect">
            <a:avLst/>
          </a:prstGeom>
          <a:noFill/>
          <a:ln>
            <a:noFill/>
          </a:ln>
        </p:spPr>
      </p:pic>
    </p:spTree>
    <p:extLst>
      <p:ext uri="{BB962C8B-B14F-4D97-AF65-F5344CB8AC3E}">
        <p14:creationId xmlns:p14="http://schemas.microsoft.com/office/powerpoint/2010/main" val="48741755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matchingName="General Slide Picture 1 1 1 4">
  <p:cSld name="General Slide Picture 1 1 1 4">
    <p:spTree>
      <p:nvGrpSpPr>
        <p:cNvPr id="1" name="Shape 1564"/>
        <p:cNvGrpSpPr/>
        <p:nvPr/>
      </p:nvGrpSpPr>
      <p:grpSpPr>
        <a:xfrm>
          <a:off x="0" y="0"/>
          <a:ext cx="0" cy="0"/>
          <a:chOff x="0" y="0"/>
          <a:chExt cx="0" cy="0"/>
        </a:xfrm>
      </p:grpSpPr>
      <p:pic>
        <p:nvPicPr>
          <p:cNvPr id="1565" name="Google Shape;1565;p221" title="SR - Cinematic Winston - Flying.jpg"/>
          <p:cNvPicPr preferRelativeResize="0"/>
          <p:nvPr/>
        </p:nvPicPr>
        <p:blipFill rotWithShape="1">
          <a:blip r:embed="rId2">
            <a:alphaModFix/>
          </a:blip>
          <a:srcRect l="33355" r="38014"/>
          <a:stretch/>
        </p:blipFill>
        <p:spPr>
          <a:xfrm>
            <a:off x="0" y="-2433"/>
            <a:ext cx="3740733" cy="6857998"/>
          </a:xfrm>
          <a:prstGeom prst="rect">
            <a:avLst/>
          </a:prstGeom>
          <a:noFill/>
          <a:ln>
            <a:noFill/>
          </a:ln>
        </p:spPr>
      </p:pic>
      <p:pic>
        <p:nvPicPr>
          <p:cNvPr id="1566" name="Google Shape;1566;p221" title="Wave 1.png"/>
          <p:cNvPicPr preferRelativeResize="0"/>
          <p:nvPr/>
        </p:nvPicPr>
        <p:blipFill rotWithShape="1">
          <a:blip r:embed="rId3">
            <a:alphaModFix/>
          </a:blip>
          <a:srcRect/>
          <a:stretch/>
        </p:blipFill>
        <p:spPr>
          <a:xfrm>
            <a:off x="3346441" y="3"/>
            <a:ext cx="9201145" cy="6858000"/>
          </a:xfrm>
          <a:prstGeom prst="rect">
            <a:avLst/>
          </a:prstGeom>
          <a:noFill/>
          <a:ln>
            <a:noFill/>
          </a:ln>
        </p:spPr>
      </p:pic>
      <p:sp>
        <p:nvSpPr>
          <p:cNvPr id="1567" name="Google Shape;1567;p221"/>
          <p:cNvSpPr/>
          <p:nvPr/>
        </p:nvSpPr>
        <p:spPr>
          <a:xfrm>
            <a:off x="9207383" y="6413500"/>
            <a:ext cx="26800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1568" name="Google Shape;1568;p221" title="SR SAP Logo Inverse.png"/>
          <p:cNvPicPr preferRelativeResize="0"/>
          <p:nvPr/>
        </p:nvPicPr>
        <p:blipFill rotWithShape="1">
          <a:blip r:embed="rId4">
            <a:alphaModFix/>
          </a:blip>
          <a:srcRect t="10" b="-10"/>
          <a:stretch/>
        </p:blipFill>
        <p:spPr>
          <a:xfrm>
            <a:off x="9501767" y="504359"/>
            <a:ext cx="2116669" cy="417534"/>
          </a:xfrm>
          <a:prstGeom prst="rect">
            <a:avLst/>
          </a:prstGeom>
          <a:noFill/>
          <a:ln>
            <a:noFill/>
          </a:ln>
        </p:spPr>
      </p:pic>
      <p:pic>
        <p:nvPicPr>
          <p:cNvPr id="1569" name="Google Shape;1569;p221" title="Green_Blur.png"/>
          <p:cNvPicPr preferRelativeResize="0"/>
          <p:nvPr/>
        </p:nvPicPr>
        <p:blipFill rotWithShape="1">
          <a:blip r:embed="rId5">
            <a:alphaModFix/>
          </a:blip>
          <a:srcRect r="76756" b="60481"/>
          <a:stretch/>
        </p:blipFill>
        <p:spPr>
          <a:xfrm>
            <a:off x="9737300" y="2079733"/>
            <a:ext cx="2810300" cy="4778264"/>
          </a:xfrm>
          <a:prstGeom prst="rect">
            <a:avLst/>
          </a:prstGeom>
          <a:noFill/>
          <a:ln>
            <a:noFill/>
          </a:ln>
        </p:spPr>
      </p:pic>
    </p:spTree>
    <p:extLst>
      <p:ext uri="{BB962C8B-B14F-4D97-AF65-F5344CB8AC3E}">
        <p14:creationId xmlns:p14="http://schemas.microsoft.com/office/powerpoint/2010/main" val="10320709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Gradient">
  <p:cSld name="Blank Gradient">
    <p:bg>
      <p:bgPr>
        <a:gradFill>
          <a:gsLst>
            <a:gs pos="0">
              <a:srgbClr val="0D141C"/>
            </a:gs>
            <a:gs pos="100000">
              <a:srgbClr val="0F2333"/>
            </a:gs>
          </a:gsLst>
          <a:lin ang="0" scaled="0"/>
        </a:gradFill>
        <a:effectLst/>
      </p:bgPr>
    </p:bg>
    <p:spTree>
      <p:nvGrpSpPr>
        <p:cNvPr id="1" name="Shape 50"/>
        <p:cNvGrpSpPr/>
        <p:nvPr/>
      </p:nvGrpSpPr>
      <p:grpSpPr>
        <a:xfrm>
          <a:off x="0" y="0"/>
          <a:ext cx="0" cy="0"/>
          <a:chOff x="0" y="0"/>
          <a:chExt cx="0" cy="0"/>
        </a:xfrm>
      </p:grpSpPr>
      <p:pic>
        <p:nvPicPr>
          <p:cNvPr id="51" name="Google Shape;51;p10" title="SR SAP Logo Inverse.png"/>
          <p:cNvPicPr preferRelativeResize="0"/>
          <p:nvPr/>
        </p:nvPicPr>
        <p:blipFill rotWithShape="1">
          <a:blip r:embed="rId2">
            <a:alphaModFix/>
          </a:blip>
          <a:srcRect t="10" b="-10"/>
          <a:stretch/>
        </p:blipFill>
        <p:spPr>
          <a:xfrm>
            <a:off x="9347200" y="309489"/>
            <a:ext cx="2031998" cy="400834"/>
          </a:xfrm>
          <a:prstGeom prst="rect">
            <a:avLst/>
          </a:prstGeom>
          <a:noFill/>
          <a:ln>
            <a:noFill/>
          </a:ln>
        </p:spPr>
      </p:pic>
    </p:spTree>
    <p:extLst>
      <p:ext uri="{BB962C8B-B14F-4D97-AF65-F5344CB8AC3E}">
        <p14:creationId xmlns:p14="http://schemas.microsoft.com/office/powerpoint/2010/main" val="253728978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matchingName="General Slide Picture 1 1 1 3">
  <p:cSld name="General Slide Picture 1 1 1 3">
    <p:spTree>
      <p:nvGrpSpPr>
        <p:cNvPr id="1" name="Shape 1570"/>
        <p:cNvGrpSpPr/>
        <p:nvPr/>
      </p:nvGrpSpPr>
      <p:grpSpPr>
        <a:xfrm>
          <a:off x="0" y="0"/>
          <a:ext cx="0" cy="0"/>
          <a:chOff x="0" y="0"/>
          <a:chExt cx="0" cy="0"/>
        </a:xfrm>
      </p:grpSpPr>
      <p:pic>
        <p:nvPicPr>
          <p:cNvPr id="1571" name="Google Shape;1571;p222" descr="image of a busy American city street from the perspective of the middle of the road. People and cars are motion blurred but there is a distinct energy in this city. "/>
          <p:cNvPicPr preferRelativeResize="0"/>
          <p:nvPr/>
        </p:nvPicPr>
        <p:blipFill rotWithShape="1">
          <a:blip r:embed="rId2">
            <a:alphaModFix/>
          </a:blip>
          <a:srcRect l="5785" t="3611" b="3556"/>
          <a:stretch/>
        </p:blipFill>
        <p:spPr>
          <a:xfrm>
            <a:off x="1" y="1"/>
            <a:ext cx="3799067" cy="6857999"/>
          </a:xfrm>
          <a:prstGeom prst="rect">
            <a:avLst/>
          </a:prstGeom>
          <a:noFill/>
          <a:ln>
            <a:noFill/>
          </a:ln>
        </p:spPr>
      </p:pic>
      <p:pic>
        <p:nvPicPr>
          <p:cNvPr id="1572" name="Google Shape;1572;p222" title="Wave 1.png"/>
          <p:cNvPicPr preferRelativeResize="0"/>
          <p:nvPr/>
        </p:nvPicPr>
        <p:blipFill rotWithShape="1">
          <a:blip r:embed="rId3">
            <a:alphaModFix/>
          </a:blip>
          <a:srcRect/>
          <a:stretch/>
        </p:blipFill>
        <p:spPr>
          <a:xfrm>
            <a:off x="3346441" y="3"/>
            <a:ext cx="9201145" cy="6858000"/>
          </a:xfrm>
          <a:prstGeom prst="rect">
            <a:avLst/>
          </a:prstGeom>
          <a:noFill/>
          <a:ln>
            <a:noFill/>
          </a:ln>
        </p:spPr>
      </p:pic>
      <p:sp>
        <p:nvSpPr>
          <p:cNvPr id="1573" name="Google Shape;1573;p222"/>
          <p:cNvSpPr/>
          <p:nvPr/>
        </p:nvSpPr>
        <p:spPr>
          <a:xfrm>
            <a:off x="9207383" y="6413500"/>
            <a:ext cx="26800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1574" name="Google Shape;1574;p222" title="SR SAP Logo Inverse.png"/>
          <p:cNvPicPr preferRelativeResize="0"/>
          <p:nvPr/>
        </p:nvPicPr>
        <p:blipFill rotWithShape="1">
          <a:blip r:embed="rId4">
            <a:alphaModFix/>
          </a:blip>
          <a:srcRect t="10" b="-10"/>
          <a:stretch/>
        </p:blipFill>
        <p:spPr>
          <a:xfrm>
            <a:off x="9501767" y="504359"/>
            <a:ext cx="2116669" cy="417534"/>
          </a:xfrm>
          <a:prstGeom prst="rect">
            <a:avLst/>
          </a:prstGeom>
          <a:noFill/>
          <a:ln>
            <a:noFill/>
          </a:ln>
        </p:spPr>
      </p:pic>
      <p:pic>
        <p:nvPicPr>
          <p:cNvPr id="1575" name="Google Shape;1575;p222" title="Green_Blur.png"/>
          <p:cNvPicPr preferRelativeResize="0"/>
          <p:nvPr/>
        </p:nvPicPr>
        <p:blipFill rotWithShape="1">
          <a:blip r:embed="rId5">
            <a:alphaModFix/>
          </a:blip>
          <a:srcRect r="76756" b="60481"/>
          <a:stretch/>
        </p:blipFill>
        <p:spPr>
          <a:xfrm>
            <a:off x="9737300" y="2079733"/>
            <a:ext cx="2810300" cy="4778264"/>
          </a:xfrm>
          <a:prstGeom prst="rect">
            <a:avLst/>
          </a:prstGeom>
          <a:noFill/>
          <a:ln>
            <a:noFill/>
          </a:ln>
        </p:spPr>
      </p:pic>
    </p:spTree>
    <p:extLst>
      <p:ext uri="{BB962C8B-B14F-4D97-AF65-F5344CB8AC3E}">
        <p14:creationId xmlns:p14="http://schemas.microsoft.com/office/powerpoint/2010/main" val="245319114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matchingName="General Slide Picture 1 1 1 2">
  <p:cSld name="General Slide Picture 1 1 1 2">
    <p:spTree>
      <p:nvGrpSpPr>
        <p:cNvPr id="1" name="Shape 1576"/>
        <p:cNvGrpSpPr/>
        <p:nvPr/>
      </p:nvGrpSpPr>
      <p:grpSpPr>
        <a:xfrm>
          <a:off x="0" y="0"/>
          <a:ext cx="0" cy="0"/>
          <a:chOff x="0" y="0"/>
          <a:chExt cx="0" cy="0"/>
        </a:xfrm>
      </p:grpSpPr>
      <p:pic>
        <p:nvPicPr>
          <p:cNvPr id="1577" name="Google Shape;1577;p223" title="Race cars driving on track stock photo.jpg"/>
          <p:cNvPicPr preferRelativeResize="0"/>
          <p:nvPr/>
        </p:nvPicPr>
        <p:blipFill rotWithShape="1">
          <a:blip r:embed="rId2">
            <a:alphaModFix/>
          </a:blip>
          <a:srcRect l="33060" r="33063"/>
          <a:stretch/>
        </p:blipFill>
        <p:spPr>
          <a:xfrm>
            <a:off x="0" y="0"/>
            <a:ext cx="3626564" cy="6857999"/>
          </a:xfrm>
          <a:prstGeom prst="rect">
            <a:avLst/>
          </a:prstGeom>
          <a:noFill/>
          <a:ln>
            <a:noFill/>
          </a:ln>
        </p:spPr>
      </p:pic>
      <p:pic>
        <p:nvPicPr>
          <p:cNvPr id="1578" name="Google Shape;1578;p223" title="Wave 1.png"/>
          <p:cNvPicPr preferRelativeResize="0"/>
          <p:nvPr/>
        </p:nvPicPr>
        <p:blipFill rotWithShape="1">
          <a:blip r:embed="rId3">
            <a:alphaModFix/>
          </a:blip>
          <a:srcRect/>
          <a:stretch/>
        </p:blipFill>
        <p:spPr>
          <a:xfrm>
            <a:off x="3346441" y="3"/>
            <a:ext cx="9201145" cy="6858000"/>
          </a:xfrm>
          <a:prstGeom prst="rect">
            <a:avLst/>
          </a:prstGeom>
          <a:noFill/>
          <a:ln>
            <a:noFill/>
          </a:ln>
        </p:spPr>
      </p:pic>
      <p:sp>
        <p:nvSpPr>
          <p:cNvPr id="1579" name="Google Shape;1579;p223"/>
          <p:cNvSpPr/>
          <p:nvPr/>
        </p:nvSpPr>
        <p:spPr>
          <a:xfrm>
            <a:off x="9207383" y="6413500"/>
            <a:ext cx="26800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1580" name="Google Shape;1580;p223" title="SR SAP Logo Inverse.png"/>
          <p:cNvPicPr preferRelativeResize="0"/>
          <p:nvPr/>
        </p:nvPicPr>
        <p:blipFill rotWithShape="1">
          <a:blip r:embed="rId4">
            <a:alphaModFix/>
          </a:blip>
          <a:srcRect t="10" b="-10"/>
          <a:stretch/>
        </p:blipFill>
        <p:spPr>
          <a:xfrm>
            <a:off x="9501767" y="504359"/>
            <a:ext cx="2116669" cy="417534"/>
          </a:xfrm>
          <a:prstGeom prst="rect">
            <a:avLst/>
          </a:prstGeom>
          <a:noFill/>
          <a:ln>
            <a:noFill/>
          </a:ln>
        </p:spPr>
      </p:pic>
      <p:pic>
        <p:nvPicPr>
          <p:cNvPr id="1581" name="Google Shape;1581;p223" title="Green_Blur.png"/>
          <p:cNvPicPr preferRelativeResize="0"/>
          <p:nvPr/>
        </p:nvPicPr>
        <p:blipFill rotWithShape="1">
          <a:blip r:embed="rId5">
            <a:alphaModFix/>
          </a:blip>
          <a:srcRect r="76756" b="60481"/>
          <a:stretch/>
        </p:blipFill>
        <p:spPr>
          <a:xfrm>
            <a:off x="9737300" y="2079733"/>
            <a:ext cx="2810300" cy="4778264"/>
          </a:xfrm>
          <a:prstGeom prst="rect">
            <a:avLst/>
          </a:prstGeom>
          <a:noFill/>
          <a:ln>
            <a:noFill/>
          </a:ln>
        </p:spPr>
      </p:pic>
    </p:spTree>
    <p:extLst>
      <p:ext uri="{BB962C8B-B14F-4D97-AF65-F5344CB8AC3E}">
        <p14:creationId xmlns:p14="http://schemas.microsoft.com/office/powerpoint/2010/main" val="382137767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matchingName="General Slide Picture 1 1 1 1">
  <p:cSld name="General Slide Picture 1 1 1 1">
    <p:spTree>
      <p:nvGrpSpPr>
        <p:cNvPr id="1" name="Shape 1582"/>
        <p:cNvGrpSpPr/>
        <p:nvPr/>
      </p:nvGrpSpPr>
      <p:grpSpPr>
        <a:xfrm>
          <a:off x="0" y="0"/>
          <a:ext cx="0" cy="0"/>
          <a:chOff x="0" y="0"/>
          <a:chExt cx="0" cy="0"/>
        </a:xfrm>
      </p:grpSpPr>
      <p:pic>
        <p:nvPicPr>
          <p:cNvPr id="1583" name="Google Shape;1583;p224" descr="three corporate colleagues sharing information at work "/>
          <p:cNvPicPr preferRelativeResize="0"/>
          <p:nvPr/>
        </p:nvPicPr>
        <p:blipFill rotWithShape="1">
          <a:blip r:embed="rId2">
            <a:alphaModFix/>
          </a:blip>
          <a:srcRect l="8319" t="3898" r="8319" b="10051"/>
          <a:stretch/>
        </p:blipFill>
        <p:spPr>
          <a:xfrm>
            <a:off x="0" y="1"/>
            <a:ext cx="3626566" cy="6857999"/>
          </a:xfrm>
          <a:prstGeom prst="rect">
            <a:avLst/>
          </a:prstGeom>
          <a:noFill/>
          <a:ln>
            <a:noFill/>
          </a:ln>
        </p:spPr>
      </p:pic>
      <p:pic>
        <p:nvPicPr>
          <p:cNvPr id="1584" name="Google Shape;1584;p224" title="Business woman face, computer and ux coding of young employee with blue light and glasses. Digital code, hacker ai and reading o.jpg"/>
          <p:cNvPicPr preferRelativeResize="0"/>
          <p:nvPr/>
        </p:nvPicPr>
        <p:blipFill rotWithShape="1">
          <a:blip r:embed="rId3">
            <a:alphaModFix/>
          </a:blip>
          <a:srcRect l="22415" r="42314"/>
          <a:stretch/>
        </p:blipFill>
        <p:spPr>
          <a:xfrm>
            <a:off x="0" y="0"/>
            <a:ext cx="3626564" cy="6857999"/>
          </a:xfrm>
          <a:prstGeom prst="rect">
            <a:avLst/>
          </a:prstGeom>
          <a:noFill/>
          <a:ln>
            <a:noFill/>
          </a:ln>
        </p:spPr>
      </p:pic>
      <p:pic>
        <p:nvPicPr>
          <p:cNvPr id="1585" name="Google Shape;1585;p224" title="Wave 1.png"/>
          <p:cNvPicPr preferRelativeResize="0"/>
          <p:nvPr/>
        </p:nvPicPr>
        <p:blipFill rotWithShape="1">
          <a:blip r:embed="rId4">
            <a:alphaModFix/>
          </a:blip>
          <a:srcRect/>
          <a:stretch/>
        </p:blipFill>
        <p:spPr>
          <a:xfrm>
            <a:off x="3346441" y="3"/>
            <a:ext cx="9201145" cy="6858000"/>
          </a:xfrm>
          <a:prstGeom prst="rect">
            <a:avLst/>
          </a:prstGeom>
          <a:noFill/>
          <a:ln>
            <a:noFill/>
          </a:ln>
        </p:spPr>
      </p:pic>
      <p:sp>
        <p:nvSpPr>
          <p:cNvPr id="1586" name="Google Shape;1586;p224"/>
          <p:cNvSpPr/>
          <p:nvPr/>
        </p:nvSpPr>
        <p:spPr>
          <a:xfrm>
            <a:off x="9207383" y="6413500"/>
            <a:ext cx="26800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1587" name="Google Shape;1587;p224" title="SR SAP Logo Inverse.png"/>
          <p:cNvPicPr preferRelativeResize="0"/>
          <p:nvPr/>
        </p:nvPicPr>
        <p:blipFill rotWithShape="1">
          <a:blip r:embed="rId5">
            <a:alphaModFix/>
          </a:blip>
          <a:srcRect t="10" b="-10"/>
          <a:stretch/>
        </p:blipFill>
        <p:spPr>
          <a:xfrm>
            <a:off x="9501767" y="504359"/>
            <a:ext cx="2116669" cy="417534"/>
          </a:xfrm>
          <a:prstGeom prst="rect">
            <a:avLst/>
          </a:prstGeom>
          <a:noFill/>
          <a:ln>
            <a:noFill/>
          </a:ln>
        </p:spPr>
      </p:pic>
      <p:pic>
        <p:nvPicPr>
          <p:cNvPr id="1588" name="Google Shape;1588;p224" title="Green_Blur.png"/>
          <p:cNvPicPr preferRelativeResize="0"/>
          <p:nvPr/>
        </p:nvPicPr>
        <p:blipFill rotWithShape="1">
          <a:blip r:embed="rId6">
            <a:alphaModFix/>
          </a:blip>
          <a:srcRect r="76756" b="60481"/>
          <a:stretch/>
        </p:blipFill>
        <p:spPr>
          <a:xfrm>
            <a:off x="9737300" y="2079733"/>
            <a:ext cx="2810300" cy="4778264"/>
          </a:xfrm>
          <a:prstGeom prst="rect">
            <a:avLst/>
          </a:prstGeom>
          <a:noFill/>
          <a:ln>
            <a:noFill/>
          </a:ln>
        </p:spPr>
      </p:pic>
    </p:spTree>
    <p:extLst>
      <p:ext uri="{BB962C8B-B14F-4D97-AF65-F5344CB8AC3E}">
        <p14:creationId xmlns:p14="http://schemas.microsoft.com/office/powerpoint/2010/main" val="282207323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matchingName="Four Comparison">
  <p:cSld name="Four Comparison">
    <p:spTree>
      <p:nvGrpSpPr>
        <p:cNvPr id="1" name="Shape 1589"/>
        <p:cNvGrpSpPr/>
        <p:nvPr/>
      </p:nvGrpSpPr>
      <p:grpSpPr>
        <a:xfrm>
          <a:off x="0" y="0"/>
          <a:ext cx="0" cy="0"/>
          <a:chOff x="0" y="0"/>
          <a:chExt cx="0" cy="0"/>
        </a:xfrm>
      </p:grpSpPr>
      <p:sp>
        <p:nvSpPr>
          <p:cNvPr id="1590" name="Google Shape;1590;p225"/>
          <p:cNvSpPr txBox="1">
            <a:spLocks noGrp="1"/>
          </p:cNvSpPr>
          <p:nvPr>
            <p:ph type="title"/>
          </p:nvPr>
        </p:nvSpPr>
        <p:spPr>
          <a:xfrm>
            <a:off x="838200" y="365125"/>
            <a:ext cx="10515600" cy="1325600"/>
          </a:xfrm>
          <a:prstGeom prst="rect">
            <a:avLst/>
          </a:prstGeom>
          <a:noFill/>
          <a:ln>
            <a:noFill/>
          </a:ln>
        </p:spPr>
        <p:txBody>
          <a:bodyPr spcFirstLastPara="1" wrap="square" lIns="137150" tIns="68550" rIns="137150" bIns="68550" anchor="ctr" anchorCtr="0">
            <a:normAutofit/>
          </a:bodyPr>
          <a:lstStyle>
            <a:lvl1pPr lvl="0" algn="l">
              <a:lnSpc>
                <a:spcPct val="100000"/>
              </a:lnSpc>
              <a:spcBef>
                <a:spcPts val="0"/>
              </a:spcBef>
              <a:spcAft>
                <a:spcPts val="0"/>
              </a:spcAft>
              <a:buClr>
                <a:schemeClr val="dk2"/>
              </a:buClr>
              <a:buSzPts val="2800"/>
              <a:buNone/>
              <a:defRPr/>
            </a:lvl1pPr>
            <a:lvl2pPr lvl="1" algn="l">
              <a:lnSpc>
                <a:spcPct val="100000"/>
              </a:lnSpc>
              <a:spcBef>
                <a:spcPts val="0"/>
              </a:spcBef>
              <a:spcAft>
                <a:spcPts val="0"/>
              </a:spcAft>
              <a:buSzPts val="2200"/>
              <a:buNone/>
              <a:defRPr/>
            </a:lvl2pPr>
            <a:lvl3pPr lvl="2" algn="l">
              <a:lnSpc>
                <a:spcPct val="100000"/>
              </a:lnSpc>
              <a:spcBef>
                <a:spcPts val="0"/>
              </a:spcBef>
              <a:spcAft>
                <a:spcPts val="0"/>
              </a:spcAft>
              <a:buSzPts val="2200"/>
              <a:buNone/>
              <a:defRPr/>
            </a:lvl3pPr>
            <a:lvl4pPr lvl="3" algn="l">
              <a:lnSpc>
                <a:spcPct val="100000"/>
              </a:lnSpc>
              <a:spcBef>
                <a:spcPts val="0"/>
              </a:spcBef>
              <a:spcAft>
                <a:spcPts val="0"/>
              </a:spcAft>
              <a:buSzPts val="2200"/>
              <a:buNone/>
              <a:defRPr/>
            </a:lvl4pPr>
            <a:lvl5pPr lvl="4" algn="l">
              <a:lnSpc>
                <a:spcPct val="100000"/>
              </a:lnSpc>
              <a:spcBef>
                <a:spcPts val="0"/>
              </a:spcBef>
              <a:spcAft>
                <a:spcPts val="0"/>
              </a:spcAft>
              <a:buSzPts val="2200"/>
              <a:buNone/>
              <a:defRPr/>
            </a:lvl5pPr>
            <a:lvl6pPr lvl="5" algn="l">
              <a:lnSpc>
                <a:spcPct val="100000"/>
              </a:lnSpc>
              <a:spcBef>
                <a:spcPts val="0"/>
              </a:spcBef>
              <a:spcAft>
                <a:spcPts val="0"/>
              </a:spcAft>
              <a:buSzPts val="2200"/>
              <a:buNone/>
              <a:defRPr/>
            </a:lvl6pPr>
            <a:lvl7pPr lvl="6" algn="l">
              <a:lnSpc>
                <a:spcPct val="100000"/>
              </a:lnSpc>
              <a:spcBef>
                <a:spcPts val="0"/>
              </a:spcBef>
              <a:spcAft>
                <a:spcPts val="0"/>
              </a:spcAft>
              <a:buSzPts val="2200"/>
              <a:buNone/>
              <a:defRPr/>
            </a:lvl7pPr>
            <a:lvl8pPr lvl="7" algn="l">
              <a:lnSpc>
                <a:spcPct val="100000"/>
              </a:lnSpc>
              <a:spcBef>
                <a:spcPts val="0"/>
              </a:spcBef>
              <a:spcAft>
                <a:spcPts val="0"/>
              </a:spcAft>
              <a:buSzPts val="2200"/>
              <a:buNone/>
              <a:defRPr/>
            </a:lvl8pPr>
            <a:lvl9pPr lvl="8" algn="l">
              <a:lnSpc>
                <a:spcPct val="100000"/>
              </a:lnSpc>
              <a:spcBef>
                <a:spcPts val="0"/>
              </a:spcBef>
              <a:spcAft>
                <a:spcPts val="0"/>
              </a:spcAft>
              <a:buSzPts val="2200"/>
              <a:buNone/>
              <a:defRPr/>
            </a:lvl9pPr>
          </a:lstStyle>
          <a:p>
            <a:endParaRPr/>
          </a:p>
        </p:txBody>
      </p:sp>
      <p:sp>
        <p:nvSpPr>
          <p:cNvPr id="1591" name="Google Shape;1591;p225"/>
          <p:cNvSpPr txBox="1">
            <a:spLocks noGrp="1"/>
          </p:cNvSpPr>
          <p:nvPr>
            <p:ph type="body" idx="1"/>
          </p:nvPr>
        </p:nvSpPr>
        <p:spPr>
          <a:xfrm>
            <a:off x="838200" y="2329131"/>
            <a:ext cx="2469200" cy="3848000"/>
          </a:xfrm>
          <a:prstGeom prst="rect">
            <a:avLst/>
          </a:prstGeom>
          <a:noFill/>
          <a:ln>
            <a:noFill/>
          </a:ln>
        </p:spPr>
        <p:txBody>
          <a:bodyPr spcFirstLastPara="1" wrap="square" lIns="137150" tIns="68550" rIns="137150" bIns="68550" anchor="t" anchorCtr="0">
            <a:normAutofit/>
          </a:bodyPr>
          <a:lstStyle>
            <a:lvl1pPr marL="304815" lvl="0" indent="-279414" algn="l">
              <a:lnSpc>
                <a:spcPct val="125000"/>
              </a:lnSpc>
              <a:spcBef>
                <a:spcPts val="0"/>
              </a:spcBef>
              <a:spcAft>
                <a:spcPts val="0"/>
              </a:spcAft>
              <a:buSzPts val="3000"/>
              <a:buChar char="•"/>
              <a:defRPr sz="2000"/>
            </a:lvl1pPr>
            <a:lvl2pPr marL="609630" lvl="1" indent="-270947" algn="l">
              <a:lnSpc>
                <a:spcPct val="125000"/>
              </a:lnSpc>
              <a:spcBef>
                <a:spcPts val="667"/>
              </a:spcBef>
              <a:spcAft>
                <a:spcPts val="0"/>
              </a:spcAft>
              <a:buSzPts val="2800"/>
              <a:buChar char="•"/>
              <a:defRPr sz="1867"/>
            </a:lvl2pPr>
            <a:lvl3pPr marL="914446" lvl="2" indent="-254013" algn="l">
              <a:lnSpc>
                <a:spcPct val="125000"/>
              </a:lnSpc>
              <a:spcBef>
                <a:spcPts val="667"/>
              </a:spcBef>
              <a:spcAft>
                <a:spcPts val="0"/>
              </a:spcAft>
              <a:buSzPts val="2400"/>
              <a:buChar char="•"/>
              <a:defRPr sz="1600"/>
            </a:lvl3pPr>
            <a:lvl4pPr marL="1219261" lvl="3" indent="-245546" algn="l">
              <a:lnSpc>
                <a:spcPct val="125000"/>
              </a:lnSpc>
              <a:spcBef>
                <a:spcPts val="667"/>
              </a:spcBef>
              <a:spcAft>
                <a:spcPts val="0"/>
              </a:spcAft>
              <a:buSzPts val="2200"/>
              <a:buChar char="•"/>
              <a:defRPr sz="1467"/>
            </a:lvl4pPr>
            <a:lvl5pPr marL="1524076" lvl="4" indent="-245546" algn="l">
              <a:lnSpc>
                <a:spcPct val="125000"/>
              </a:lnSpc>
              <a:spcBef>
                <a:spcPts val="667"/>
              </a:spcBef>
              <a:spcAft>
                <a:spcPts val="0"/>
              </a:spcAft>
              <a:buSzPts val="2200"/>
              <a:buChar char="•"/>
              <a:defRPr sz="1467"/>
            </a:lvl5pPr>
            <a:lvl6pPr marL="1828891" lvl="5" indent="-270947" algn="l">
              <a:lnSpc>
                <a:spcPct val="90000"/>
              </a:lnSpc>
              <a:spcBef>
                <a:spcPts val="667"/>
              </a:spcBef>
              <a:spcAft>
                <a:spcPts val="0"/>
              </a:spcAft>
              <a:buClr>
                <a:schemeClr val="dk1"/>
              </a:buClr>
              <a:buSzPts val="2800"/>
              <a:buChar char="•"/>
              <a:defRPr/>
            </a:lvl6pPr>
            <a:lvl7pPr marL="2133707" lvl="6" indent="-270947" algn="l">
              <a:lnSpc>
                <a:spcPct val="90000"/>
              </a:lnSpc>
              <a:spcBef>
                <a:spcPts val="533"/>
              </a:spcBef>
              <a:spcAft>
                <a:spcPts val="0"/>
              </a:spcAft>
              <a:buClr>
                <a:schemeClr val="dk1"/>
              </a:buClr>
              <a:buSzPts val="2800"/>
              <a:buChar char="•"/>
              <a:defRPr/>
            </a:lvl7pPr>
            <a:lvl8pPr marL="2438522" lvl="7" indent="-270947" algn="l">
              <a:lnSpc>
                <a:spcPct val="90000"/>
              </a:lnSpc>
              <a:spcBef>
                <a:spcPts val="533"/>
              </a:spcBef>
              <a:spcAft>
                <a:spcPts val="0"/>
              </a:spcAft>
              <a:buClr>
                <a:schemeClr val="dk1"/>
              </a:buClr>
              <a:buSzPts val="2800"/>
              <a:buChar char="•"/>
              <a:defRPr/>
            </a:lvl8pPr>
            <a:lvl9pPr marL="2743337" lvl="8" indent="-270947" algn="l">
              <a:lnSpc>
                <a:spcPct val="90000"/>
              </a:lnSpc>
              <a:spcBef>
                <a:spcPts val="533"/>
              </a:spcBef>
              <a:spcAft>
                <a:spcPts val="0"/>
              </a:spcAft>
              <a:buClr>
                <a:schemeClr val="dk1"/>
              </a:buClr>
              <a:buSzPts val="2800"/>
              <a:buChar char="•"/>
              <a:defRPr/>
            </a:lvl9pPr>
          </a:lstStyle>
          <a:p>
            <a:endParaRPr/>
          </a:p>
        </p:txBody>
      </p:sp>
      <p:sp>
        <p:nvSpPr>
          <p:cNvPr id="1592" name="Google Shape;1592;p225"/>
          <p:cNvSpPr txBox="1">
            <a:spLocks noGrp="1"/>
          </p:cNvSpPr>
          <p:nvPr>
            <p:ph type="body" idx="2"/>
          </p:nvPr>
        </p:nvSpPr>
        <p:spPr>
          <a:xfrm>
            <a:off x="3527581" y="2329131"/>
            <a:ext cx="2469200" cy="3848000"/>
          </a:xfrm>
          <a:prstGeom prst="rect">
            <a:avLst/>
          </a:prstGeom>
          <a:noFill/>
          <a:ln>
            <a:noFill/>
          </a:ln>
        </p:spPr>
        <p:txBody>
          <a:bodyPr spcFirstLastPara="1" wrap="square" lIns="137150" tIns="68550" rIns="137150" bIns="68550" anchor="t" anchorCtr="0">
            <a:normAutofit/>
          </a:bodyPr>
          <a:lstStyle>
            <a:lvl1pPr marL="304815" lvl="0" indent="-279414" algn="l">
              <a:lnSpc>
                <a:spcPct val="125000"/>
              </a:lnSpc>
              <a:spcBef>
                <a:spcPts val="0"/>
              </a:spcBef>
              <a:spcAft>
                <a:spcPts val="0"/>
              </a:spcAft>
              <a:buSzPts val="3000"/>
              <a:buChar char="•"/>
              <a:defRPr sz="2000"/>
            </a:lvl1pPr>
            <a:lvl2pPr marL="609630" lvl="1" indent="-270947" algn="l">
              <a:lnSpc>
                <a:spcPct val="125000"/>
              </a:lnSpc>
              <a:spcBef>
                <a:spcPts val="667"/>
              </a:spcBef>
              <a:spcAft>
                <a:spcPts val="0"/>
              </a:spcAft>
              <a:buSzPts val="2800"/>
              <a:buChar char="•"/>
              <a:defRPr sz="1867"/>
            </a:lvl2pPr>
            <a:lvl3pPr marL="914446" lvl="2" indent="-254013" algn="l">
              <a:lnSpc>
                <a:spcPct val="125000"/>
              </a:lnSpc>
              <a:spcBef>
                <a:spcPts val="667"/>
              </a:spcBef>
              <a:spcAft>
                <a:spcPts val="0"/>
              </a:spcAft>
              <a:buSzPts val="2400"/>
              <a:buChar char="•"/>
              <a:defRPr sz="1600"/>
            </a:lvl3pPr>
            <a:lvl4pPr marL="1219261" lvl="3" indent="-245546" algn="l">
              <a:lnSpc>
                <a:spcPct val="125000"/>
              </a:lnSpc>
              <a:spcBef>
                <a:spcPts val="667"/>
              </a:spcBef>
              <a:spcAft>
                <a:spcPts val="0"/>
              </a:spcAft>
              <a:buSzPts val="2200"/>
              <a:buChar char="•"/>
              <a:defRPr sz="1467"/>
            </a:lvl4pPr>
            <a:lvl5pPr marL="1524076" lvl="4" indent="-245546" algn="l">
              <a:lnSpc>
                <a:spcPct val="125000"/>
              </a:lnSpc>
              <a:spcBef>
                <a:spcPts val="667"/>
              </a:spcBef>
              <a:spcAft>
                <a:spcPts val="0"/>
              </a:spcAft>
              <a:buSzPts val="2200"/>
              <a:buChar char="•"/>
              <a:defRPr sz="1467"/>
            </a:lvl5pPr>
            <a:lvl6pPr marL="1828891" lvl="5" indent="-270947" algn="l">
              <a:lnSpc>
                <a:spcPct val="90000"/>
              </a:lnSpc>
              <a:spcBef>
                <a:spcPts val="667"/>
              </a:spcBef>
              <a:spcAft>
                <a:spcPts val="0"/>
              </a:spcAft>
              <a:buClr>
                <a:schemeClr val="dk1"/>
              </a:buClr>
              <a:buSzPts val="2800"/>
              <a:buChar char="•"/>
              <a:defRPr/>
            </a:lvl6pPr>
            <a:lvl7pPr marL="2133707" lvl="6" indent="-270947" algn="l">
              <a:lnSpc>
                <a:spcPct val="90000"/>
              </a:lnSpc>
              <a:spcBef>
                <a:spcPts val="533"/>
              </a:spcBef>
              <a:spcAft>
                <a:spcPts val="0"/>
              </a:spcAft>
              <a:buClr>
                <a:schemeClr val="dk1"/>
              </a:buClr>
              <a:buSzPts val="2800"/>
              <a:buChar char="•"/>
              <a:defRPr/>
            </a:lvl7pPr>
            <a:lvl8pPr marL="2438522" lvl="7" indent="-270947" algn="l">
              <a:lnSpc>
                <a:spcPct val="90000"/>
              </a:lnSpc>
              <a:spcBef>
                <a:spcPts val="533"/>
              </a:spcBef>
              <a:spcAft>
                <a:spcPts val="0"/>
              </a:spcAft>
              <a:buClr>
                <a:schemeClr val="dk1"/>
              </a:buClr>
              <a:buSzPts val="2800"/>
              <a:buChar char="•"/>
              <a:defRPr/>
            </a:lvl8pPr>
            <a:lvl9pPr marL="2743337" lvl="8" indent="-270947" algn="l">
              <a:lnSpc>
                <a:spcPct val="90000"/>
              </a:lnSpc>
              <a:spcBef>
                <a:spcPts val="533"/>
              </a:spcBef>
              <a:spcAft>
                <a:spcPts val="0"/>
              </a:spcAft>
              <a:buClr>
                <a:schemeClr val="dk1"/>
              </a:buClr>
              <a:buSzPts val="2800"/>
              <a:buChar char="•"/>
              <a:defRPr/>
            </a:lvl9pPr>
          </a:lstStyle>
          <a:p>
            <a:endParaRPr/>
          </a:p>
        </p:txBody>
      </p:sp>
      <p:sp>
        <p:nvSpPr>
          <p:cNvPr id="1593" name="Google Shape;1593;p225"/>
          <p:cNvSpPr txBox="1">
            <a:spLocks noGrp="1"/>
          </p:cNvSpPr>
          <p:nvPr>
            <p:ph type="dt" idx="10"/>
          </p:nvPr>
        </p:nvSpPr>
        <p:spPr>
          <a:xfrm>
            <a:off x="838200" y="6356350"/>
            <a:ext cx="2743200" cy="365200"/>
          </a:xfrm>
          <a:prstGeom prst="rect">
            <a:avLst/>
          </a:prstGeom>
          <a:noFill/>
          <a:ln>
            <a:noFill/>
          </a:ln>
        </p:spPr>
        <p:txBody>
          <a:bodyPr spcFirstLastPara="1" wrap="square" lIns="137150" tIns="68550" rIns="137150" bIns="68550" anchor="ctr" anchorCtr="0">
            <a:noAutofit/>
          </a:bodyPr>
          <a:lstStyle>
            <a:lvl1pPr lvl="0" algn="l">
              <a:lnSpc>
                <a:spcPct val="100000"/>
              </a:lnSpc>
              <a:spcBef>
                <a:spcPts val="0"/>
              </a:spcBef>
              <a:spcAft>
                <a:spcPts val="0"/>
              </a:spcAft>
              <a:buSzPts val="2200"/>
              <a:buNone/>
              <a:defRPr sz="1867"/>
            </a:lvl1pPr>
            <a:lvl2pPr lvl="1" algn="l">
              <a:lnSpc>
                <a:spcPct val="100000"/>
              </a:lnSpc>
              <a:spcBef>
                <a:spcPts val="0"/>
              </a:spcBef>
              <a:spcAft>
                <a:spcPts val="0"/>
              </a:spcAft>
              <a:buSzPts val="2200"/>
              <a:buNone/>
              <a:defRPr sz="1867"/>
            </a:lvl2pPr>
            <a:lvl3pPr lvl="2" algn="l">
              <a:lnSpc>
                <a:spcPct val="100000"/>
              </a:lnSpc>
              <a:spcBef>
                <a:spcPts val="0"/>
              </a:spcBef>
              <a:spcAft>
                <a:spcPts val="0"/>
              </a:spcAft>
              <a:buSzPts val="2200"/>
              <a:buNone/>
              <a:defRPr sz="1867"/>
            </a:lvl3pPr>
            <a:lvl4pPr lvl="3" algn="l">
              <a:lnSpc>
                <a:spcPct val="100000"/>
              </a:lnSpc>
              <a:spcBef>
                <a:spcPts val="0"/>
              </a:spcBef>
              <a:spcAft>
                <a:spcPts val="0"/>
              </a:spcAft>
              <a:buSzPts val="2200"/>
              <a:buNone/>
              <a:defRPr sz="1867"/>
            </a:lvl4pPr>
            <a:lvl5pPr lvl="4" algn="l">
              <a:lnSpc>
                <a:spcPct val="100000"/>
              </a:lnSpc>
              <a:spcBef>
                <a:spcPts val="0"/>
              </a:spcBef>
              <a:spcAft>
                <a:spcPts val="0"/>
              </a:spcAft>
              <a:buSzPts val="2200"/>
              <a:buNone/>
              <a:defRPr sz="1867"/>
            </a:lvl5pPr>
            <a:lvl6pPr lvl="5" algn="l">
              <a:lnSpc>
                <a:spcPct val="100000"/>
              </a:lnSpc>
              <a:spcBef>
                <a:spcPts val="0"/>
              </a:spcBef>
              <a:spcAft>
                <a:spcPts val="0"/>
              </a:spcAft>
              <a:buSzPts val="2200"/>
              <a:buNone/>
              <a:defRPr sz="1867"/>
            </a:lvl6pPr>
            <a:lvl7pPr lvl="6" algn="l">
              <a:lnSpc>
                <a:spcPct val="100000"/>
              </a:lnSpc>
              <a:spcBef>
                <a:spcPts val="0"/>
              </a:spcBef>
              <a:spcAft>
                <a:spcPts val="0"/>
              </a:spcAft>
              <a:buSzPts val="2200"/>
              <a:buNone/>
              <a:defRPr sz="1867"/>
            </a:lvl7pPr>
            <a:lvl8pPr lvl="7" algn="l">
              <a:lnSpc>
                <a:spcPct val="100000"/>
              </a:lnSpc>
              <a:spcBef>
                <a:spcPts val="0"/>
              </a:spcBef>
              <a:spcAft>
                <a:spcPts val="0"/>
              </a:spcAft>
              <a:buSzPts val="2200"/>
              <a:buNone/>
              <a:defRPr sz="1867"/>
            </a:lvl8pPr>
            <a:lvl9pPr lvl="8" algn="l">
              <a:lnSpc>
                <a:spcPct val="100000"/>
              </a:lnSpc>
              <a:spcBef>
                <a:spcPts val="0"/>
              </a:spcBef>
              <a:spcAft>
                <a:spcPts val="0"/>
              </a:spcAft>
              <a:buSzPts val="2200"/>
              <a:buNone/>
              <a:defRPr sz="1867"/>
            </a:lvl9pPr>
          </a:lstStyle>
          <a:p>
            <a:endParaRPr/>
          </a:p>
        </p:txBody>
      </p:sp>
      <p:sp>
        <p:nvSpPr>
          <p:cNvPr id="1594" name="Google Shape;1594;p225"/>
          <p:cNvSpPr txBox="1">
            <a:spLocks noGrp="1"/>
          </p:cNvSpPr>
          <p:nvPr>
            <p:ph type="ftr" idx="11"/>
          </p:nvPr>
        </p:nvSpPr>
        <p:spPr>
          <a:xfrm>
            <a:off x="4038600" y="6356350"/>
            <a:ext cx="4114800" cy="365200"/>
          </a:xfrm>
          <a:prstGeom prst="rect">
            <a:avLst/>
          </a:prstGeom>
          <a:noFill/>
          <a:ln>
            <a:noFill/>
          </a:ln>
        </p:spPr>
        <p:txBody>
          <a:bodyPr spcFirstLastPara="1" wrap="square" lIns="137150" tIns="68550" rIns="137150" bIns="68550" anchor="ctr" anchorCtr="0">
            <a:noAutofit/>
          </a:bodyPr>
          <a:lstStyle>
            <a:lvl1pPr lvl="0" algn="ctr">
              <a:lnSpc>
                <a:spcPct val="100000"/>
              </a:lnSpc>
              <a:spcBef>
                <a:spcPts val="0"/>
              </a:spcBef>
              <a:spcAft>
                <a:spcPts val="0"/>
              </a:spcAft>
              <a:buSzPts val="2200"/>
              <a:buNone/>
              <a:defRPr sz="1867"/>
            </a:lvl1pPr>
            <a:lvl2pPr lvl="1" algn="l">
              <a:lnSpc>
                <a:spcPct val="100000"/>
              </a:lnSpc>
              <a:spcBef>
                <a:spcPts val="0"/>
              </a:spcBef>
              <a:spcAft>
                <a:spcPts val="0"/>
              </a:spcAft>
              <a:buSzPts val="2200"/>
              <a:buNone/>
              <a:defRPr sz="1867"/>
            </a:lvl2pPr>
            <a:lvl3pPr lvl="2" algn="l">
              <a:lnSpc>
                <a:spcPct val="100000"/>
              </a:lnSpc>
              <a:spcBef>
                <a:spcPts val="0"/>
              </a:spcBef>
              <a:spcAft>
                <a:spcPts val="0"/>
              </a:spcAft>
              <a:buSzPts val="2200"/>
              <a:buNone/>
              <a:defRPr sz="1867"/>
            </a:lvl3pPr>
            <a:lvl4pPr lvl="3" algn="l">
              <a:lnSpc>
                <a:spcPct val="100000"/>
              </a:lnSpc>
              <a:spcBef>
                <a:spcPts val="0"/>
              </a:spcBef>
              <a:spcAft>
                <a:spcPts val="0"/>
              </a:spcAft>
              <a:buSzPts val="2200"/>
              <a:buNone/>
              <a:defRPr sz="1867"/>
            </a:lvl4pPr>
            <a:lvl5pPr lvl="4" algn="l">
              <a:lnSpc>
                <a:spcPct val="100000"/>
              </a:lnSpc>
              <a:spcBef>
                <a:spcPts val="0"/>
              </a:spcBef>
              <a:spcAft>
                <a:spcPts val="0"/>
              </a:spcAft>
              <a:buSzPts val="2200"/>
              <a:buNone/>
              <a:defRPr sz="1867"/>
            </a:lvl5pPr>
            <a:lvl6pPr lvl="5" algn="l">
              <a:lnSpc>
                <a:spcPct val="100000"/>
              </a:lnSpc>
              <a:spcBef>
                <a:spcPts val="0"/>
              </a:spcBef>
              <a:spcAft>
                <a:spcPts val="0"/>
              </a:spcAft>
              <a:buSzPts val="2200"/>
              <a:buNone/>
              <a:defRPr sz="1867"/>
            </a:lvl6pPr>
            <a:lvl7pPr lvl="6" algn="l">
              <a:lnSpc>
                <a:spcPct val="100000"/>
              </a:lnSpc>
              <a:spcBef>
                <a:spcPts val="0"/>
              </a:spcBef>
              <a:spcAft>
                <a:spcPts val="0"/>
              </a:spcAft>
              <a:buSzPts val="2200"/>
              <a:buNone/>
              <a:defRPr sz="1867"/>
            </a:lvl7pPr>
            <a:lvl8pPr lvl="7" algn="l">
              <a:lnSpc>
                <a:spcPct val="100000"/>
              </a:lnSpc>
              <a:spcBef>
                <a:spcPts val="0"/>
              </a:spcBef>
              <a:spcAft>
                <a:spcPts val="0"/>
              </a:spcAft>
              <a:buSzPts val="2200"/>
              <a:buNone/>
              <a:defRPr sz="1867"/>
            </a:lvl8pPr>
            <a:lvl9pPr lvl="8" algn="l">
              <a:lnSpc>
                <a:spcPct val="100000"/>
              </a:lnSpc>
              <a:spcBef>
                <a:spcPts val="0"/>
              </a:spcBef>
              <a:spcAft>
                <a:spcPts val="0"/>
              </a:spcAft>
              <a:buSzPts val="2200"/>
              <a:buNone/>
              <a:defRPr sz="1867"/>
            </a:lvl9pPr>
          </a:lstStyle>
          <a:p>
            <a:endParaRPr/>
          </a:p>
        </p:txBody>
      </p:sp>
      <p:sp>
        <p:nvSpPr>
          <p:cNvPr id="1595" name="Google Shape;1595;p225"/>
          <p:cNvSpPr txBox="1">
            <a:spLocks noGrp="1"/>
          </p:cNvSpPr>
          <p:nvPr>
            <p:ph type="sldNum" idx="12"/>
          </p:nvPr>
        </p:nvSpPr>
        <p:spPr>
          <a:xfrm>
            <a:off x="8610600" y="6356350"/>
            <a:ext cx="2743200" cy="365200"/>
          </a:xfrm>
          <a:prstGeom prst="rect">
            <a:avLst/>
          </a:prstGeom>
          <a:noFill/>
          <a:ln>
            <a:noFill/>
          </a:ln>
        </p:spPr>
        <p:txBody>
          <a:bodyPr spcFirstLastPara="1" wrap="square" lIns="137150" tIns="68550" rIns="137150" bIns="68550" anchor="ctr" anchorCtr="0">
            <a:noAutofit/>
          </a:bodyPr>
          <a:lstStyle>
            <a:lvl1pPr marL="0" marR="0" lvl="0"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1pPr>
            <a:lvl2pPr marL="0" marR="0" lvl="1"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2pPr>
            <a:lvl3pPr marL="0" marR="0" lvl="2"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3pPr>
            <a:lvl4pPr marL="0" marR="0" lvl="3"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4pPr>
            <a:lvl5pPr marL="0" marR="0" lvl="4"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5pPr>
            <a:lvl6pPr marL="0" marR="0" lvl="5"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6pPr>
            <a:lvl7pPr marL="0" marR="0" lvl="6"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7pPr>
            <a:lvl8pPr marL="0" marR="0" lvl="7"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8pPr>
            <a:lvl9pPr marL="0" marR="0" lvl="8" indent="0" algn="r">
              <a:lnSpc>
                <a:spcPct val="100000"/>
              </a:lnSpc>
              <a:spcBef>
                <a:spcPts val="0"/>
              </a:spcBef>
              <a:spcAft>
                <a:spcPts val="0"/>
              </a:spcAft>
              <a:buClr>
                <a:srgbClr val="000000"/>
              </a:buClr>
              <a:buSzPts val="1800"/>
              <a:buFont typeface="Arial"/>
              <a:buNone/>
              <a:defRPr sz="1200" b="0" i="0" u="none" strike="noStrike" cap="none">
                <a:solidFill>
                  <a:srgbClr val="888888"/>
                </a:solidFill>
                <a:latin typeface="Bai Jamjuree"/>
                <a:ea typeface="Bai Jamjuree"/>
                <a:cs typeface="Bai Jamjuree"/>
                <a:sym typeface="Bai Jamjuree"/>
              </a:defRPr>
            </a:lvl9pPr>
          </a:lstStyle>
          <a:p>
            <a:fld id="{00000000-1234-1234-1234-123412341234}" type="slidenum">
              <a:rPr lang="de-DE" smtClean="0"/>
              <a:pPr/>
              <a:t>‹Nr.›</a:t>
            </a:fld>
            <a:endParaRPr lang="de-DE"/>
          </a:p>
        </p:txBody>
      </p:sp>
      <p:sp>
        <p:nvSpPr>
          <p:cNvPr id="1596" name="Google Shape;1596;p225"/>
          <p:cNvSpPr txBox="1">
            <a:spLocks noGrp="1"/>
          </p:cNvSpPr>
          <p:nvPr>
            <p:ph type="body" idx="3"/>
          </p:nvPr>
        </p:nvSpPr>
        <p:spPr>
          <a:xfrm>
            <a:off x="6195539" y="2329131"/>
            <a:ext cx="2469200" cy="3848000"/>
          </a:xfrm>
          <a:prstGeom prst="rect">
            <a:avLst/>
          </a:prstGeom>
          <a:noFill/>
          <a:ln>
            <a:noFill/>
          </a:ln>
        </p:spPr>
        <p:txBody>
          <a:bodyPr spcFirstLastPara="1" wrap="square" lIns="137150" tIns="68550" rIns="137150" bIns="68550" anchor="t" anchorCtr="0">
            <a:normAutofit/>
          </a:bodyPr>
          <a:lstStyle>
            <a:lvl1pPr marL="304815" lvl="0" indent="-279414" algn="l">
              <a:lnSpc>
                <a:spcPct val="125000"/>
              </a:lnSpc>
              <a:spcBef>
                <a:spcPts val="0"/>
              </a:spcBef>
              <a:spcAft>
                <a:spcPts val="0"/>
              </a:spcAft>
              <a:buSzPts val="3000"/>
              <a:buChar char="•"/>
              <a:defRPr sz="2000"/>
            </a:lvl1pPr>
            <a:lvl2pPr marL="609630" lvl="1" indent="-270947" algn="l">
              <a:lnSpc>
                <a:spcPct val="125000"/>
              </a:lnSpc>
              <a:spcBef>
                <a:spcPts val="667"/>
              </a:spcBef>
              <a:spcAft>
                <a:spcPts val="0"/>
              </a:spcAft>
              <a:buSzPts val="2800"/>
              <a:buChar char="•"/>
              <a:defRPr sz="1867"/>
            </a:lvl2pPr>
            <a:lvl3pPr marL="914446" lvl="2" indent="-254013" algn="l">
              <a:lnSpc>
                <a:spcPct val="125000"/>
              </a:lnSpc>
              <a:spcBef>
                <a:spcPts val="667"/>
              </a:spcBef>
              <a:spcAft>
                <a:spcPts val="0"/>
              </a:spcAft>
              <a:buSzPts val="2400"/>
              <a:buChar char="•"/>
              <a:defRPr sz="1600"/>
            </a:lvl3pPr>
            <a:lvl4pPr marL="1219261" lvl="3" indent="-245546" algn="l">
              <a:lnSpc>
                <a:spcPct val="125000"/>
              </a:lnSpc>
              <a:spcBef>
                <a:spcPts val="667"/>
              </a:spcBef>
              <a:spcAft>
                <a:spcPts val="0"/>
              </a:spcAft>
              <a:buSzPts val="2200"/>
              <a:buChar char="•"/>
              <a:defRPr sz="1467"/>
            </a:lvl4pPr>
            <a:lvl5pPr marL="1524076" lvl="4" indent="-245546" algn="l">
              <a:lnSpc>
                <a:spcPct val="125000"/>
              </a:lnSpc>
              <a:spcBef>
                <a:spcPts val="667"/>
              </a:spcBef>
              <a:spcAft>
                <a:spcPts val="0"/>
              </a:spcAft>
              <a:buSzPts val="2200"/>
              <a:buChar char="•"/>
              <a:defRPr sz="1467"/>
            </a:lvl5pPr>
            <a:lvl6pPr marL="1828891" lvl="5" indent="-270947" algn="l">
              <a:lnSpc>
                <a:spcPct val="90000"/>
              </a:lnSpc>
              <a:spcBef>
                <a:spcPts val="667"/>
              </a:spcBef>
              <a:spcAft>
                <a:spcPts val="0"/>
              </a:spcAft>
              <a:buClr>
                <a:schemeClr val="dk1"/>
              </a:buClr>
              <a:buSzPts val="2800"/>
              <a:buChar char="•"/>
              <a:defRPr/>
            </a:lvl6pPr>
            <a:lvl7pPr marL="2133707" lvl="6" indent="-270947" algn="l">
              <a:lnSpc>
                <a:spcPct val="90000"/>
              </a:lnSpc>
              <a:spcBef>
                <a:spcPts val="533"/>
              </a:spcBef>
              <a:spcAft>
                <a:spcPts val="0"/>
              </a:spcAft>
              <a:buClr>
                <a:schemeClr val="dk1"/>
              </a:buClr>
              <a:buSzPts val="2800"/>
              <a:buChar char="•"/>
              <a:defRPr/>
            </a:lvl7pPr>
            <a:lvl8pPr marL="2438522" lvl="7" indent="-270947" algn="l">
              <a:lnSpc>
                <a:spcPct val="90000"/>
              </a:lnSpc>
              <a:spcBef>
                <a:spcPts val="533"/>
              </a:spcBef>
              <a:spcAft>
                <a:spcPts val="0"/>
              </a:spcAft>
              <a:buClr>
                <a:schemeClr val="dk1"/>
              </a:buClr>
              <a:buSzPts val="2800"/>
              <a:buChar char="•"/>
              <a:defRPr/>
            </a:lvl8pPr>
            <a:lvl9pPr marL="2743337" lvl="8" indent="-270947" algn="l">
              <a:lnSpc>
                <a:spcPct val="90000"/>
              </a:lnSpc>
              <a:spcBef>
                <a:spcPts val="533"/>
              </a:spcBef>
              <a:spcAft>
                <a:spcPts val="0"/>
              </a:spcAft>
              <a:buClr>
                <a:schemeClr val="dk1"/>
              </a:buClr>
              <a:buSzPts val="2800"/>
              <a:buChar char="•"/>
              <a:defRPr/>
            </a:lvl9pPr>
          </a:lstStyle>
          <a:p>
            <a:endParaRPr/>
          </a:p>
        </p:txBody>
      </p:sp>
      <p:sp>
        <p:nvSpPr>
          <p:cNvPr id="1597" name="Google Shape;1597;p225"/>
          <p:cNvSpPr txBox="1">
            <a:spLocks noGrp="1"/>
          </p:cNvSpPr>
          <p:nvPr>
            <p:ph type="body" idx="4"/>
          </p:nvPr>
        </p:nvSpPr>
        <p:spPr>
          <a:xfrm>
            <a:off x="8884920" y="2329131"/>
            <a:ext cx="2469200" cy="3848000"/>
          </a:xfrm>
          <a:prstGeom prst="rect">
            <a:avLst/>
          </a:prstGeom>
          <a:noFill/>
          <a:ln>
            <a:noFill/>
          </a:ln>
        </p:spPr>
        <p:txBody>
          <a:bodyPr spcFirstLastPara="1" wrap="square" lIns="137150" tIns="68550" rIns="137150" bIns="68550" anchor="t" anchorCtr="0">
            <a:normAutofit/>
          </a:bodyPr>
          <a:lstStyle>
            <a:lvl1pPr marL="304815" lvl="0" indent="-279414" algn="l">
              <a:lnSpc>
                <a:spcPct val="125000"/>
              </a:lnSpc>
              <a:spcBef>
                <a:spcPts val="0"/>
              </a:spcBef>
              <a:spcAft>
                <a:spcPts val="0"/>
              </a:spcAft>
              <a:buSzPts val="3000"/>
              <a:buChar char="•"/>
              <a:defRPr sz="2000"/>
            </a:lvl1pPr>
            <a:lvl2pPr marL="609630" lvl="1" indent="-270947" algn="l">
              <a:lnSpc>
                <a:spcPct val="125000"/>
              </a:lnSpc>
              <a:spcBef>
                <a:spcPts val="667"/>
              </a:spcBef>
              <a:spcAft>
                <a:spcPts val="0"/>
              </a:spcAft>
              <a:buSzPts val="2800"/>
              <a:buChar char="•"/>
              <a:defRPr sz="1867"/>
            </a:lvl2pPr>
            <a:lvl3pPr marL="914446" lvl="2" indent="-254013" algn="l">
              <a:lnSpc>
                <a:spcPct val="125000"/>
              </a:lnSpc>
              <a:spcBef>
                <a:spcPts val="667"/>
              </a:spcBef>
              <a:spcAft>
                <a:spcPts val="0"/>
              </a:spcAft>
              <a:buSzPts val="2400"/>
              <a:buChar char="•"/>
              <a:defRPr sz="1600"/>
            </a:lvl3pPr>
            <a:lvl4pPr marL="1219261" lvl="3" indent="-245546" algn="l">
              <a:lnSpc>
                <a:spcPct val="125000"/>
              </a:lnSpc>
              <a:spcBef>
                <a:spcPts val="667"/>
              </a:spcBef>
              <a:spcAft>
                <a:spcPts val="0"/>
              </a:spcAft>
              <a:buSzPts val="2200"/>
              <a:buChar char="•"/>
              <a:defRPr sz="1467"/>
            </a:lvl4pPr>
            <a:lvl5pPr marL="1524076" lvl="4" indent="-245546" algn="l">
              <a:lnSpc>
                <a:spcPct val="125000"/>
              </a:lnSpc>
              <a:spcBef>
                <a:spcPts val="667"/>
              </a:spcBef>
              <a:spcAft>
                <a:spcPts val="0"/>
              </a:spcAft>
              <a:buSzPts val="2200"/>
              <a:buChar char="•"/>
              <a:defRPr sz="1467"/>
            </a:lvl5pPr>
            <a:lvl6pPr marL="1828891" lvl="5" indent="-270947" algn="l">
              <a:lnSpc>
                <a:spcPct val="90000"/>
              </a:lnSpc>
              <a:spcBef>
                <a:spcPts val="667"/>
              </a:spcBef>
              <a:spcAft>
                <a:spcPts val="0"/>
              </a:spcAft>
              <a:buClr>
                <a:schemeClr val="dk1"/>
              </a:buClr>
              <a:buSzPts val="2800"/>
              <a:buChar char="•"/>
              <a:defRPr/>
            </a:lvl6pPr>
            <a:lvl7pPr marL="2133707" lvl="6" indent="-270947" algn="l">
              <a:lnSpc>
                <a:spcPct val="90000"/>
              </a:lnSpc>
              <a:spcBef>
                <a:spcPts val="533"/>
              </a:spcBef>
              <a:spcAft>
                <a:spcPts val="0"/>
              </a:spcAft>
              <a:buClr>
                <a:schemeClr val="dk1"/>
              </a:buClr>
              <a:buSzPts val="2800"/>
              <a:buChar char="•"/>
              <a:defRPr/>
            </a:lvl7pPr>
            <a:lvl8pPr marL="2438522" lvl="7" indent="-270947" algn="l">
              <a:lnSpc>
                <a:spcPct val="90000"/>
              </a:lnSpc>
              <a:spcBef>
                <a:spcPts val="533"/>
              </a:spcBef>
              <a:spcAft>
                <a:spcPts val="0"/>
              </a:spcAft>
              <a:buClr>
                <a:schemeClr val="dk1"/>
              </a:buClr>
              <a:buSzPts val="2800"/>
              <a:buChar char="•"/>
              <a:defRPr/>
            </a:lvl8pPr>
            <a:lvl9pPr marL="2743337" lvl="8" indent="-270947" algn="l">
              <a:lnSpc>
                <a:spcPct val="90000"/>
              </a:lnSpc>
              <a:spcBef>
                <a:spcPts val="533"/>
              </a:spcBef>
              <a:spcAft>
                <a:spcPts val="0"/>
              </a:spcAft>
              <a:buClr>
                <a:schemeClr val="dk1"/>
              </a:buClr>
              <a:buSzPts val="2800"/>
              <a:buChar char="•"/>
              <a:defRPr/>
            </a:lvl9pPr>
          </a:lstStyle>
          <a:p>
            <a:endParaRPr/>
          </a:p>
        </p:txBody>
      </p:sp>
      <p:sp>
        <p:nvSpPr>
          <p:cNvPr id="1598" name="Google Shape;1598;p225"/>
          <p:cNvSpPr txBox="1">
            <a:spLocks noGrp="1"/>
          </p:cNvSpPr>
          <p:nvPr>
            <p:ph type="body" idx="5"/>
          </p:nvPr>
        </p:nvSpPr>
        <p:spPr>
          <a:xfrm>
            <a:off x="836612" y="1681163"/>
            <a:ext cx="2469200" cy="824000"/>
          </a:xfrm>
          <a:prstGeom prst="rect">
            <a:avLst/>
          </a:prstGeom>
          <a:noFill/>
          <a:ln>
            <a:noFill/>
          </a:ln>
        </p:spPr>
        <p:txBody>
          <a:bodyPr spcFirstLastPara="1" wrap="square" lIns="137150" tIns="68550" rIns="137150" bIns="68550" anchor="ctr" anchorCtr="0">
            <a:normAutofit/>
          </a:bodyPr>
          <a:lstStyle>
            <a:lvl1pPr marL="304815" lvl="0" indent="-152408" algn="l">
              <a:lnSpc>
                <a:spcPct val="100000"/>
              </a:lnSpc>
              <a:spcBef>
                <a:spcPts val="0"/>
              </a:spcBef>
              <a:spcAft>
                <a:spcPts val="0"/>
              </a:spcAft>
              <a:buSzPts val="3600"/>
              <a:buNone/>
              <a:defRPr sz="2400" b="1"/>
            </a:lvl1pPr>
            <a:lvl2pPr marL="609630" lvl="1" indent="-152408" algn="l">
              <a:lnSpc>
                <a:spcPct val="125000"/>
              </a:lnSpc>
              <a:spcBef>
                <a:spcPts val="667"/>
              </a:spcBef>
              <a:spcAft>
                <a:spcPts val="0"/>
              </a:spcAft>
              <a:buSzPts val="3000"/>
              <a:buNone/>
              <a:defRPr sz="2000" b="1"/>
            </a:lvl2pPr>
            <a:lvl3pPr marL="914446" lvl="2" indent="-152408" algn="l">
              <a:lnSpc>
                <a:spcPct val="125000"/>
              </a:lnSpc>
              <a:spcBef>
                <a:spcPts val="667"/>
              </a:spcBef>
              <a:spcAft>
                <a:spcPts val="0"/>
              </a:spcAft>
              <a:buSzPts val="2800"/>
              <a:buNone/>
              <a:defRPr sz="1867" b="1"/>
            </a:lvl3pPr>
            <a:lvl4pPr marL="1219261" lvl="3" indent="-152408" algn="l">
              <a:lnSpc>
                <a:spcPct val="125000"/>
              </a:lnSpc>
              <a:spcBef>
                <a:spcPts val="667"/>
              </a:spcBef>
              <a:spcAft>
                <a:spcPts val="0"/>
              </a:spcAft>
              <a:buSzPts val="2400"/>
              <a:buNone/>
              <a:defRPr sz="1600" b="1"/>
            </a:lvl4pPr>
            <a:lvl5pPr marL="1524076" lvl="4" indent="-152408" algn="l">
              <a:lnSpc>
                <a:spcPct val="125000"/>
              </a:lnSpc>
              <a:spcBef>
                <a:spcPts val="667"/>
              </a:spcBef>
              <a:spcAft>
                <a:spcPts val="0"/>
              </a:spcAft>
              <a:buSzPts val="2400"/>
              <a:buNone/>
              <a:defRPr sz="1600" b="1"/>
            </a:lvl5pPr>
            <a:lvl6pPr marL="1828891" lvl="5" indent="-152408" algn="l">
              <a:lnSpc>
                <a:spcPct val="90000"/>
              </a:lnSpc>
              <a:spcBef>
                <a:spcPts val="667"/>
              </a:spcBef>
              <a:spcAft>
                <a:spcPts val="0"/>
              </a:spcAft>
              <a:buClr>
                <a:schemeClr val="dk1"/>
              </a:buClr>
              <a:buSzPts val="2400"/>
              <a:buNone/>
              <a:defRPr sz="1600" b="1"/>
            </a:lvl6pPr>
            <a:lvl7pPr marL="2133707" lvl="6" indent="-152408" algn="l">
              <a:lnSpc>
                <a:spcPct val="90000"/>
              </a:lnSpc>
              <a:spcBef>
                <a:spcPts val="533"/>
              </a:spcBef>
              <a:spcAft>
                <a:spcPts val="0"/>
              </a:spcAft>
              <a:buClr>
                <a:schemeClr val="dk1"/>
              </a:buClr>
              <a:buSzPts val="2400"/>
              <a:buNone/>
              <a:defRPr sz="1600" b="1"/>
            </a:lvl7pPr>
            <a:lvl8pPr marL="2438522" lvl="7" indent="-152408" algn="l">
              <a:lnSpc>
                <a:spcPct val="90000"/>
              </a:lnSpc>
              <a:spcBef>
                <a:spcPts val="533"/>
              </a:spcBef>
              <a:spcAft>
                <a:spcPts val="0"/>
              </a:spcAft>
              <a:buClr>
                <a:schemeClr val="dk1"/>
              </a:buClr>
              <a:buSzPts val="2400"/>
              <a:buNone/>
              <a:defRPr sz="1600" b="1"/>
            </a:lvl8pPr>
            <a:lvl9pPr marL="2743337" lvl="8" indent="-152408" algn="l">
              <a:lnSpc>
                <a:spcPct val="90000"/>
              </a:lnSpc>
              <a:spcBef>
                <a:spcPts val="533"/>
              </a:spcBef>
              <a:spcAft>
                <a:spcPts val="0"/>
              </a:spcAft>
              <a:buClr>
                <a:schemeClr val="dk1"/>
              </a:buClr>
              <a:buSzPts val="2400"/>
              <a:buNone/>
              <a:defRPr sz="1600" b="1"/>
            </a:lvl9pPr>
          </a:lstStyle>
          <a:p>
            <a:endParaRPr/>
          </a:p>
        </p:txBody>
      </p:sp>
      <p:sp>
        <p:nvSpPr>
          <p:cNvPr id="1599" name="Google Shape;1599;p225"/>
          <p:cNvSpPr txBox="1">
            <a:spLocks noGrp="1"/>
          </p:cNvSpPr>
          <p:nvPr>
            <p:ph type="body" idx="6"/>
          </p:nvPr>
        </p:nvSpPr>
        <p:spPr>
          <a:xfrm>
            <a:off x="3527581" y="1681163"/>
            <a:ext cx="2469200" cy="824000"/>
          </a:xfrm>
          <a:prstGeom prst="rect">
            <a:avLst/>
          </a:prstGeom>
          <a:noFill/>
          <a:ln>
            <a:noFill/>
          </a:ln>
        </p:spPr>
        <p:txBody>
          <a:bodyPr spcFirstLastPara="1" wrap="square" lIns="137150" tIns="68550" rIns="137150" bIns="68550" anchor="ctr" anchorCtr="0">
            <a:normAutofit/>
          </a:bodyPr>
          <a:lstStyle>
            <a:lvl1pPr marL="304815" lvl="0" indent="-152408" algn="l">
              <a:lnSpc>
                <a:spcPct val="100000"/>
              </a:lnSpc>
              <a:spcBef>
                <a:spcPts val="0"/>
              </a:spcBef>
              <a:spcAft>
                <a:spcPts val="0"/>
              </a:spcAft>
              <a:buSzPts val="3600"/>
              <a:buNone/>
              <a:defRPr sz="2400" b="1"/>
            </a:lvl1pPr>
            <a:lvl2pPr marL="609630" lvl="1" indent="-152408" algn="l">
              <a:lnSpc>
                <a:spcPct val="125000"/>
              </a:lnSpc>
              <a:spcBef>
                <a:spcPts val="667"/>
              </a:spcBef>
              <a:spcAft>
                <a:spcPts val="0"/>
              </a:spcAft>
              <a:buSzPts val="3000"/>
              <a:buNone/>
              <a:defRPr sz="2000" b="1"/>
            </a:lvl2pPr>
            <a:lvl3pPr marL="914446" lvl="2" indent="-152408" algn="l">
              <a:lnSpc>
                <a:spcPct val="125000"/>
              </a:lnSpc>
              <a:spcBef>
                <a:spcPts val="667"/>
              </a:spcBef>
              <a:spcAft>
                <a:spcPts val="0"/>
              </a:spcAft>
              <a:buSzPts val="2800"/>
              <a:buNone/>
              <a:defRPr sz="1867" b="1"/>
            </a:lvl3pPr>
            <a:lvl4pPr marL="1219261" lvl="3" indent="-152408" algn="l">
              <a:lnSpc>
                <a:spcPct val="125000"/>
              </a:lnSpc>
              <a:spcBef>
                <a:spcPts val="667"/>
              </a:spcBef>
              <a:spcAft>
                <a:spcPts val="0"/>
              </a:spcAft>
              <a:buSzPts val="2400"/>
              <a:buNone/>
              <a:defRPr sz="1600" b="1"/>
            </a:lvl4pPr>
            <a:lvl5pPr marL="1524076" lvl="4" indent="-152408" algn="l">
              <a:lnSpc>
                <a:spcPct val="125000"/>
              </a:lnSpc>
              <a:spcBef>
                <a:spcPts val="667"/>
              </a:spcBef>
              <a:spcAft>
                <a:spcPts val="0"/>
              </a:spcAft>
              <a:buSzPts val="2400"/>
              <a:buNone/>
              <a:defRPr sz="1600" b="1"/>
            </a:lvl5pPr>
            <a:lvl6pPr marL="1828891" lvl="5" indent="-152408" algn="l">
              <a:lnSpc>
                <a:spcPct val="90000"/>
              </a:lnSpc>
              <a:spcBef>
                <a:spcPts val="667"/>
              </a:spcBef>
              <a:spcAft>
                <a:spcPts val="0"/>
              </a:spcAft>
              <a:buClr>
                <a:schemeClr val="dk1"/>
              </a:buClr>
              <a:buSzPts val="2400"/>
              <a:buNone/>
              <a:defRPr sz="1600" b="1"/>
            </a:lvl6pPr>
            <a:lvl7pPr marL="2133707" lvl="6" indent="-152408" algn="l">
              <a:lnSpc>
                <a:spcPct val="90000"/>
              </a:lnSpc>
              <a:spcBef>
                <a:spcPts val="533"/>
              </a:spcBef>
              <a:spcAft>
                <a:spcPts val="0"/>
              </a:spcAft>
              <a:buClr>
                <a:schemeClr val="dk1"/>
              </a:buClr>
              <a:buSzPts val="2400"/>
              <a:buNone/>
              <a:defRPr sz="1600" b="1"/>
            </a:lvl7pPr>
            <a:lvl8pPr marL="2438522" lvl="7" indent="-152408" algn="l">
              <a:lnSpc>
                <a:spcPct val="90000"/>
              </a:lnSpc>
              <a:spcBef>
                <a:spcPts val="533"/>
              </a:spcBef>
              <a:spcAft>
                <a:spcPts val="0"/>
              </a:spcAft>
              <a:buClr>
                <a:schemeClr val="dk1"/>
              </a:buClr>
              <a:buSzPts val="2400"/>
              <a:buNone/>
              <a:defRPr sz="1600" b="1"/>
            </a:lvl8pPr>
            <a:lvl9pPr marL="2743337" lvl="8" indent="-152408" algn="l">
              <a:lnSpc>
                <a:spcPct val="90000"/>
              </a:lnSpc>
              <a:spcBef>
                <a:spcPts val="533"/>
              </a:spcBef>
              <a:spcAft>
                <a:spcPts val="0"/>
              </a:spcAft>
              <a:buClr>
                <a:schemeClr val="dk1"/>
              </a:buClr>
              <a:buSzPts val="2400"/>
              <a:buNone/>
              <a:defRPr sz="1600" b="1"/>
            </a:lvl9pPr>
          </a:lstStyle>
          <a:p>
            <a:endParaRPr/>
          </a:p>
        </p:txBody>
      </p:sp>
      <p:sp>
        <p:nvSpPr>
          <p:cNvPr id="1600" name="Google Shape;1600;p225"/>
          <p:cNvSpPr txBox="1">
            <a:spLocks noGrp="1"/>
          </p:cNvSpPr>
          <p:nvPr>
            <p:ph type="body" idx="7"/>
          </p:nvPr>
        </p:nvSpPr>
        <p:spPr>
          <a:xfrm>
            <a:off x="6195539" y="1690688"/>
            <a:ext cx="2469200" cy="824000"/>
          </a:xfrm>
          <a:prstGeom prst="rect">
            <a:avLst/>
          </a:prstGeom>
          <a:noFill/>
          <a:ln>
            <a:noFill/>
          </a:ln>
        </p:spPr>
        <p:txBody>
          <a:bodyPr spcFirstLastPara="1" wrap="square" lIns="137150" tIns="68550" rIns="137150" bIns="68550" anchor="ctr" anchorCtr="0">
            <a:normAutofit/>
          </a:bodyPr>
          <a:lstStyle>
            <a:lvl1pPr marL="304815" lvl="0" indent="-152408" algn="l">
              <a:lnSpc>
                <a:spcPct val="100000"/>
              </a:lnSpc>
              <a:spcBef>
                <a:spcPts val="0"/>
              </a:spcBef>
              <a:spcAft>
                <a:spcPts val="0"/>
              </a:spcAft>
              <a:buSzPts val="3600"/>
              <a:buNone/>
              <a:defRPr sz="2400" b="1"/>
            </a:lvl1pPr>
            <a:lvl2pPr marL="609630" lvl="1" indent="-152408" algn="l">
              <a:lnSpc>
                <a:spcPct val="125000"/>
              </a:lnSpc>
              <a:spcBef>
                <a:spcPts val="667"/>
              </a:spcBef>
              <a:spcAft>
                <a:spcPts val="0"/>
              </a:spcAft>
              <a:buSzPts val="3000"/>
              <a:buNone/>
              <a:defRPr sz="2000" b="1"/>
            </a:lvl2pPr>
            <a:lvl3pPr marL="914446" lvl="2" indent="-152408" algn="l">
              <a:lnSpc>
                <a:spcPct val="125000"/>
              </a:lnSpc>
              <a:spcBef>
                <a:spcPts val="667"/>
              </a:spcBef>
              <a:spcAft>
                <a:spcPts val="0"/>
              </a:spcAft>
              <a:buSzPts val="2800"/>
              <a:buNone/>
              <a:defRPr sz="1867" b="1"/>
            </a:lvl3pPr>
            <a:lvl4pPr marL="1219261" lvl="3" indent="-152408" algn="l">
              <a:lnSpc>
                <a:spcPct val="125000"/>
              </a:lnSpc>
              <a:spcBef>
                <a:spcPts val="667"/>
              </a:spcBef>
              <a:spcAft>
                <a:spcPts val="0"/>
              </a:spcAft>
              <a:buSzPts val="2400"/>
              <a:buNone/>
              <a:defRPr sz="1600" b="1"/>
            </a:lvl4pPr>
            <a:lvl5pPr marL="1524076" lvl="4" indent="-152408" algn="l">
              <a:lnSpc>
                <a:spcPct val="125000"/>
              </a:lnSpc>
              <a:spcBef>
                <a:spcPts val="667"/>
              </a:spcBef>
              <a:spcAft>
                <a:spcPts val="0"/>
              </a:spcAft>
              <a:buSzPts val="2400"/>
              <a:buNone/>
              <a:defRPr sz="1600" b="1"/>
            </a:lvl5pPr>
            <a:lvl6pPr marL="1828891" lvl="5" indent="-152408" algn="l">
              <a:lnSpc>
                <a:spcPct val="90000"/>
              </a:lnSpc>
              <a:spcBef>
                <a:spcPts val="667"/>
              </a:spcBef>
              <a:spcAft>
                <a:spcPts val="0"/>
              </a:spcAft>
              <a:buClr>
                <a:schemeClr val="dk1"/>
              </a:buClr>
              <a:buSzPts val="2400"/>
              <a:buNone/>
              <a:defRPr sz="1600" b="1"/>
            </a:lvl6pPr>
            <a:lvl7pPr marL="2133707" lvl="6" indent="-152408" algn="l">
              <a:lnSpc>
                <a:spcPct val="90000"/>
              </a:lnSpc>
              <a:spcBef>
                <a:spcPts val="533"/>
              </a:spcBef>
              <a:spcAft>
                <a:spcPts val="0"/>
              </a:spcAft>
              <a:buClr>
                <a:schemeClr val="dk1"/>
              </a:buClr>
              <a:buSzPts val="2400"/>
              <a:buNone/>
              <a:defRPr sz="1600" b="1"/>
            </a:lvl7pPr>
            <a:lvl8pPr marL="2438522" lvl="7" indent="-152408" algn="l">
              <a:lnSpc>
                <a:spcPct val="90000"/>
              </a:lnSpc>
              <a:spcBef>
                <a:spcPts val="533"/>
              </a:spcBef>
              <a:spcAft>
                <a:spcPts val="0"/>
              </a:spcAft>
              <a:buClr>
                <a:schemeClr val="dk1"/>
              </a:buClr>
              <a:buSzPts val="2400"/>
              <a:buNone/>
              <a:defRPr sz="1600" b="1"/>
            </a:lvl8pPr>
            <a:lvl9pPr marL="2743337" lvl="8" indent="-152408" algn="l">
              <a:lnSpc>
                <a:spcPct val="90000"/>
              </a:lnSpc>
              <a:spcBef>
                <a:spcPts val="533"/>
              </a:spcBef>
              <a:spcAft>
                <a:spcPts val="0"/>
              </a:spcAft>
              <a:buClr>
                <a:schemeClr val="dk1"/>
              </a:buClr>
              <a:buSzPts val="2400"/>
              <a:buNone/>
              <a:defRPr sz="1600" b="1"/>
            </a:lvl9pPr>
          </a:lstStyle>
          <a:p>
            <a:endParaRPr/>
          </a:p>
        </p:txBody>
      </p:sp>
      <p:sp>
        <p:nvSpPr>
          <p:cNvPr id="1601" name="Google Shape;1601;p225"/>
          <p:cNvSpPr txBox="1">
            <a:spLocks noGrp="1"/>
          </p:cNvSpPr>
          <p:nvPr>
            <p:ph type="body" idx="8"/>
          </p:nvPr>
        </p:nvSpPr>
        <p:spPr>
          <a:xfrm>
            <a:off x="8884920" y="1681163"/>
            <a:ext cx="2469200" cy="824000"/>
          </a:xfrm>
          <a:prstGeom prst="rect">
            <a:avLst/>
          </a:prstGeom>
          <a:noFill/>
          <a:ln>
            <a:noFill/>
          </a:ln>
        </p:spPr>
        <p:txBody>
          <a:bodyPr spcFirstLastPara="1" wrap="square" lIns="137150" tIns="68550" rIns="137150" bIns="68550" anchor="ctr" anchorCtr="0">
            <a:normAutofit/>
          </a:bodyPr>
          <a:lstStyle>
            <a:lvl1pPr marL="304815" lvl="0" indent="-152408" algn="l">
              <a:lnSpc>
                <a:spcPct val="100000"/>
              </a:lnSpc>
              <a:spcBef>
                <a:spcPts val="0"/>
              </a:spcBef>
              <a:spcAft>
                <a:spcPts val="0"/>
              </a:spcAft>
              <a:buSzPts val="3600"/>
              <a:buNone/>
              <a:defRPr sz="2400" b="1"/>
            </a:lvl1pPr>
            <a:lvl2pPr marL="609630" lvl="1" indent="-152408" algn="l">
              <a:lnSpc>
                <a:spcPct val="125000"/>
              </a:lnSpc>
              <a:spcBef>
                <a:spcPts val="667"/>
              </a:spcBef>
              <a:spcAft>
                <a:spcPts val="0"/>
              </a:spcAft>
              <a:buSzPts val="3000"/>
              <a:buNone/>
              <a:defRPr sz="2000" b="1"/>
            </a:lvl2pPr>
            <a:lvl3pPr marL="914446" lvl="2" indent="-152408" algn="l">
              <a:lnSpc>
                <a:spcPct val="125000"/>
              </a:lnSpc>
              <a:spcBef>
                <a:spcPts val="667"/>
              </a:spcBef>
              <a:spcAft>
                <a:spcPts val="0"/>
              </a:spcAft>
              <a:buSzPts val="2800"/>
              <a:buNone/>
              <a:defRPr sz="1867" b="1"/>
            </a:lvl3pPr>
            <a:lvl4pPr marL="1219261" lvl="3" indent="-152408" algn="l">
              <a:lnSpc>
                <a:spcPct val="125000"/>
              </a:lnSpc>
              <a:spcBef>
                <a:spcPts val="667"/>
              </a:spcBef>
              <a:spcAft>
                <a:spcPts val="0"/>
              </a:spcAft>
              <a:buSzPts val="2400"/>
              <a:buNone/>
              <a:defRPr sz="1600" b="1"/>
            </a:lvl4pPr>
            <a:lvl5pPr marL="1524076" lvl="4" indent="-152408" algn="l">
              <a:lnSpc>
                <a:spcPct val="125000"/>
              </a:lnSpc>
              <a:spcBef>
                <a:spcPts val="667"/>
              </a:spcBef>
              <a:spcAft>
                <a:spcPts val="0"/>
              </a:spcAft>
              <a:buSzPts val="2400"/>
              <a:buNone/>
              <a:defRPr sz="1600" b="1"/>
            </a:lvl5pPr>
            <a:lvl6pPr marL="1828891" lvl="5" indent="-152408" algn="l">
              <a:lnSpc>
                <a:spcPct val="90000"/>
              </a:lnSpc>
              <a:spcBef>
                <a:spcPts val="667"/>
              </a:spcBef>
              <a:spcAft>
                <a:spcPts val="0"/>
              </a:spcAft>
              <a:buClr>
                <a:schemeClr val="dk1"/>
              </a:buClr>
              <a:buSzPts val="2400"/>
              <a:buNone/>
              <a:defRPr sz="1600" b="1"/>
            </a:lvl6pPr>
            <a:lvl7pPr marL="2133707" lvl="6" indent="-152408" algn="l">
              <a:lnSpc>
                <a:spcPct val="90000"/>
              </a:lnSpc>
              <a:spcBef>
                <a:spcPts val="533"/>
              </a:spcBef>
              <a:spcAft>
                <a:spcPts val="0"/>
              </a:spcAft>
              <a:buClr>
                <a:schemeClr val="dk1"/>
              </a:buClr>
              <a:buSzPts val="2400"/>
              <a:buNone/>
              <a:defRPr sz="1600" b="1"/>
            </a:lvl7pPr>
            <a:lvl8pPr marL="2438522" lvl="7" indent="-152408" algn="l">
              <a:lnSpc>
                <a:spcPct val="90000"/>
              </a:lnSpc>
              <a:spcBef>
                <a:spcPts val="533"/>
              </a:spcBef>
              <a:spcAft>
                <a:spcPts val="0"/>
              </a:spcAft>
              <a:buClr>
                <a:schemeClr val="dk1"/>
              </a:buClr>
              <a:buSzPts val="2400"/>
              <a:buNone/>
              <a:defRPr sz="1600" b="1"/>
            </a:lvl8pPr>
            <a:lvl9pPr marL="2743337" lvl="8" indent="-152408" algn="l">
              <a:lnSpc>
                <a:spcPct val="90000"/>
              </a:lnSpc>
              <a:spcBef>
                <a:spcPts val="533"/>
              </a:spcBef>
              <a:spcAft>
                <a:spcPts val="0"/>
              </a:spcAft>
              <a:buClr>
                <a:schemeClr val="dk1"/>
              </a:buClr>
              <a:buSzPts val="2400"/>
              <a:buNone/>
              <a:defRPr sz="1600" b="1"/>
            </a:lvl9pPr>
          </a:lstStyle>
          <a:p>
            <a:endParaRPr/>
          </a:p>
        </p:txBody>
      </p:sp>
    </p:spTree>
    <p:extLst>
      <p:ext uri="{BB962C8B-B14F-4D97-AF65-F5344CB8AC3E}">
        <p14:creationId xmlns:p14="http://schemas.microsoft.com/office/powerpoint/2010/main" val="242652263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matchingName="TITLE_AND_BODY_1">
  <p:cSld name="TITLE_AND_BODY_1">
    <p:spTree>
      <p:nvGrpSpPr>
        <p:cNvPr id="1" name="Shape 1602"/>
        <p:cNvGrpSpPr/>
        <p:nvPr/>
      </p:nvGrpSpPr>
      <p:grpSpPr>
        <a:xfrm>
          <a:off x="0" y="0"/>
          <a:ext cx="0" cy="0"/>
          <a:chOff x="0" y="0"/>
          <a:chExt cx="0" cy="0"/>
        </a:xfrm>
      </p:grpSpPr>
      <p:sp>
        <p:nvSpPr>
          <p:cNvPr id="1603" name="Google Shape;1603;p226"/>
          <p:cNvSpPr txBox="1">
            <a:spLocks noGrp="1"/>
          </p:cNvSpPr>
          <p:nvPr>
            <p:ph type="title"/>
          </p:nvPr>
        </p:nvSpPr>
        <p:spPr>
          <a:xfrm>
            <a:off x="415600" y="593367"/>
            <a:ext cx="11360800" cy="763600"/>
          </a:xfrm>
          <a:prstGeom prst="rect">
            <a:avLst/>
          </a:prstGeom>
        </p:spPr>
        <p:txBody>
          <a:bodyPr spcFirstLastPara="1" wrap="square" lIns="182850" tIns="182850" rIns="182850" bIns="182850" anchor="t" anchorCtr="0">
            <a:norm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604" name="Google Shape;1604;p226"/>
          <p:cNvSpPr txBox="1">
            <a:spLocks noGrp="1"/>
          </p:cNvSpPr>
          <p:nvPr>
            <p:ph type="body" idx="1"/>
          </p:nvPr>
        </p:nvSpPr>
        <p:spPr>
          <a:xfrm>
            <a:off x="415600" y="1536633"/>
            <a:ext cx="11360800" cy="4555200"/>
          </a:xfrm>
          <a:prstGeom prst="rect">
            <a:avLst/>
          </a:prstGeom>
        </p:spPr>
        <p:txBody>
          <a:bodyPr spcFirstLastPara="1" wrap="square" lIns="182850" tIns="182850" rIns="182850" bIns="182850" anchor="t" anchorCtr="0">
            <a:normAutofit/>
          </a:bodyPr>
          <a:lstStyle>
            <a:lvl1pPr marL="304815" lvl="0" indent="-304815">
              <a:spcBef>
                <a:spcPts val="0"/>
              </a:spcBef>
              <a:spcAft>
                <a:spcPts val="0"/>
              </a:spcAft>
              <a:buSzPts val="3600"/>
              <a:buChar char="●"/>
              <a:defRPr/>
            </a:lvl1pPr>
            <a:lvl2pPr marL="609630" lvl="1" indent="-270947">
              <a:spcBef>
                <a:spcPts val="0"/>
              </a:spcBef>
              <a:spcAft>
                <a:spcPts val="0"/>
              </a:spcAft>
              <a:buSzPts val="2800"/>
              <a:buChar char="○"/>
              <a:defRPr/>
            </a:lvl2pPr>
            <a:lvl3pPr marL="914446" lvl="2" indent="-270947">
              <a:spcBef>
                <a:spcPts val="0"/>
              </a:spcBef>
              <a:spcAft>
                <a:spcPts val="0"/>
              </a:spcAft>
              <a:buSzPts val="2800"/>
              <a:buChar char="■"/>
              <a:defRPr/>
            </a:lvl3pPr>
            <a:lvl4pPr marL="1219261" lvl="3" indent="-270947">
              <a:spcBef>
                <a:spcPts val="0"/>
              </a:spcBef>
              <a:spcAft>
                <a:spcPts val="0"/>
              </a:spcAft>
              <a:buSzPts val="2800"/>
              <a:buChar char="●"/>
              <a:defRPr/>
            </a:lvl4pPr>
            <a:lvl5pPr marL="1524076" lvl="4" indent="-270947">
              <a:spcBef>
                <a:spcPts val="0"/>
              </a:spcBef>
              <a:spcAft>
                <a:spcPts val="0"/>
              </a:spcAft>
              <a:buSzPts val="2800"/>
              <a:buChar char="○"/>
              <a:defRPr/>
            </a:lvl5pPr>
            <a:lvl6pPr marL="1828891" lvl="5" indent="-270947">
              <a:spcBef>
                <a:spcPts val="0"/>
              </a:spcBef>
              <a:spcAft>
                <a:spcPts val="0"/>
              </a:spcAft>
              <a:buSzPts val="2800"/>
              <a:buChar char="■"/>
              <a:defRPr/>
            </a:lvl6pPr>
            <a:lvl7pPr marL="2133707" lvl="6" indent="-270947">
              <a:spcBef>
                <a:spcPts val="0"/>
              </a:spcBef>
              <a:spcAft>
                <a:spcPts val="0"/>
              </a:spcAft>
              <a:buSzPts val="2800"/>
              <a:buChar char="●"/>
              <a:defRPr/>
            </a:lvl7pPr>
            <a:lvl8pPr marL="2438522" lvl="7" indent="-270947">
              <a:spcBef>
                <a:spcPts val="0"/>
              </a:spcBef>
              <a:spcAft>
                <a:spcPts val="0"/>
              </a:spcAft>
              <a:buSzPts val="2800"/>
              <a:buChar char="○"/>
              <a:defRPr/>
            </a:lvl8pPr>
            <a:lvl9pPr marL="2743337" lvl="8" indent="-270947">
              <a:spcBef>
                <a:spcPts val="0"/>
              </a:spcBef>
              <a:spcAft>
                <a:spcPts val="0"/>
              </a:spcAft>
              <a:buSzPts val="2800"/>
              <a:buChar char="■"/>
              <a:defRPr/>
            </a:lvl9pPr>
          </a:lstStyle>
          <a:p>
            <a:endParaRPr/>
          </a:p>
        </p:txBody>
      </p:sp>
      <p:sp>
        <p:nvSpPr>
          <p:cNvPr id="1605" name="Google Shape;1605;p226"/>
          <p:cNvSpPr txBox="1">
            <a:spLocks noGrp="1"/>
          </p:cNvSpPr>
          <p:nvPr>
            <p:ph type="sldNum" idx="12"/>
          </p:nvPr>
        </p:nvSpPr>
        <p:spPr>
          <a:xfrm>
            <a:off x="11296611" y="6217623"/>
            <a:ext cx="731600" cy="524800"/>
          </a:xfrm>
          <a:prstGeom prst="rect">
            <a:avLst/>
          </a:prstGeom>
        </p:spPr>
        <p:txBody>
          <a:bodyPr spcFirstLastPara="1" wrap="square" lIns="182850" tIns="182850" rIns="182850" bIns="182850" anchor="ctr" anchorCtr="0">
            <a:normAutofit lnSpcReduction="1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de-DE" smtClean="0"/>
              <a:pPr/>
              <a:t>‹Nr.›</a:t>
            </a:fld>
            <a:endParaRPr lang="de-DE"/>
          </a:p>
        </p:txBody>
      </p:sp>
    </p:spTree>
    <p:extLst>
      <p:ext uri="{BB962C8B-B14F-4D97-AF65-F5344CB8AC3E}">
        <p14:creationId xmlns:p14="http://schemas.microsoft.com/office/powerpoint/2010/main" val="88665499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matchingName="DEFAULT">
  <p:cSld name="DEFAULT">
    <p:bg>
      <p:bgPr>
        <a:solidFill>
          <a:srgbClr val="FCFCF8"/>
        </a:solidFill>
        <a:effectLst/>
      </p:bgPr>
    </p:bg>
    <p:spTree>
      <p:nvGrpSpPr>
        <p:cNvPr id="1" name="Shape 1606"/>
        <p:cNvGrpSpPr/>
        <p:nvPr/>
      </p:nvGrpSpPr>
      <p:grpSpPr>
        <a:xfrm>
          <a:off x="0" y="0"/>
          <a:ext cx="0" cy="0"/>
          <a:chOff x="0" y="0"/>
          <a:chExt cx="0" cy="0"/>
        </a:xfrm>
      </p:grpSpPr>
      <p:pic>
        <p:nvPicPr>
          <p:cNvPr id="1607" name="Google Shape;1607;p227" descr="preencoded.png"/>
          <p:cNvPicPr preferRelativeResize="0"/>
          <p:nvPr/>
        </p:nvPicPr>
        <p:blipFill rotWithShape="1">
          <a:blip r:embed="rId2">
            <a:alphaModFix/>
          </a:blip>
          <a:srcRect/>
          <a:stretch/>
        </p:blipFill>
        <p:spPr>
          <a:xfrm>
            <a:off x="1327153" y="4327572"/>
            <a:ext cx="10880349" cy="2530429"/>
          </a:xfrm>
          <a:prstGeom prst="rect">
            <a:avLst/>
          </a:prstGeom>
          <a:noFill/>
          <a:ln>
            <a:noFill/>
          </a:ln>
        </p:spPr>
      </p:pic>
      <p:pic>
        <p:nvPicPr>
          <p:cNvPr id="1608" name="Google Shape;1608;p227" title="SR SAP Logo.png"/>
          <p:cNvPicPr preferRelativeResize="0"/>
          <p:nvPr/>
        </p:nvPicPr>
        <p:blipFill rotWithShape="1">
          <a:blip r:embed="rId3">
            <a:alphaModFix/>
          </a:blip>
          <a:srcRect/>
          <a:stretch/>
        </p:blipFill>
        <p:spPr>
          <a:xfrm>
            <a:off x="4946667" y="291779"/>
            <a:ext cx="2305031" cy="451333"/>
          </a:xfrm>
          <a:prstGeom prst="rect">
            <a:avLst/>
          </a:prstGeom>
          <a:noFill/>
          <a:ln>
            <a:noFill/>
          </a:ln>
        </p:spPr>
      </p:pic>
      <p:sp>
        <p:nvSpPr>
          <p:cNvPr id="1609" name="Google Shape;1609;p227"/>
          <p:cNvSpPr/>
          <p:nvPr/>
        </p:nvSpPr>
        <p:spPr>
          <a:xfrm>
            <a:off x="9220437" y="6413500"/>
            <a:ext cx="26672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b="0" i="0" u="none" strike="noStrike" cap="none">
                <a:solidFill>
                  <a:srgbClr val="C0C3B9"/>
                </a:solidFill>
                <a:latin typeface="Inter"/>
                <a:ea typeface="Inter"/>
                <a:cs typeface="Inter"/>
                <a:sym typeface="Inter"/>
              </a:rPr>
              <a:t>Copyright © 202</a:t>
            </a:r>
            <a:r>
              <a:rPr lang="en" sz="933">
                <a:solidFill>
                  <a:srgbClr val="C0C3B9"/>
                </a:solidFill>
                <a:latin typeface="Inter"/>
                <a:ea typeface="Inter"/>
                <a:cs typeface="Inter"/>
                <a:sym typeface="Inter"/>
              </a:rPr>
              <a:t>5</a:t>
            </a:r>
            <a:r>
              <a:rPr lang="en" sz="933" b="0" i="0" u="none" strike="noStrike" cap="none">
                <a:solidFill>
                  <a:srgbClr val="C0C3B9"/>
                </a:solidFill>
                <a:latin typeface="Inter"/>
                <a:ea typeface="Inter"/>
                <a:cs typeface="Inter"/>
                <a:sym typeface="Inter"/>
              </a:rPr>
              <a:t> SmartRecruiters, Inc. </a:t>
            </a:r>
            <a:endParaRPr sz="933"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943047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matchingName="DEFAULT 1">
  <p:cSld name="DEFAULT 1">
    <p:bg>
      <p:bgPr>
        <a:solidFill>
          <a:schemeClr val="lt1"/>
        </a:solidFill>
        <a:effectLst/>
      </p:bgPr>
    </p:bg>
    <p:spTree>
      <p:nvGrpSpPr>
        <p:cNvPr id="1" name="Shape 1610"/>
        <p:cNvGrpSpPr/>
        <p:nvPr/>
      </p:nvGrpSpPr>
      <p:grpSpPr>
        <a:xfrm>
          <a:off x="0" y="0"/>
          <a:ext cx="0" cy="0"/>
          <a:chOff x="0" y="0"/>
          <a:chExt cx="0" cy="0"/>
        </a:xfrm>
      </p:grpSpPr>
    </p:spTree>
    <p:extLst>
      <p:ext uri="{BB962C8B-B14F-4D97-AF65-F5344CB8AC3E}">
        <p14:creationId xmlns:p14="http://schemas.microsoft.com/office/powerpoint/2010/main" val="99282093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611"/>
        <p:cNvGrpSpPr/>
        <p:nvPr/>
      </p:nvGrpSpPr>
      <p:grpSpPr>
        <a:xfrm>
          <a:off x="0" y="0"/>
          <a:ext cx="0" cy="0"/>
          <a:chOff x="0" y="0"/>
          <a:chExt cx="0" cy="0"/>
        </a:xfrm>
      </p:grpSpPr>
      <p:sp>
        <p:nvSpPr>
          <p:cNvPr id="1612" name="Google Shape;1612;p229"/>
          <p:cNvSpPr txBox="1">
            <a:spLocks noGrp="1"/>
          </p:cNvSpPr>
          <p:nvPr>
            <p:ph type="ctrTitle"/>
          </p:nvPr>
        </p:nvSpPr>
        <p:spPr>
          <a:xfrm>
            <a:off x="415611" y="992767"/>
            <a:ext cx="11360800" cy="2736800"/>
          </a:xfrm>
          <a:prstGeom prst="rect">
            <a:avLst/>
          </a:prstGeom>
        </p:spPr>
        <p:txBody>
          <a:bodyPr spcFirstLastPara="1" wrap="square" lIns="182850" tIns="182850" rIns="182850" bIns="182850" anchor="b" anchorCtr="0">
            <a:normAutofit/>
          </a:bodyPr>
          <a:lstStyle>
            <a:lvl1pPr lvl="0" algn="ctr">
              <a:spcBef>
                <a:spcPts val="0"/>
              </a:spcBef>
              <a:spcAft>
                <a:spcPts val="0"/>
              </a:spcAft>
              <a:buSzPts val="10400"/>
              <a:buNone/>
              <a:defRPr sz="6934"/>
            </a:lvl1pPr>
            <a:lvl2pPr lvl="1" algn="ctr">
              <a:spcBef>
                <a:spcPts val="0"/>
              </a:spcBef>
              <a:spcAft>
                <a:spcPts val="0"/>
              </a:spcAft>
              <a:buSzPts val="10400"/>
              <a:buNone/>
              <a:defRPr sz="6934"/>
            </a:lvl2pPr>
            <a:lvl3pPr lvl="2" algn="ctr">
              <a:spcBef>
                <a:spcPts val="0"/>
              </a:spcBef>
              <a:spcAft>
                <a:spcPts val="0"/>
              </a:spcAft>
              <a:buSzPts val="10400"/>
              <a:buNone/>
              <a:defRPr sz="6934"/>
            </a:lvl3pPr>
            <a:lvl4pPr lvl="3" algn="ctr">
              <a:spcBef>
                <a:spcPts val="0"/>
              </a:spcBef>
              <a:spcAft>
                <a:spcPts val="0"/>
              </a:spcAft>
              <a:buSzPts val="10400"/>
              <a:buNone/>
              <a:defRPr sz="6934"/>
            </a:lvl4pPr>
            <a:lvl5pPr lvl="4" algn="ctr">
              <a:spcBef>
                <a:spcPts val="0"/>
              </a:spcBef>
              <a:spcAft>
                <a:spcPts val="0"/>
              </a:spcAft>
              <a:buSzPts val="10400"/>
              <a:buNone/>
              <a:defRPr sz="6934"/>
            </a:lvl5pPr>
            <a:lvl6pPr lvl="5" algn="ctr">
              <a:spcBef>
                <a:spcPts val="0"/>
              </a:spcBef>
              <a:spcAft>
                <a:spcPts val="0"/>
              </a:spcAft>
              <a:buSzPts val="10400"/>
              <a:buNone/>
              <a:defRPr sz="6934"/>
            </a:lvl6pPr>
            <a:lvl7pPr lvl="6" algn="ctr">
              <a:spcBef>
                <a:spcPts val="0"/>
              </a:spcBef>
              <a:spcAft>
                <a:spcPts val="0"/>
              </a:spcAft>
              <a:buSzPts val="10400"/>
              <a:buNone/>
              <a:defRPr sz="6934"/>
            </a:lvl7pPr>
            <a:lvl8pPr lvl="7" algn="ctr">
              <a:spcBef>
                <a:spcPts val="0"/>
              </a:spcBef>
              <a:spcAft>
                <a:spcPts val="0"/>
              </a:spcAft>
              <a:buSzPts val="10400"/>
              <a:buNone/>
              <a:defRPr sz="6934"/>
            </a:lvl8pPr>
            <a:lvl9pPr lvl="8" algn="ctr">
              <a:spcBef>
                <a:spcPts val="0"/>
              </a:spcBef>
              <a:spcAft>
                <a:spcPts val="0"/>
              </a:spcAft>
              <a:buSzPts val="10400"/>
              <a:buNone/>
              <a:defRPr sz="6934"/>
            </a:lvl9pPr>
          </a:lstStyle>
          <a:p>
            <a:endParaRPr/>
          </a:p>
        </p:txBody>
      </p:sp>
      <p:sp>
        <p:nvSpPr>
          <p:cNvPr id="1613" name="Google Shape;1613;p229"/>
          <p:cNvSpPr txBox="1">
            <a:spLocks noGrp="1"/>
          </p:cNvSpPr>
          <p:nvPr>
            <p:ph type="subTitle" idx="1"/>
          </p:nvPr>
        </p:nvSpPr>
        <p:spPr>
          <a:xfrm>
            <a:off x="415600" y="3778833"/>
            <a:ext cx="11360800" cy="1056800"/>
          </a:xfrm>
          <a:prstGeom prst="rect">
            <a:avLst/>
          </a:prstGeom>
        </p:spPr>
        <p:txBody>
          <a:bodyPr spcFirstLastPara="1" wrap="square" lIns="182850" tIns="182850" rIns="182850" bIns="182850" anchor="t" anchorCtr="0">
            <a:normAutofit/>
          </a:bodyPr>
          <a:lstStyle>
            <a:lvl1pPr lvl="0" algn="ctr">
              <a:lnSpc>
                <a:spcPct val="100000"/>
              </a:lnSpc>
              <a:spcBef>
                <a:spcPts val="0"/>
              </a:spcBef>
              <a:spcAft>
                <a:spcPts val="0"/>
              </a:spcAft>
              <a:buSzPts val="5600"/>
              <a:buNone/>
              <a:defRPr sz="3734"/>
            </a:lvl1pPr>
            <a:lvl2pPr lvl="1" algn="ctr">
              <a:lnSpc>
                <a:spcPct val="100000"/>
              </a:lnSpc>
              <a:spcBef>
                <a:spcPts val="0"/>
              </a:spcBef>
              <a:spcAft>
                <a:spcPts val="0"/>
              </a:spcAft>
              <a:buSzPts val="5600"/>
              <a:buNone/>
              <a:defRPr sz="3734"/>
            </a:lvl2pPr>
            <a:lvl3pPr lvl="2" algn="ctr">
              <a:lnSpc>
                <a:spcPct val="100000"/>
              </a:lnSpc>
              <a:spcBef>
                <a:spcPts val="0"/>
              </a:spcBef>
              <a:spcAft>
                <a:spcPts val="0"/>
              </a:spcAft>
              <a:buSzPts val="5600"/>
              <a:buNone/>
              <a:defRPr sz="3734"/>
            </a:lvl3pPr>
            <a:lvl4pPr lvl="3" algn="ctr">
              <a:lnSpc>
                <a:spcPct val="100000"/>
              </a:lnSpc>
              <a:spcBef>
                <a:spcPts val="0"/>
              </a:spcBef>
              <a:spcAft>
                <a:spcPts val="0"/>
              </a:spcAft>
              <a:buSzPts val="5600"/>
              <a:buNone/>
              <a:defRPr sz="3734"/>
            </a:lvl4pPr>
            <a:lvl5pPr lvl="4" algn="ctr">
              <a:lnSpc>
                <a:spcPct val="100000"/>
              </a:lnSpc>
              <a:spcBef>
                <a:spcPts val="0"/>
              </a:spcBef>
              <a:spcAft>
                <a:spcPts val="0"/>
              </a:spcAft>
              <a:buSzPts val="5600"/>
              <a:buNone/>
              <a:defRPr sz="3734"/>
            </a:lvl5pPr>
            <a:lvl6pPr lvl="5" algn="ctr">
              <a:lnSpc>
                <a:spcPct val="100000"/>
              </a:lnSpc>
              <a:spcBef>
                <a:spcPts val="0"/>
              </a:spcBef>
              <a:spcAft>
                <a:spcPts val="0"/>
              </a:spcAft>
              <a:buSzPts val="5600"/>
              <a:buNone/>
              <a:defRPr sz="3734"/>
            </a:lvl6pPr>
            <a:lvl7pPr lvl="6" algn="ctr">
              <a:lnSpc>
                <a:spcPct val="100000"/>
              </a:lnSpc>
              <a:spcBef>
                <a:spcPts val="0"/>
              </a:spcBef>
              <a:spcAft>
                <a:spcPts val="0"/>
              </a:spcAft>
              <a:buSzPts val="5600"/>
              <a:buNone/>
              <a:defRPr sz="3734"/>
            </a:lvl7pPr>
            <a:lvl8pPr lvl="7" algn="ctr">
              <a:lnSpc>
                <a:spcPct val="100000"/>
              </a:lnSpc>
              <a:spcBef>
                <a:spcPts val="0"/>
              </a:spcBef>
              <a:spcAft>
                <a:spcPts val="0"/>
              </a:spcAft>
              <a:buSzPts val="5600"/>
              <a:buNone/>
              <a:defRPr sz="3734"/>
            </a:lvl8pPr>
            <a:lvl9pPr lvl="8" algn="ctr">
              <a:lnSpc>
                <a:spcPct val="100000"/>
              </a:lnSpc>
              <a:spcBef>
                <a:spcPts val="0"/>
              </a:spcBef>
              <a:spcAft>
                <a:spcPts val="0"/>
              </a:spcAft>
              <a:buSzPts val="5600"/>
              <a:buNone/>
              <a:defRPr sz="3734"/>
            </a:lvl9pPr>
          </a:lstStyle>
          <a:p>
            <a:endParaRPr/>
          </a:p>
        </p:txBody>
      </p:sp>
      <p:sp>
        <p:nvSpPr>
          <p:cNvPr id="1614" name="Google Shape;1614;p229"/>
          <p:cNvSpPr txBox="1">
            <a:spLocks noGrp="1"/>
          </p:cNvSpPr>
          <p:nvPr>
            <p:ph type="sldNum" idx="12"/>
          </p:nvPr>
        </p:nvSpPr>
        <p:spPr>
          <a:xfrm>
            <a:off x="11296611" y="6217623"/>
            <a:ext cx="731600" cy="524800"/>
          </a:xfrm>
          <a:prstGeom prst="rect">
            <a:avLst/>
          </a:prstGeom>
        </p:spPr>
        <p:txBody>
          <a:bodyPr spcFirstLastPara="1" wrap="square" lIns="182850" tIns="182850" rIns="182850" bIns="182850" anchor="ctr" anchorCtr="0">
            <a:normAutofit lnSpcReduction="10000"/>
          </a:bodyPr>
          <a:lstStyle>
            <a:lvl1pPr lvl="0">
              <a:buNone/>
              <a:defRPr sz="1867"/>
            </a:lvl1pPr>
            <a:lvl2pPr lvl="1">
              <a:buNone/>
              <a:defRPr sz="1867"/>
            </a:lvl2pPr>
            <a:lvl3pPr lvl="2">
              <a:buNone/>
              <a:defRPr sz="1867"/>
            </a:lvl3pPr>
            <a:lvl4pPr lvl="3">
              <a:buNone/>
              <a:defRPr sz="1867"/>
            </a:lvl4pPr>
            <a:lvl5pPr lvl="4">
              <a:buNone/>
              <a:defRPr sz="1867"/>
            </a:lvl5pPr>
            <a:lvl6pPr lvl="5">
              <a:buNone/>
              <a:defRPr sz="1867"/>
            </a:lvl6pPr>
            <a:lvl7pPr lvl="6">
              <a:buNone/>
              <a:defRPr sz="1867"/>
            </a:lvl7pPr>
            <a:lvl8pPr lvl="7">
              <a:buNone/>
              <a:defRPr sz="1867"/>
            </a:lvl8pPr>
            <a:lvl9pPr lvl="8">
              <a:buNone/>
              <a:defRPr sz="1867"/>
            </a:lvl9pPr>
          </a:lstStyle>
          <a:p>
            <a:fld id="{00000000-1234-1234-1234-123412341234}" type="slidenum">
              <a:rPr lang="de-DE" smtClean="0"/>
              <a:pPr/>
              <a:t>‹Nr.›</a:t>
            </a:fld>
            <a:endParaRPr lang="de-DE"/>
          </a:p>
        </p:txBody>
      </p:sp>
    </p:spTree>
    <p:extLst>
      <p:ext uri="{BB962C8B-B14F-4D97-AF65-F5344CB8AC3E}">
        <p14:creationId xmlns:p14="http://schemas.microsoft.com/office/powerpoint/2010/main" val="31842904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Gradient 1">
  <p:cSld name="Blank Gradient 1">
    <p:bg>
      <p:bgPr>
        <a:gradFill>
          <a:gsLst>
            <a:gs pos="0">
              <a:srgbClr val="0D141C"/>
            </a:gs>
            <a:gs pos="100000">
              <a:srgbClr val="0F2333"/>
            </a:gs>
          </a:gsLst>
          <a:lin ang="0" scaled="0"/>
        </a:gradFill>
        <a:effectLst/>
      </p:bgPr>
    </p:bg>
    <p:spTree>
      <p:nvGrpSpPr>
        <p:cNvPr id="1" name="Shape 52"/>
        <p:cNvGrpSpPr/>
        <p:nvPr/>
      </p:nvGrpSpPr>
      <p:grpSpPr>
        <a:xfrm>
          <a:off x="0" y="0"/>
          <a:ext cx="0" cy="0"/>
          <a:chOff x="0" y="0"/>
          <a:chExt cx="0" cy="0"/>
        </a:xfrm>
      </p:grpSpPr>
      <p:pic>
        <p:nvPicPr>
          <p:cNvPr id="53" name="Google Shape;53;p11" title="SR SAP Logo Inverse.png"/>
          <p:cNvPicPr preferRelativeResize="0"/>
          <p:nvPr/>
        </p:nvPicPr>
        <p:blipFill rotWithShape="1">
          <a:blip r:embed="rId2">
            <a:alphaModFix/>
          </a:blip>
          <a:srcRect t="10" b="-10"/>
          <a:stretch/>
        </p:blipFill>
        <p:spPr>
          <a:xfrm>
            <a:off x="9347200" y="309489"/>
            <a:ext cx="2031998" cy="400834"/>
          </a:xfrm>
          <a:prstGeom prst="rect">
            <a:avLst/>
          </a:prstGeom>
          <a:noFill/>
          <a:ln>
            <a:noFill/>
          </a:ln>
        </p:spPr>
      </p:pic>
      <p:pic>
        <p:nvPicPr>
          <p:cNvPr id="54" name="Google Shape;54;p11" title="Green_Blur.png"/>
          <p:cNvPicPr preferRelativeResize="0"/>
          <p:nvPr/>
        </p:nvPicPr>
        <p:blipFill rotWithShape="1">
          <a:blip r:embed="rId3">
            <a:alphaModFix/>
          </a:blip>
          <a:srcRect r="62968" b="59147"/>
          <a:stretch/>
        </p:blipFill>
        <p:spPr>
          <a:xfrm>
            <a:off x="8515767" y="2802467"/>
            <a:ext cx="3676235" cy="4055531"/>
          </a:xfrm>
          <a:prstGeom prst="rect">
            <a:avLst/>
          </a:prstGeom>
          <a:noFill/>
          <a:ln>
            <a:noFill/>
          </a:ln>
        </p:spPr>
      </p:pic>
    </p:spTree>
    <p:extLst>
      <p:ext uri="{BB962C8B-B14F-4D97-AF65-F5344CB8AC3E}">
        <p14:creationId xmlns:p14="http://schemas.microsoft.com/office/powerpoint/2010/main" val="7692902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hapter Title Slide 2">
  <p:cSld name="Chapter Title Slide 2">
    <p:bg>
      <p:bgPr>
        <a:solidFill>
          <a:srgbClr val="FCFCF8"/>
        </a:solidFill>
        <a:effectLst/>
      </p:bgPr>
    </p:bg>
    <p:spTree>
      <p:nvGrpSpPr>
        <p:cNvPr id="1" name="Shape 55"/>
        <p:cNvGrpSpPr/>
        <p:nvPr/>
      </p:nvGrpSpPr>
      <p:grpSpPr>
        <a:xfrm>
          <a:off x="0" y="0"/>
          <a:ext cx="0" cy="0"/>
          <a:chOff x="0" y="0"/>
          <a:chExt cx="0" cy="0"/>
        </a:xfrm>
      </p:grpSpPr>
      <p:pic>
        <p:nvPicPr>
          <p:cNvPr id="56" name="Google Shape;56;p12" title="Green_Blur.png"/>
          <p:cNvPicPr preferRelativeResize="0"/>
          <p:nvPr/>
        </p:nvPicPr>
        <p:blipFill rotWithShape="1">
          <a:blip r:embed="rId2">
            <a:alphaModFix/>
          </a:blip>
          <a:srcRect t="19212" r="79954" b="24067"/>
          <a:stretch/>
        </p:blipFill>
        <p:spPr>
          <a:xfrm rot="5400000">
            <a:off x="3942759" y="-1381459"/>
            <a:ext cx="4309733" cy="12195249"/>
          </a:xfrm>
          <a:prstGeom prst="rect">
            <a:avLst/>
          </a:prstGeom>
          <a:noFill/>
          <a:ln>
            <a:noFill/>
          </a:ln>
        </p:spPr>
      </p:pic>
      <p:pic>
        <p:nvPicPr>
          <p:cNvPr id="57" name="Google Shape;57;p12" title="Property 1=Wave D.png"/>
          <p:cNvPicPr preferRelativeResize="0"/>
          <p:nvPr/>
        </p:nvPicPr>
        <p:blipFill rotWithShape="1">
          <a:blip r:embed="rId3">
            <a:alphaModFix/>
          </a:blip>
          <a:srcRect b="15197"/>
          <a:stretch/>
        </p:blipFill>
        <p:spPr>
          <a:xfrm>
            <a:off x="0" y="3950033"/>
            <a:ext cx="12192000" cy="2907967"/>
          </a:xfrm>
          <a:prstGeom prst="rect">
            <a:avLst/>
          </a:prstGeom>
          <a:noFill/>
          <a:ln>
            <a:noFill/>
          </a:ln>
        </p:spPr>
      </p:pic>
      <p:pic>
        <p:nvPicPr>
          <p:cNvPr id="58" name="Google Shape;58;p12" title="SR SAP Logo Inverse.png"/>
          <p:cNvPicPr preferRelativeResize="0"/>
          <p:nvPr/>
        </p:nvPicPr>
        <p:blipFill rotWithShape="1">
          <a:blip r:embed="rId4">
            <a:alphaModFix/>
          </a:blip>
          <a:srcRect/>
          <a:stretch/>
        </p:blipFill>
        <p:spPr>
          <a:xfrm>
            <a:off x="601617" y="6142767"/>
            <a:ext cx="2055833" cy="405567"/>
          </a:xfrm>
          <a:prstGeom prst="rect">
            <a:avLst/>
          </a:prstGeom>
          <a:noFill/>
          <a:ln>
            <a:noFill/>
          </a:ln>
        </p:spPr>
      </p:pic>
    </p:spTree>
    <p:extLst>
      <p:ext uri="{BB962C8B-B14F-4D97-AF65-F5344CB8AC3E}">
        <p14:creationId xmlns:p14="http://schemas.microsoft.com/office/powerpoint/2010/main" val="14099286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General Slide 2">
  <p:cSld name="General Slide 2">
    <p:bg>
      <p:bgPr>
        <a:gradFill>
          <a:gsLst>
            <a:gs pos="0">
              <a:srgbClr val="0D141C"/>
            </a:gs>
            <a:gs pos="100000">
              <a:srgbClr val="0F2333"/>
            </a:gs>
          </a:gsLst>
          <a:lin ang="10800025" scaled="0"/>
        </a:gradFill>
        <a:effectLst/>
      </p:bgPr>
    </p:bg>
    <p:spTree>
      <p:nvGrpSpPr>
        <p:cNvPr id="1" name="Shape 59"/>
        <p:cNvGrpSpPr/>
        <p:nvPr/>
      </p:nvGrpSpPr>
      <p:grpSpPr>
        <a:xfrm>
          <a:off x="0" y="0"/>
          <a:ext cx="0" cy="0"/>
          <a:chOff x="0" y="0"/>
          <a:chExt cx="0" cy="0"/>
        </a:xfrm>
      </p:grpSpPr>
      <p:pic>
        <p:nvPicPr>
          <p:cNvPr id="60" name="Google Shape;60;p13" title="Property 1=Line.png"/>
          <p:cNvPicPr preferRelativeResize="0"/>
          <p:nvPr/>
        </p:nvPicPr>
        <p:blipFill rotWithShape="1">
          <a:blip r:embed="rId2">
            <a:alphaModFix/>
          </a:blip>
          <a:srcRect t="199" b="199"/>
          <a:stretch/>
        </p:blipFill>
        <p:spPr>
          <a:xfrm rot="-337157">
            <a:off x="2149233" y="4271783"/>
            <a:ext cx="12191999" cy="3012283"/>
          </a:xfrm>
          <a:prstGeom prst="rect">
            <a:avLst/>
          </a:prstGeom>
          <a:noFill/>
          <a:ln>
            <a:noFill/>
          </a:ln>
        </p:spPr>
      </p:pic>
      <p:sp>
        <p:nvSpPr>
          <p:cNvPr id="61" name="Google Shape;61;p13"/>
          <p:cNvSpPr/>
          <p:nvPr/>
        </p:nvSpPr>
        <p:spPr>
          <a:xfrm>
            <a:off x="9113217" y="6413500"/>
            <a:ext cx="2774000" cy="1398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350"/>
              <a:buFont typeface="Inter"/>
              <a:buNone/>
            </a:pPr>
            <a:r>
              <a:rPr lang="en" sz="900">
                <a:solidFill>
                  <a:srgbClr val="C0C3B9"/>
                </a:solidFill>
                <a:latin typeface="Inter"/>
                <a:ea typeface="Inter"/>
                <a:cs typeface="Inter"/>
                <a:sym typeface="Inter"/>
              </a:rPr>
              <a:t>Copyright © 2025 SmartRecruiters, Inc.</a:t>
            </a:r>
            <a:endParaRPr sz="900" b="0" i="0" u="none" strike="noStrike" cap="none">
              <a:solidFill>
                <a:srgbClr val="0F2333"/>
              </a:solidFill>
              <a:latin typeface="Calibri"/>
              <a:ea typeface="Calibri"/>
              <a:cs typeface="Calibri"/>
              <a:sym typeface="Calibri"/>
            </a:endParaRPr>
          </a:p>
        </p:txBody>
      </p:sp>
      <p:pic>
        <p:nvPicPr>
          <p:cNvPr id="62" name="Google Shape;62;p13" title="SR SAP Logo Inverse.png"/>
          <p:cNvPicPr preferRelativeResize="0"/>
          <p:nvPr/>
        </p:nvPicPr>
        <p:blipFill rotWithShape="1">
          <a:blip r:embed="rId3">
            <a:alphaModFix/>
          </a:blip>
          <a:srcRect/>
          <a:stretch/>
        </p:blipFill>
        <p:spPr>
          <a:xfrm>
            <a:off x="9508067" y="504325"/>
            <a:ext cx="2116666" cy="417550"/>
          </a:xfrm>
          <a:prstGeom prst="rect">
            <a:avLst/>
          </a:prstGeom>
          <a:noFill/>
          <a:ln>
            <a:noFill/>
          </a:ln>
        </p:spPr>
      </p:pic>
    </p:spTree>
    <p:extLst>
      <p:ext uri="{BB962C8B-B14F-4D97-AF65-F5344CB8AC3E}">
        <p14:creationId xmlns:p14="http://schemas.microsoft.com/office/powerpoint/2010/main" val="14143641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General Slide 3">
  <p:cSld name="General Slide 3">
    <p:spTree>
      <p:nvGrpSpPr>
        <p:cNvPr id="1" name="Shape 63"/>
        <p:cNvGrpSpPr/>
        <p:nvPr/>
      </p:nvGrpSpPr>
      <p:grpSpPr>
        <a:xfrm>
          <a:off x="0" y="0"/>
          <a:ext cx="0" cy="0"/>
          <a:chOff x="0" y="0"/>
          <a:chExt cx="0" cy="0"/>
        </a:xfrm>
      </p:grpSpPr>
      <p:grpSp>
        <p:nvGrpSpPr>
          <p:cNvPr id="64" name="Google Shape;64;p14"/>
          <p:cNvGrpSpPr/>
          <p:nvPr/>
        </p:nvGrpSpPr>
        <p:grpSpPr>
          <a:xfrm>
            <a:off x="8206067" y="-139001"/>
            <a:ext cx="3985929" cy="7136003"/>
            <a:chOff x="12309225" y="-208501"/>
            <a:chExt cx="5978894" cy="10704004"/>
          </a:xfrm>
        </p:grpSpPr>
        <p:pic>
          <p:nvPicPr>
            <p:cNvPr id="65" name="Google Shape;65;p14" title="Property 1=Wave C.png"/>
            <p:cNvPicPr preferRelativeResize="0"/>
            <p:nvPr/>
          </p:nvPicPr>
          <p:blipFill>
            <a:blip r:embed="rId2">
              <a:alphaModFix/>
            </a:blip>
            <a:stretch>
              <a:fillRect/>
            </a:stretch>
          </p:blipFill>
          <p:spPr>
            <a:xfrm rot="-5400000">
              <a:off x="8464263" y="3636461"/>
              <a:ext cx="10699028" cy="3009105"/>
            </a:xfrm>
            <a:prstGeom prst="rect">
              <a:avLst/>
            </a:prstGeom>
            <a:noFill/>
            <a:ln>
              <a:noFill/>
            </a:ln>
          </p:spPr>
        </p:pic>
        <p:sp>
          <p:nvSpPr>
            <p:cNvPr id="66" name="Google Shape;66;p14"/>
            <p:cNvSpPr/>
            <p:nvPr/>
          </p:nvSpPr>
          <p:spPr>
            <a:xfrm>
              <a:off x="14379419" y="-208497"/>
              <a:ext cx="3908700" cy="10704000"/>
            </a:xfrm>
            <a:prstGeom prst="rect">
              <a:avLst/>
            </a:prstGeom>
            <a:solidFill>
              <a:srgbClr val="0F2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latin typeface="Inter"/>
                <a:ea typeface="Inter"/>
                <a:cs typeface="Inter"/>
                <a:sym typeface="Inter"/>
              </a:endParaRPr>
            </a:p>
          </p:txBody>
        </p:sp>
      </p:grpSp>
      <p:sp>
        <p:nvSpPr>
          <p:cNvPr id="67" name="Google Shape;67;p14"/>
          <p:cNvSpPr/>
          <p:nvPr/>
        </p:nvSpPr>
        <p:spPr>
          <a:xfrm>
            <a:off x="9229117" y="6413500"/>
            <a:ext cx="2658200" cy="1398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4BD675"/>
              </a:buClr>
              <a:buSzPts val="1350"/>
              <a:buFont typeface="Inter"/>
              <a:buNone/>
            </a:pPr>
            <a:r>
              <a:rPr lang="en" sz="900">
                <a:solidFill>
                  <a:srgbClr val="C0C3B9"/>
                </a:solidFill>
                <a:latin typeface="Inter"/>
                <a:ea typeface="Inter"/>
                <a:cs typeface="Inter"/>
                <a:sym typeface="Inter"/>
              </a:rPr>
              <a:t>Copyright © 2025 SmartRecruiters, Inc.</a:t>
            </a:r>
            <a:endParaRPr sz="900" b="0" i="0" u="none" strike="noStrike" cap="none">
              <a:solidFill>
                <a:srgbClr val="C0C3B9"/>
              </a:solidFill>
              <a:latin typeface="Calibri"/>
              <a:ea typeface="Calibri"/>
              <a:cs typeface="Calibri"/>
              <a:sym typeface="Calibri"/>
            </a:endParaRPr>
          </a:p>
        </p:txBody>
      </p:sp>
      <p:pic>
        <p:nvPicPr>
          <p:cNvPr id="68" name="Google Shape;68;p14" title="SR SAP Logo Inverse.png"/>
          <p:cNvPicPr preferRelativeResize="0"/>
          <p:nvPr/>
        </p:nvPicPr>
        <p:blipFill rotWithShape="1">
          <a:blip r:embed="rId3">
            <a:alphaModFix/>
          </a:blip>
          <a:srcRect/>
          <a:stretch/>
        </p:blipFill>
        <p:spPr>
          <a:xfrm>
            <a:off x="9501767" y="504342"/>
            <a:ext cx="2116649" cy="417533"/>
          </a:xfrm>
          <a:prstGeom prst="rect">
            <a:avLst/>
          </a:prstGeom>
          <a:noFill/>
          <a:ln>
            <a:noFill/>
          </a:ln>
        </p:spPr>
      </p:pic>
    </p:spTree>
    <p:extLst>
      <p:ext uri="{BB962C8B-B14F-4D97-AF65-F5344CB8AC3E}">
        <p14:creationId xmlns:p14="http://schemas.microsoft.com/office/powerpoint/2010/main" val="40939237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General Slide 3 1">
  <p:cSld name="General Slide 3 1">
    <p:spTree>
      <p:nvGrpSpPr>
        <p:cNvPr id="1" name="Shape 69"/>
        <p:cNvGrpSpPr/>
        <p:nvPr/>
      </p:nvGrpSpPr>
      <p:grpSpPr>
        <a:xfrm>
          <a:off x="0" y="0"/>
          <a:ext cx="0" cy="0"/>
          <a:chOff x="0" y="0"/>
          <a:chExt cx="0" cy="0"/>
        </a:xfrm>
      </p:grpSpPr>
      <p:pic>
        <p:nvPicPr>
          <p:cNvPr id="70" name="Google Shape;70;p15" title="Green_Blur.png"/>
          <p:cNvPicPr preferRelativeResize="0"/>
          <p:nvPr/>
        </p:nvPicPr>
        <p:blipFill rotWithShape="1">
          <a:blip r:embed="rId2">
            <a:alphaModFix/>
          </a:blip>
          <a:srcRect l="-460" t="31281" r="57037" b="31556"/>
          <a:stretch/>
        </p:blipFill>
        <p:spPr>
          <a:xfrm rot="10800000">
            <a:off x="-14103" y="-42330"/>
            <a:ext cx="5937903" cy="6914430"/>
          </a:xfrm>
          <a:prstGeom prst="rect">
            <a:avLst/>
          </a:prstGeom>
          <a:noFill/>
          <a:ln>
            <a:noFill/>
          </a:ln>
        </p:spPr>
      </p:pic>
      <p:grpSp>
        <p:nvGrpSpPr>
          <p:cNvPr id="71" name="Google Shape;71;p15"/>
          <p:cNvGrpSpPr/>
          <p:nvPr/>
        </p:nvGrpSpPr>
        <p:grpSpPr>
          <a:xfrm flipH="1">
            <a:off x="-14111" y="-139001"/>
            <a:ext cx="3985929" cy="7136003"/>
            <a:chOff x="12309225" y="-208501"/>
            <a:chExt cx="5978894" cy="10704004"/>
          </a:xfrm>
        </p:grpSpPr>
        <p:pic>
          <p:nvPicPr>
            <p:cNvPr id="72" name="Google Shape;72;p15" title="Property 1=Wave C.png"/>
            <p:cNvPicPr preferRelativeResize="0"/>
            <p:nvPr/>
          </p:nvPicPr>
          <p:blipFill>
            <a:blip r:embed="rId3">
              <a:alphaModFix/>
            </a:blip>
            <a:stretch>
              <a:fillRect/>
            </a:stretch>
          </p:blipFill>
          <p:spPr>
            <a:xfrm rot="-5400000">
              <a:off x="8464263" y="3636461"/>
              <a:ext cx="10699028" cy="3009105"/>
            </a:xfrm>
            <a:prstGeom prst="rect">
              <a:avLst/>
            </a:prstGeom>
            <a:noFill/>
            <a:ln>
              <a:noFill/>
            </a:ln>
          </p:spPr>
        </p:pic>
        <p:sp>
          <p:nvSpPr>
            <p:cNvPr id="73" name="Google Shape;73;p15"/>
            <p:cNvSpPr/>
            <p:nvPr/>
          </p:nvSpPr>
          <p:spPr>
            <a:xfrm>
              <a:off x="14379419" y="-208497"/>
              <a:ext cx="3908700" cy="10704000"/>
            </a:xfrm>
            <a:prstGeom prst="rect">
              <a:avLst/>
            </a:prstGeom>
            <a:solidFill>
              <a:srgbClr val="0F2333"/>
            </a:solidFill>
            <a:ln>
              <a:noFill/>
            </a:ln>
          </p:spPr>
          <p:txBody>
            <a:bodyPr spcFirstLastPara="1" wrap="square" lIns="91450" tIns="91450" rIns="91450" bIns="91450" anchor="ctr" anchorCtr="0">
              <a:noAutofit/>
            </a:bodyPr>
            <a:lstStyle/>
            <a:p>
              <a:pPr marL="0" lvl="0" indent="0" algn="ctr" rtl="0">
                <a:spcBef>
                  <a:spcPts val="0"/>
                </a:spcBef>
                <a:spcAft>
                  <a:spcPts val="0"/>
                </a:spcAft>
                <a:buNone/>
              </a:pPr>
              <a:endParaRPr sz="933">
                <a:latin typeface="Inter"/>
                <a:ea typeface="Inter"/>
                <a:cs typeface="Inter"/>
                <a:sym typeface="Inter"/>
              </a:endParaRPr>
            </a:p>
          </p:txBody>
        </p:sp>
      </p:grpSp>
      <p:sp>
        <p:nvSpPr>
          <p:cNvPr id="74" name="Google Shape;74;p15"/>
          <p:cNvSpPr/>
          <p:nvPr/>
        </p:nvSpPr>
        <p:spPr>
          <a:xfrm>
            <a:off x="304800" y="6413500"/>
            <a:ext cx="2730800" cy="140000"/>
          </a:xfrm>
          <a:prstGeom prst="rect">
            <a:avLst/>
          </a:prstGeom>
          <a:noFill/>
          <a:ln>
            <a:noFill/>
          </a:ln>
        </p:spPr>
        <p:txBody>
          <a:bodyPr spcFirstLastPara="1" wrap="square" lIns="0" tIns="0" rIns="0" bIns="0" anchor="b" anchorCtr="0">
            <a:noAutofit/>
          </a:bodyPr>
          <a:lstStyle/>
          <a:p>
            <a:pPr marL="0" marR="0" lvl="0" indent="0" algn="l" rtl="0">
              <a:lnSpc>
                <a:spcPct val="103851"/>
              </a:lnSpc>
              <a:spcBef>
                <a:spcPts val="0"/>
              </a:spcBef>
              <a:spcAft>
                <a:spcPts val="0"/>
              </a:spcAft>
              <a:buClr>
                <a:srgbClr val="92958E"/>
              </a:buClr>
              <a:buSzPts val="1400"/>
              <a:buFont typeface="Inter"/>
              <a:buNone/>
            </a:pPr>
            <a:r>
              <a:rPr lang="en" sz="933">
                <a:solidFill>
                  <a:srgbClr val="92958E"/>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75" name="Google Shape;75;p15" title="SR SAP Logo Inverse.png"/>
          <p:cNvPicPr preferRelativeResize="0"/>
          <p:nvPr/>
        </p:nvPicPr>
        <p:blipFill rotWithShape="1">
          <a:blip r:embed="rId4">
            <a:alphaModFix/>
          </a:blip>
          <a:srcRect/>
          <a:stretch/>
        </p:blipFill>
        <p:spPr>
          <a:xfrm>
            <a:off x="567267" y="504334"/>
            <a:ext cx="2116669" cy="417534"/>
          </a:xfrm>
          <a:prstGeom prst="rect">
            <a:avLst/>
          </a:prstGeom>
          <a:noFill/>
          <a:ln>
            <a:noFill/>
          </a:ln>
        </p:spPr>
      </p:pic>
    </p:spTree>
    <p:extLst>
      <p:ext uri="{BB962C8B-B14F-4D97-AF65-F5344CB8AC3E}">
        <p14:creationId xmlns:p14="http://schemas.microsoft.com/office/powerpoint/2010/main" val="33076022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General Slide Picture 1" type="blank">
  <p:cSld name="General Slide Picture 1">
    <p:spTree>
      <p:nvGrpSpPr>
        <p:cNvPr id="1" name="Shape 76"/>
        <p:cNvGrpSpPr/>
        <p:nvPr/>
      </p:nvGrpSpPr>
      <p:grpSpPr>
        <a:xfrm>
          <a:off x="0" y="0"/>
          <a:ext cx="0" cy="0"/>
          <a:chOff x="0" y="0"/>
          <a:chExt cx="0" cy="0"/>
        </a:xfrm>
      </p:grpSpPr>
      <p:pic>
        <p:nvPicPr>
          <p:cNvPr id="77" name="Google Shape;77;p16" title="Green_Blur.png"/>
          <p:cNvPicPr preferRelativeResize="0"/>
          <p:nvPr/>
        </p:nvPicPr>
        <p:blipFill rotWithShape="1">
          <a:blip r:embed="rId2">
            <a:alphaModFix/>
          </a:blip>
          <a:srcRect t="19213" r="42420" b="29183"/>
          <a:stretch/>
        </p:blipFill>
        <p:spPr>
          <a:xfrm rot="10800000">
            <a:off x="-474398" y="2"/>
            <a:ext cx="5885815" cy="5275115"/>
          </a:xfrm>
          <a:prstGeom prst="rect">
            <a:avLst/>
          </a:prstGeom>
          <a:noFill/>
          <a:ln>
            <a:noFill/>
          </a:ln>
        </p:spPr>
      </p:pic>
      <p:pic>
        <p:nvPicPr>
          <p:cNvPr id="78" name="Google Shape;78;p16" descr="preencoded.png"/>
          <p:cNvPicPr preferRelativeResize="0"/>
          <p:nvPr/>
        </p:nvPicPr>
        <p:blipFill rotWithShape="1">
          <a:blip r:embed="rId3">
            <a:alphaModFix/>
          </a:blip>
          <a:srcRect/>
          <a:stretch/>
        </p:blipFill>
        <p:spPr>
          <a:xfrm>
            <a:off x="-113983" y="0"/>
            <a:ext cx="4470773" cy="6858000"/>
          </a:xfrm>
          <a:prstGeom prst="rect">
            <a:avLst/>
          </a:prstGeom>
          <a:noFill/>
          <a:ln>
            <a:noFill/>
          </a:ln>
        </p:spPr>
      </p:pic>
      <p:pic>
        <p:nvPicPr>
          <p:cNvPr id="79" name="Google Shape;79;p16" title="SR SAP Logo.png"/>
          <p:cNvPicPr preferRelativeResize="0"/>
          <p:nvPr/>
        </p:nvPicPr>
        <p:blipFill rotWithShape="1">
          <a:blip r:embed="rId4">
            <a:alphaModFix/>
          </a:blip>
          <a:srcRect/>
          <a:stretch/>
        </p:blipFill>
        <p:spPr>
          <a:xfrm>
            <a:off x="9550401" y="514162"/>
            <a:ext cx="2032015" cy="397883"/>
          </a:xfrm>
          <a:prstGeom prst="rect">
            <a:avLst/>
          </a:prstGeom>
          <a:noFill/>
          <a:ln>
            <a:noFill/>
          </a:ln>
        </p:spPr>
      </p:pic>
      <p:sp>
        <p:nvSpPr>
          <p:cNvPr id="80" name="Google Shape;80;p16"/>
          <p:cNvSpPr/>
          <p:nvPr/>
        </p:nvSpPr>
        <p:spPr>
          <a:xfrm>
            <a:off x="9207383" y="6413500"/>
            <a:ext cx="2679800" cy="1398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350"/>
              <a:buFont typeface="Inter"/>
              <a:buNone/>
            </a:pPr>
            <a:r>
              <a:rPr lang="en" sz="900">
                <a:solidFill>
                  <a:srgbClr val="C0C3B9"/>
                </a:solidFill>
                <a:latin typeface="Inter"/>
                <a:ea typeface="Inter"/>
                <a:cs typeface="Inter"/>
                <a:sym typeface="Inter"/>
              </a:rPr>
              <a:t>Copyright © 2025 SmartRecruiters, Inc.</a:t>
            </a:r>
            <a:endParaRPr sz="900" b="0" i="0" u="none" strike="noStrike" cap="none">
              <a:solidFill>
                <a:srgbClr val="0F2333"/>
              </a:solidFill>
              <a:latin typeface="Calibri"/>
              <a:ea typeface="Calibri"/>
              <a:cs typeface="Calibri"/>
              <a:sym typeface="Calibri"/>
            </a:endParaRPr>
          </a:p>
        </p:txBody>
      </p:sp>
    </p:spTree>
    <p:extLst>
      <p:ext uri="{BB962C8B-B14F-4D97-AF65-F5344CB8AC3E}">
        <p14:creationId xmlns:p14="http://schemas.microsoft.com/office/powerpoint/2010/main" val="14631855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General Slide Picture 1 1 1">
  <p:cSld name="General Slide Picture 1 1 1">
    <p:spTree>
      <p:nvGrpSpPr>
        <p:cNvPr id="1" name="Shape 81"/>
        <p:cNvGrpSpPr/>
        <p:nvPr/>
      </p:nvGrpSpPr>
      <p:grpSpPr>
        <a:xfrm>
          <a:off x="0" y="0"/>
          <a:ext cx="0" cy="0"/>
          <a:chOff x="0" y="0"/>
          <a:chExt cx="0" cy="0"/>
        </a:xfrm>
      </p:grpSpPr>
      <p:pic>
        <p:nvPicPr>
          <p:cNvPr id="82" name="Google Shape;82;p17" descr="three corporate colleagues sharing information at work "/>
          <p:cNvPicPr preferRelativeResize="0"/>
          <p:nvPr/>
        </p:nvPicPr>
        <p:blipFill rotWithShape="1">
          <a:blip r:embed="rId2">
            <a:alphaModFix/>
          </a:blip>
          <a:srcRect l="8319" t="3898" r="8319" b="10051"/>
          <a:stretch/>
        </p:blipFill>
        <p:spPr>
          <a:xfrm>
            <a:off x="0" y="1"/>
            <a:ext cx="3626566" cy="6857999"/>
          </a:xfrm>
          <a:prstGeom prst="rect">
            <a:avLst/>
          </a:prstGeom>
          <a:noFill/>
          <a:ln>
            <a:noFill/>
          </a:ln>
        </p:spPr>
      </p:pic>
      <p:pic>
        <p:nvPicPr>
          <p:cNvPr id="83" name="Google Shape;83;p17" title="Wave 1.png"/>
          <p:cNvPicPr preferRelativeResize="0"/>
          <p:nvPr/>
        </p:nvPicPr>
        <p:blipFill rotWithShape="1">
          <a:blip r:embed="rId3">
            <a:alphaModFix/>
          </a:blip>
          <a:srcRect/>
          <a:stretch/>
        </p:blipFill>
        <p:spPr>
          <a:xfrm>
            <a:off x="3346441" y="3"/>
            <a:ext cx="9201145" cy="6858000"/>
          </a:xfrm>
          <a:prstGeom prst="rect">
            <a:avLst/>
          </a:prstGeom>
          <a:noFill/>
          <a:ln>
            <a:noFill/>
          </a:ln>
        </p:spPr>
      </p:pic>
      <p:sp>
        <p:nvSpPr>
          <p:cNvPr id="84" name="Google Shape;84;p17"/>
          <p:cNvSpPr/>
          <p:nvPr/>
        </p:nvSpPr>
        <p:spPr>
          <a:xfrm>
            <a:off x="9207383" y="6413500"/>
            <a:ext cx="26800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85" name="Google Shape;85;p17" title="SR SAP Logo Inverse.png"/>
          <p:cNvPicPr preferRelativeResize="0"/>
          <p:nvPr/>
        </p:nvPicPr>
        <p:blipFill rotWithShape="1">
          <a:blip r:embed="rId4">
            <a:alphaModFix/>
          </a:blip>
          <a:srcRect t="10" b="-10"/>
          <a:stretch/>
        </p:blipFill>
        <p:spPr>
          <a:xfrm>
            <a:off x="9501767" y="504359"/>
            <a:ext cx="2116669" cy="417534"/>
          </a:xfrm>
          <a:prstGeom prst="rect">
            <a:avLst/>
          </a:prstGeom>
          <a:noFill/>
          <a:ln>
            <a:noFill/>
          </a:ln>
        </p:spPr>
      </p:pic>
      <p:pic>
        <p:nvPicPr>
          <p:cNvPr id="86" name="Google Shape;86;p17" title="Green_Blur.png"/>
          <p:cNvPicPr preferRelativeResize="0"/>
          <p:nvPr/>
        </p:nvPicPr>
        <p:blipFill rotWithShape="1">
          <a:blip r:embed="rId5">
            <a:alphaModFix/>
          </a:blip>
          <a:srcRect r="76756" b="60481"/>
          <a:stretch/>
        </p:blipFill>
        <p:spPr>
          <a:xfrm>
            <a:off x="9737300" y="2079733"/>
            <a:ext cx="2810300" cy="4778264"/>
          </a:xfrm>
          <a:prstGeom prst="rect">
            <a:avLst/>
          </a:prstGeom>
          <a:noFill/>
          <a:ln>
            <a:noFill/>
          </a:ln>
        </p:spPr>
      </p:pic>
    </p:spTree>
    <p:extLst>
      <p:ext uri="{BB962C8B-B14F-4D97-AF65-F5344CB8AC3E}">
        <p14:creationId xmlns:p14="http://schemas.microsoft.com/office/powerpoint/2010/main" val="140204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folie 6">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1"/>
            </p:custDataLst>
            <p:extLst>
              <p:ext uri="{D42A27DB-BD31-4B8C-83A1-F6EECF244321}">
                <p14:modId xmlns:p14="http://schemas.microsoft.com/office/powerpoint/2010/main" val="422195386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8" name="Objek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hteck 1"/>
          <p:cNvSpPr/>
          <p:nvPr userDrawn="1"/>
        </p:nvSpPr>
        <p:spPr>
          <a:xfrm>
            <a:off x="334963" y="332655"/>
            <a:ext cx="11522075" cy="5617295"/>
          </a:xfrm>
          <a:prstGeom prst="rect">
            <a:avLst/>
          </a:prstGeom>
          <a:gradFill flip="none" rotWithShape="1">
            <a:gsLst>
              <a:gs pos="5000">
                <a:srgbClr val="001A3A"/>
              </a:gs>
              <a:gs pos="35000">
                <a:schemeClr val="tx1"/>
              </a:gs>
              <a:gs pos="100000">
                <a:srgbClr val="517EBF"/>
              </a:gs>
            </a:gsLst>
            <a:lin ang="189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endParaRPr lang="de-DE"/>
          </a:p>
        </p:txBody>
      </p:sp>
      <p:pic>
        <p:nvPicPr>
          <p:cNvPr id="10" name="Grafik 9" descr="PPT_Logo.png"/>
          <p:cNvPicPr>
            <a:picLocks noChangeAspect="1"/>
          </p:cNvPicPr>
          <p:nvPr userDrawn="1"/>
        </p:nvPicPr>
        <p:blipFill>
          <a:blip r:embed="rId5" cstate="print"/>
          <a:stretch>
            <a:fillRect/>
          </a:stretch>
        </p:blipFill>
        <p:spPr bwMode="gray">
          <a:xfrm>
            <a:off x="10025785" y="6307504"/>
            <a:ext cx="1869952" cy="269749"/>
          </a:xfrm>
          <a:prstGeom prst="rect">
            <a:avLst/>
          </a:prstGeom>
        </p:spPr>
      </p:pic>
      <p:sp>
        <p:nvSpPr>
          <p:cNvPr id="11" name="Rechteck 3"/>
          <p:cNvSpPr/>
          <p:nvPr userDrawn="1"/>
        </p:nvSpPr>
        <p:spPr bwMode="gray">
          <a:xfrm>
            <a:off x="623393" y="612505"/>
            <a:ext cx="7500356" cy="5106123"/>
          </a:xfrm>
          <a:custGeom>
            <a:avLst/>
            <a:gdLst>
              <a:gd name="connsiteX0" fmla="*/ 0 w 11378159"/>
              <a:gd name="connsiteY0" fmla="*/ 0 h 6121399"/>
              <a:gd name="connsiteX1" fmla="*/ 11378159 w 11378159"/>
              <a:gd name="connsiteY1" fmla="*/ 942 h 6121399"/>
              <a:gd name="connsiteX2" fmla="*/ 8426450 w 11378159"/>
              <a:gd name="connsiteY2" fmla="*/ 5400670 h 6121399"/>
              <a:gd name="connsiteX3" fmla="*/ 342000 w 11378159"/>
              <a:gd name="connsiteY3" fmla="*/ 5400670 h 6121399"/>
              <a:gd name="connsiteX4" fmla="*/ 16115 w 11378159"/>
              <a:gd name="connsiteY4" fmla="*/ 6121399 h 6121399"/>
              <a:gd name="connsiteX5" fmla="*/ 0 w 11378159"/>
              <a:gd name="connsiteY5" fmla="*/ 6121399 h 6121399"/>
              <a:gd name="connsiteX6" fmla="*/ 0 w 11378159"/>
              <a:gd name="connsiteY6" fmla="*/ 5400670 h 6121399"/>
              <a:gd name="connsiteX7" fmla="*/ 0 w 11378159"/>
              <a:gd name="connsiteY7" fmla="*/ 5400669 h 6121399"/>
              <a:gd name="connsiteX8" fmla="*/ 0 w 11378159"/>
              <a:gd name="connsiteY8" fmla="*/ 0 h 6121399"/>
              <a:gd name="connsiteX0" fmla="*/ 0 w 11405868"/>
              <a:gd name="connsiteY0" fmla="*/ 0 h 6121399"/>
              <a:gd name="connsiteX1" fmla="*/ 11378159 w 11405868"/>
              <a:gd name="connsiteY1" fmla="*/ 942 h 6121399"/>
              <a:gd name="connsiteX2" fmla="*/ 11405868 w 11405868"/>
              <a:gd name="connsiteY2" fmla="*/ 5385812 h 6121399"/>
              <a:gd name="connsiteX3" fmla="*/ 342000 w 11405868"/>
              <a:gd name="connsiteY3" fmla="*/ 5400670 h 6121399"/>
              <a:gd name="connsiteX4" fmla="*/ 16115 w 11405868"/>
              <a:gd name="connsiteY4" fmla="*/ 6121399 h 6121399"/>
              <a:gd name="connsiteX5" fmla="*/ 0 w 11405868"/>
              <a:gd name="connsiteY5" fmla="*/ 6121399 h 6121399"/>
              <a:gd name="connsiteX6" fmla="*/ 0 w 11405868"/>
              <a:gd name="connsiteY6" fmla="*/ 5400670 h 6121399"/>
              <a:gd name="connsiteX7" fmla="*/ 0 w 11405868"/>
              <a:gd name="connsiteY7" fmla="*/ 5400669 h 6121399"/>
              <a:gd name="connsiteX8" fmla="*/ 0 w 11405868"/>
              <a:gd name="connsiteY8" fmla="*/ 0 h 6121399"/>
              <a:gd name="connsiteX0" fmla="*/ 0 w 11435443"/>
              <a:gd name="connsiteY0" fmla="*/ 0 h 6121399"/>
              <a:gd name="connsiteX1" fmla="*/ 11378159 w 11435443"/>
              <a:gd name="connsiteY1" fmla="*/ 942 h 6121399"/>
              <a:gd name="connsiteX2" fmla="*/ 11435443 w 11435443"/>
              <a:gd name="connsiteY2" fmla="*/ 5391814 h 6121399"/>
              <a:gd name="connsiteX3" fmla="*/ 342000 w 11435443"/>
              <a:gd name="connsiteY3" fmla="*/ 5400670 h 6121399"/>
              <a:gd name="connsiteX4" fmla="*/ 16115 w 11435443"/>
              <a:gd name="connsiteY4" fmla="*/ 6121399 h 6121399"/>
              <a:gd name="connsiteX5" fmla="*/ 0 w 11435443"/>
              <a:gd name="connsiteY5" fmla="*/ 6121399 h 6121399"/>
              <a:gd name="connsiteX6" fmla="*/ 0 w 11435443"/>
              <a:gd name="connsiteY6" fmla="*/ 5400670 h 6121399"/>
              <a:gd name="connsiteX7" fmla="*/ 0 w 11435443"/>
              <a:gd name="connsiteY7" fmla="*/ 5400669 h 6121399"/>
              <a:gd name="connsiteX8" fmla="*/ 0 w 11435443"/>
              <a:gd name="connsiteY8" fmla="*/ 0 h 6121399"/>
              <a:gd name="connsiteX0" fmla="*/ 0 w 11435443"/>
              <a:gd name="connsiteY0" fmla="*/ 0 h 6121399"/>
              <a:gd name="connsiteX1" fmla="*/ 11427225 w 11435443"/>
              <a:gd name="connsiteY1" fmla="*/ 942 h 6121399"/>
              <a:gd name="connsiteX2" fmla="*/ 11435443 w 11435443"/>
              <a:gd name="connsiteY2" fmla="*/ 5391814 h 6121399"/>
              <a:gd name="connsiteX3" fmla="*/ 342000 w 11435443"/>
              <a:gd name="connsiteY3" fmla="*/ 5400670 h 6121399"/>
              <a:gd name="connsiteX4" fmla="*/ 16115 w 11435443"/>
              <a:gd name="connsiteY4" fmla="*/ 6121399 h 6121399"/>
              <a:gd name="connsiteX5" fmla="*/ 0 w 11435443"/>
              <a:gd name="connsiteY5" fmla="*/ 6121399 h 6121399"/>
              <a:gd name="connsiteX6" fmla="*/ 0 w 11435443"/>
              <a:gd name="connsiteY6" fmla="*/ 5400670 h 6121399"/>
              <a:gd name="connsiteX7" fmla="*/ 0 w 11435443"/>
              <a:gd name="connsiteY7" fmla="*/ 5400669 h 6121399"/>
              <a:gd name="connsiteX8" fmla="*/ 0 w 11435443"/>
              <a:gd name="connsiteY8" fmla="*/ 0 h 6121399"/>
              <a:gd name="connsiteX0" fmla="*/ 0 w 11429964"/>
              <a:gd name="connsiteY0" fmla="*/ 0 h 6121399"/>
              <a:gd name="connsiteX1" fmla="*/ 11427225 w 11429964"/>
              <a:gd name="connsiteY1" fmla="*/ 942 h 6121399"/>
              <a:gd name="connsiteX2" fmla="*/ 11422061 w 11429964"/>
              <a:gd name="connsiteY2" fmla="*/ 5400735 h 6121399"/>
              <a:gd name="connsiteX3" fmla="*/ 342000 w 11429964"/>
              <a:gd name="connsiteY3" fmla="*/ 5400670 h 6121399"/>
              <a:gd name="connsiteX4" fmla="*/ 16115 w 11429964"/>
              <a:gd name="connsiteY4" fmla="*/ 6121399 h 6121399"/>
              <a:gd name="connsiteX5" fmla="*/ 0 w 11429964"/>
              <a:gd name="connsiteY5" fmla="*/ 6121399 h 6121399"/>
              <a:gd name="connsiteX6" fmla="*/ 0 w 11429964"/>
              <a:gd name="connsiteY6" fmla="*/ 5400670 h 6121399"/>
              <a:gd name="connsiteX7" fmla="*/ 0 w 11429964"/>
              <a:gd name="connsiteY7" fmla="*/ 5400669 h 6121399"/>
              <a:gd name="connsiteX8" fmla="*/ 0 w 11429964"/>
              <a:gd name="connsiteY8" fmla="*/ 0 h 6121399"/>
              <a:gd name="connsiteX0" fmla="*/ 0 w 14087002"/>
              <a:gd name="connsiteY0" fmla="*/ 0 h 6121399"/>
              <a:gd name="connsiteX1" fmla="*/ 14087000 w 14087002"/>
              <a:gd name="connsiteY1" fmla="*/ 941 h 6121399"/>
              <a:gd name="connsiteX2" fmla="*/ 11422061 w 14087002"/>
              <a:gd name="connsiteY2" fmla="*/ 5400735 h 6121399"/>
              <a:gd name="connsiteX3" fmla="*/ 342000 w 14087002"/>
              <a:gd name="connsiteY3" fmla="*/ 5400670 h 6121399"/>
              <a:gd name="connsiteX4" fmla="*/ 16115 w 14087002"/>
              <a:gd name="connsiteY4" fmla="*/ 6121399 h 6121399"/>
              <a:gd name="connsiteX5" fmla="*/ 0 w 14087002"/>
              <a:gd name="connsiteY5" fmla="*/ 6121399 h 6121399"/>
              <a:gd name="connsiteX6" fmla="*/ 0 w 14087002"/>
              <a:gd name="connsiteY6" fmla="*/ 5400670 h 6121399"/>
              <a:gd name="connsiteX7" fmla="*/ 0 w 14087002"/>
              <a:gd name="connsiteY7" fmla="*/ 5400669 h 6121399"/>
              <a:gd name="connsiteX8" fmla="*/ 0 w 14087002"/>
              <a:gd name="connsiteY8" fmla="*/ 0 h 6121399"/>
              <a:gd name="connsiteX0" fmla="*/ 0 w 14087163"/>
              <a:gd name="connsiteY0" fmla="*/ 0 h 6121399"/>
              <a:gd name="connsiteX1" fmla="*/ 14087000 w 14087163"/>
              <a:gd name="connsiteY1" fmla="*/ 941 h 6121399"/>
              <a:gd name="connsiteX2" fmla="*/ 14059943 w 14087163"/>
              <a:gd name="connsiteY2" fmla="*/ 5400736 h 6121399"/>
              <a:gd name="connsiteX3" fmla="*/ 342000 w 14087163"/>
              <a:gd name="connsiteY3" fmla="*/ 5400670 h 6121399"/>
              <a:gd name="connsiteX4" fmla="*/ 16115 w 14087163"/>
              <a:gd name="connsiteY4" fmla="*/ 6121399 h 6121399"/>
              <a:gd name="connsiteX5" fmla="*/ 0 w 14087163"/>
              <a:gd name="connsiteY5" fmla="*/ 6121399 h 6121399"/>
              <a:gd name="connsiteX6" fmla="*/ 0 w 14087163"/>
              <a:gd name="connsiteY6" fmla="*/ 5400670 h 6121399"/>
              <a:gd name="connsiteX7" fmla="*/ 0 w 14087163"/>
              <a:gd name="connsiteY7" fmla="*/ 5400669 h 6121399"/>
              <a:gd name="connsiteX8" fmla="*/ 0 w 14087163"/>
              <a:gd name="connsiteY8" fmla="*/ 0 h 6121399"/>
              <a:gd name="connsiteX0" fmla="*/ 0 w 14087163"/>
              <a:gd name="connsiteY0" fmla="*/ 0 h 6121399"/>
              <a:gd name="connsiteX1" fmla="*/ 14087000 w 14087163"/>
              <a:gd name="connsiteY1" fmla="*/ 941 h 6121399"/>
              <a:gd name="connsiteX2" fmla="*/ 14059943 w 14087163"/>
              <a:gd name="connsiteY2" fmla="*/ 5368026 h 6121399"/>
              <a:gd name="connsiteX3" fmla="*/ 342000 w 14087163"/>
              <a:gd name="connsiteY3" fmla="*/ 5400670 h 6121399"/>
              <a:gd name="connsiteX4" fmla="*/ 16115 w 14087163"/>
              <a:gd name="connsiteY4" fmla="*/ 6121399 h 6121399"/>
              <a:gd name="connsiteX5" fmla="*/ 0 w 14087163"/>
              <a:gd name="connsiteY5" fmla="*/ 6121399 h 6121399"/>
              <a:gd name="connsiteX6" fmla="*/ 0 w 14087163"/>
              <a:gd name="connsiteY6" fmla="*/ 5400670 h 6121399"/>
              <a:gd name="connsiteX7" fmla="*/ 0 w 14087163"/>
              <a:gd name="connsiteY7" fmla="*/ 5400669 h 6121399"/>
              <a:gd name="connsiteX8" fmla="*/ 0 w 14087163"/>
              <a:gd name="connsiteY8" fmla="*/ 0 h 6121399"/>
              <a:gd name="connsiteX0" fmla="*/ 0 w 14087163"/>
              <a:gd name="connsiteY0" fmla="*/ 1536475 h 6120458"/>
              <a:gd name="connsiteX1" fmla="*/ 14087000 w 14087163"/>
              <a:gd name="connsiteY1" fmla="*/ 0 h 6120458"/>
              <a:gd name="connsiteX2" fmla="*/ 14059943 w 14087163"/>
              <a:gd name="connsiteY2" fmla="*/ 5367085 h 6120458"/>
              <a:gd name="connsiteX3" fmla="*/ 342000 w 14087163"/>
              <a:gd name="connsiteY3" fmla="*/ 5399729 h 6120458"/>
              <a:gd name="connsiteX4" fmla="*/ 16115 w 14087163"/>
              <a:gd name="connsiteY4" fmla="*/ 6120458 h 6120458"/>
              <a:gd name="connsiteX5" fmla="*/ 0 w 14087163"/>
              <a:gd name="connsiteY5" fmla="*/ 6120458 h 6120458"/>
              <a:gd name="connsiteX6" fmla="*/ 0 w 14087163"/>
              <a:gd name="connsiteY6" fmla="*/ 5399729 h 6120458"/>
              <a:gd name="connsiteX7" fmla="*/ 0 w 14087163"/>
              <a:gd name="connsiteY7" fmla="*/ 5399728 h 6120458"/>
              <a:gd name="connsiteX8" fmla="*/ 0 w 14087163"/>
              <a:gd name="connsiteY8" fmla="*/ 1536475 h 6120458"/>
              <a:gd name="connsiteX0" fmla="*/ 0 w 14076293"/>
              <a:gd name="connsiteY0" fmla="*/ 64482 h 4648465"/>
              <a:gd name="connsiteX1" fmla="*/ 14076053 w 14076293"/>
              <a:gd name="connsiteY1" fmla="*/ 0 h 4648465"/>
              <a:gd name="connsiteX2" fmla="*/ 14059943 w 14076293"/>
              <a:gd name="connsiteY2" fmla="*/ 3895092 h 4648465"/>
              <a:gd name="connsiteX3" fmla="*/ 342000 w 14076293"/>
              <a:gd name="connsiteY3" fmla="*/ 3927736 h 4648465"/>
              <a:gd name="connsiteX4" fmla="*/ 16115 w 14076293"/>
              <a:gd name="connsiteY4" fmla="*/ 4648465 h 4648465"/>
              <a:gd name="connsiteX5" fmla="*/ 0 w 14076293"/>
              <a:gd name="connsiteY5" fmla="*/ 4648465 h 4648465"/>
              <a:gd name="connsiteX6" fmla="*/ 0 w 14076293"/>
              <a:gd name="connsiteY6" fmla="*/ 3927736 h 4648465"/>
              <a:gd name="connsiteX7" fmla="*/ 0 w 14076293"/>
              <a:gd name="connsiteY7" fmla="*/ 3927735 h 4648465"/>
              <a:gd name="connsiteX8" fmla="*/ 0 w 14076293"/>
              <a:gd name="connsiteY8" fmla="*/ 64482 h 4648465"/>
              <a:gd name="connsiteX0" fmla="*/ 0 w 14076293"/>
              <a:gd name="connsiteY0" fmla="*/ 20867 h 4648465"/>
              <a:gd name="connsiteX1" fmla="*/ 14076053 w 14076293"/>
              <a:gd name="connsiteY1" fmla="*/ 0 h 4648465"/>
              <a:gd name="connsiteX2" fmla="*/ 14059943 w 14076293"/>
              <a:gd name="connsiteY2" fmla="*/ 3895092 h 4648465"/>
              <a:gd name="connsiteX3" fmla="*/ 342000 w 14076293"/>
              <a:gd name="connsiteY3" fmla="*/ 3927736 h 4648465"/>
              <a:gd name="connsiteX4" fmla="*/ 16115 w 14076293"/>
              <a:gd name="connsiteY4" fmla="*/ 4648465 h 4648465"/>
              <a:gd name="connsiteX5" fmla="*/ 0 w 14076293"/>
              <a:gd name="connsiteY5" fmla="*/ 4648465 h 4648465"/>
              <a:gd name="connsiteX6" fmla="*/ 0 w 14076293"/>
              <a:gd name="connsiteY6" fmla="*/ 3927736 h 4648465"/>
              <a:gd name="connsiteX7" fmla="*/ 0 w 14076293"/>
              <a:gd name="connsiteY7" fmla="*/ 3927735 h 4648465"/>
              <a:gd name="connsiteX8" fmla="*/ 0 w 14076293"/>
              <a:gd name="connsiteY8" fmla="*/ 20867 h 4648465"/>
              <a:gd name="connsiteX0" fmla="*/ 0 w 14076293"/>
              <a:gd name="connsiteY0" fmla="*/ 0 h 4660309"/>
              <a:gd name="connsiteX1" fmla="*/ 14076053 w 14076293"/>
              <a:gd name="connsiteY1" fmla="*/ 11844 h 4660309"/>
              <a:gd name="connsiteX2" fmla="*/ 14059943 w 14076293"/>
              <a:gd name="connsiteY2" fmla="*/ 3906936 h 4660309"/>
              <a:gd name="connsiteX3" fmla="*/ 342000 w 14076293"/>
              <a:gd name="connsiteY3" fmla="*/ 3939580 h 4660309"/>
              <a:gd name="connsiteX4" fmla="*/ 16115 w 14076293"/>
              <a:gd name="connsiteY4" fmla="*/ 4660309 h 4660309"/>
              <a:gd name="connsiteX5" fmla="*/ 0 w 14076293"/>
              <a:gd name="connsiteY5" fmla="*/ 4660309 h 4660309"/>
              <a:gd name="connsiteX6" fmla="*/ 0 w 14076293"/>
              <a:gd name="connsiteY6" fmla="*/ 3939580 h 4660309"/>
              <a:gd name="connsiteX7" fmla="*/ 0 w 14076293"/>
              <a:gd name="connsiteY7" fmla="*/ 3939579 h 4660309"/>
              <a:gd name="connsiteX8" fmla="*/ 0 w 14076293"/>
              <a:gd name="connsiteY8" fmla="*/ 0 h 4660309"/>
              <a:gd name="connsiteX0" fmla="*/ 0 w 14076293"/>
              <a:gd name="connsiteY0" fmla="*/ 20867 h 4648465"/>
              <a:gd name="connsiteX1" fmla="*/ 14076053 w 14076293"/>
              <a:gd name="connsiteY1" fmla="*/ 0 h 4648465"/>
              <a:gd name="connsiteX2" fmla="*/ 14059943 w 14076293"/>
              <a:gd name="connsiteY2" fmla="*/ 3895092 h 4648465"/>
              <a:gd name="connsiteX3" fmla="*/ 342000 w 14076293"/>
              <a:gd name="connsiteY3" fmla="*/ 3927736 h 4648465"/>
              <a:gd name="connsiteX4" fmla="*/ 16115 w 14076293"/>
              <a:gd name="connsiteY4" fmla="*/ 4648465 h 4648465"/>
              <a:gd name="connsiteX5" fmla="*/ 0 w 14076293"/>
              <a:gd name="connsiteY5" fmla="*/ 4648465 h 4648465"/>
              <a:gd name="connsiteX6" fmla="*/ 0 w 14076293"/>
              <a:gd name="connsiteY6" fmla="*/ 3927736 h 4648465"/>
              <a:gd name="connsiteX7" fmla="*/ 0 w 14076293"/>
              <a:gd name="connsiteY7" fmla="*/ 3927735 h 4648465"/>
              <a:gd name="connsiteX8" fmla="*/ 0 w 14076293"/>
              <a:gd name="connsiteY8" fmla="*/ 20867 h 4648465"/>
              <a:gd name="connsiteX0" fmla="*/ 0 w 14076293"/>
              <a:gd name="connsiteY0" fmla="*/ 0 h 4660309"/>
              <a:gd name="connsiteX1" fmla="*/ 14076053 w 14076293"/>
              <a:gd name="connsiteY1" fmla="*/ 11844 h 4660309"/>
              <a:gd name="connsiteX2" fmla="*/ 14059943 w 14076293"/>
              <a:gd name="connsiteY2" fmla="*/ 3906936 h 4660309"/>
              <a:gd name="connsiteX3" fmla="*/ 342000 w 14076293"/>
              <a:gd name="connsiteY3" fmla="*/ 3939580 h 4660309"/>
              <a:gd name="connsiteX4" fmla="*/ 16115 w 14076293"/>
              <a:gd name="connsiteY4" fmla="*/ 4660309 h 4660309"/>
              <a:gd name="connsiteX5" fmla="*/ 0 w 14076293"/>
              <a:gd name="connsiteY5" fmla="*/ 4660309 h 4660309"/>
              <a:gd name="connsiteX6" fmla="*/ 0 w 14076293"/>
              <a:gd name="connsiteY6" fmla="*/ 3939580 h 4660309"/>
              <a:gd name="connsiteX7" fmla="*/ 0 w 14076293"/>
              <a:gd name="connsiteY7" fmla="*/ 3939579 h 4660309"/>
              <a:gd name="connsiteX8" fmla="*/ 0 w 14076293"/>
              <a:gd name="connsiteY8" fmla="*/ 0 h 4660309"/>
              <a:gd name="connsiteX0" fmla="*/ 0 w 14076293"/>
              <a:gd name="connsiteY0" fmla="*/ 9963 h 4648465"/>
              <a:gd name="connsiteX1" fmla="*/ 14076053 w 14076293"/>
              <a:gd name="connsiteY1" fmla="*/ 0 h 4648465"/>
              <a:gd name="connsiteX2" fmla="*/ 14059943 w 14076293"/>
              <a:gd name="connsiteY2" fmla="*/ 3895092 h 4648465"/>
              <a:gd name="connsiteX3" fmla="*/ 342000 w 14076293"/>
              <a:gd name="connsiteY3" fmla="*/ 3927736 h 4648465"/>
              <a:gd name="connsiteX4" fmla="*/ 16115 w 14076293"/>
              <a:gd name="connsiteY4" fmla="*/ 4648465 h 4648465"/>
              <a:gd name="connsiteX5" fmla="*/ 0 w 14076293"/>
              <a:gd name="connsiteY5" fmla="*/ 4648465 h 4648465"/>
              <a:gd name="connsiteX6" fmla="*/ 0 w 14076293"/>
              <a:gd name="connsiteY6" fmla="*/ 3927736 h 4648465"/>
              <a:gd name="connsiteX7" fmla="*/ 0 w 14076293"/>
              <a:gd name="connsiteY7" fmla="*/ 3927735 h 4648465"/>
              <a:gd name="connsiteX8" fmla="*/ 0 w 14076293"/>
              <a:gd name="connsiteY8" fmla="*/ 9963 h 4648465"/>
              <a:gd name="connsiteX0" fmla="*/ 10946 w 14076293"/>
              <a:gd name="connsiteY0" fmla="*/ 0 h 4660309"/>
              <a:gd name="connsiteX1" fmla="*/ 14076053 w 14076293"/>
              <a:gd name="connsiteY1" fmla="*/ 11844 h 4660309"/>
              <a:gd name="connsiteX2" fmla="*/ 14059943 w 14076293"/>
              <a:gd name="connsiteY2" fmla="*/ 3906936 h 4660309"/>
              <a:gd name="connsiteX3" fmla="*/ 342000 w 14076293"/>
              <a:gd name="connsiteY3" fmla="*/ 3939580 h 4660309"/>
              <a:gd name="connsiteX4" fmla="*/ 16115 w 14076293"/>
              <a:gd name="connsiteY4" fmla="*/ 4660309 h 4660309"/>
              <a:gd name="connsiteX5" fmla="*/ 0 w 14076293"/>
              <a:gd name="connsiteY5" fmla="*/ 4660309 h 4660309"/>
              <a:gd name="connsiteX6" fmla="*/ 0 w 14076293"/>
              <a:gd name="connsiteY6" fmla="*/ 3939580 h 4660309"/>
              <a:gd name="connsiteX7" fmla="*/ 0 w 14076293"/>
              <a:gd name="connsiteY7" fmla="*/ 3939579 h 4660309"/>
              <a:gd name="connsiteX8" fmla="*/ 10946 w 14076293"/>
              <a:gd name="connsiteY8" fmla="*/ 0 h 4660309"/>
              <a:gd name="connsiteX0" fmla="*/ 10946 w 14076052"/>
              <a:gd name="connsiteY0" fmla="*/ 0 h 4660309"/>
              <a:gd name="connsiteX1" fmla="*/ 14076053 w 14076052"/>
              <a:gd name="connsiteY1" fmla="*/ 11844 h 4660309"/>
              <a:gd name="connsiteX2" fmla="*/ 7372199 w 14076052"/>
              <a:gd name="connsiteY2" fmla="*/ 3917840 h 4660309"/>
              <a:gd name="connsiteX3" fmla="*/ 342000 w 14076052"/>
              <a:gd name="connsiteY3" fmla="*/ 3939580 h 4660309"/>
              <a:gd name="connsiteX4" fmla="*/ 16115 w 14076052"/>
              <a:gd name="connsiteY4" fmla="*/ 4660309 h 4660309"/>
              <a:gd name="connsiteX5" fmla="*/ 0 w 14076052"/>
              <a:gd name="connsiteY5" fmla="*/ 4660309 h 4660309"/>
              <a:gd name="connsiteX6" fmla="*/ 0 w 14076052"/>
              <a:gd name="connsiteY6" fmla="*/ 3939580 h 4660309"/>
              <a:gd name="connsiteX7" fmla="*/ 0 w 14076052"/>
              <a:gd name="connsiteY7" fmla="*/ 3939579 h 4660309"/>
              <a:gd name="connsiteX8" fmla="*/ 10946 w 14076052"/>
              <a:gd name="connsiteY8" fmla="*/ 0 h 4660309"/>
              <a:gd name="connsiteX0" fmla="*/ 10946 w 7377817"/>
              <a:gd name="connsiteY0" fmla="*/ 0 h 4660309"/>
              <a:gd name="connsiteX1" fmla="*/ 7377363 w 7377817"/>
              <a:gd name="connsiteY1" fmla="*/ 940 h 4660309"/>
              <a:gd name="connsiteX2" fmla="*/ 7372199 w 7377817"/>
              <a:gd name="connsiteY2" fmla="*/ 3917840 h 4660309"/>
              <a:gd name="connsiteX3" fmla="*/ 342000 w 7377817"/>
              <a:gd name="connsiteY3" fmla="*/ 3939580 h 4660309"/>
              <a:gd name="connsiteX4" fmla="*/ 16115 w 7377817"/>
              <a:gd name="connsiteY4" fmla="*/ 4660309 h 4660309"/>
              <a:gd name="connsiteX5" fmla="*/ 0 w 7377817"/>
              <a:gd name="connsiteY5" fmla="*/ 4660309 h 4660309"/>
              <a:gd name="connsiteX6" fmla="*/ 0 w 7377817"/>
              <a:gd name="connsiteY6" fmla="*/ 3939580 h 4660309"/>
              <a:gd name="connsiteX7" fmla="*/ 0 w 7377817"/>
              <a:gd name="connsiteY7" fmla="*/ 3939579 h 4660309"/>
              <a:gd name="connsiteX8" fmla="*/ 10946 w 7377817"/>
              <a:gd name="connsiteY8" fmla="*/ 0 h 4660309"/>
              <a:gd name="connsiteX0" fmla="*/ 10946 w 7372199"/>
              <a:gd name="connsiteY0" fmla="*/ 0 h 4660309"/>
              <a:gd name="connsiteX1" fmla="*/ 4794209 w 7372199"/>
              <a:gd name="connsiteY1" fmla="*/ 940 h 4660309"/>
              <a:gd name="connsiteX2" fmla="*/ 7372199 w 7372199"/>
              <a:gd name="connsiteY2" fmla="*/ 3917840 h 4660309"/>
              <a:gd name="connsiteX3" fmla="*/ 342000 w 7372199"/>
              <a:gd name="connsiteY3" fmla="*/ 3939580 h 4660309"/>
              <a:gd name="connsiteX4" fmla="*/ 16115 w 7372199"/>
              <a:gd name="connsiteY4" fmla="*/ 4660309 h 4660309"/>
              <a:gd name="connsiteX5" fmla="*/ 0 w 7372199"/>
              <a:gd name="connsiteY5" fmla="*/ 4660309 h 4660309"/>
              <a:gd name="connsiteX6" fmla="*/ 0 w 7372199"/>
              <a:gd name="connsiteY6" fmla="*/ 3939580 h 4660309"/>
              <a:gd name="connsiteX7" fmla="*/ 0 w 7372199"/>
              <a:gd name="connsiteY7" fmla="*/ 3939579 h 4660309"/>
              <a:gd name="connsiteX8" fmla="*/ 10946 w 7372199"/>
              <a:gd name="connsiteY8" fmla="*/ 0 h 4660309"/>
              <a:gd name="connsiteX0" fmla="*/ 10946 w 4810936"/>
              <a:gd name="connsiteY0" fmla="*/ 0 h 4660309"/>
              <a:gd name="connsiteX1" fmla="*/ 4794209 w 4810936"/>
              <a:gd name="connsiteY1" fmla="*/ 940 h 4660309"/>
              <a:gd name="connsiteX2" fmla="*/ 4810936 w 4810936"/>
              <a:gd name="connsiteY2" fmla="*/ 3917840 h 4660309"/>
              <a:gd name="connsiteX3" fmla="*/ 342000 w 4810936"/>
              <a:gd name="connsiteY3" fmla="*/ 3939580 h 4660309"/>
              <a:gd name="connsiteX4" fmla="*/ 16115 w 4810936"/>
              <a:gd name="connsiteY4" fmla="*/ 4660309 h 4660309"/>
              <a:gd name="connsiteX5" fmla="*/ 0 w 4810936"/>
              <a:gd name="connsiteY5" fmla="*/ 4660309 h 4660309"/>
              <a:gd name="connsiteX6" fmla="*/ 0 w 4810936"/>
              <a:gd name="connsiteY6" fmla="*/ 3939580 h 4660309"/>
              <a:gd name="connsiteX7" fmla="*/ 0 w 4810936"/>
              <a:gd name="connsiteY7" fmla="*/ 3939579 h 4660309"/>
              <a:gd name="connsiteX8" fmla="*/ 10946 w 4810936"/>
              <a:gd name="connsiteY8" fmla="*/ 0 h 4660309"/>
              <a:gd name="connsiteX0" fmla="*/ 10946 w 4794215"/>
              <a:gd name="connsiteY0" fmla="*/ 0 h 4660309"/>
              <a:gd name="connsiteX1" fmla="*/ 4794209 w 4794215"/>
              <a:gd name="connsiteY1" fmla="*/ 940 h 4660309"/>
              <a:gd name="connsiteX2" fmla="*/ 3942469 w 4794215"/>
              <a:gd name="connsiteY2" fmla="*/ 3937729 h 4660309"/>
              <a:gd name="connsiteX3" fmla="*/ 342000 w 4794215"/>
              <a:gd name="connsiteY3" fmla="*/ 3939580 h 4660309"/>
              <a:gd name="connsiteX4" fmla="*/ 16115 w 4794215"/>
              <a:gd name="connsiteY4" fmla="*/ 4660309 h 4660309"/>
              <a:gd name="connsiteX5" fmla="*/ 0 w 4794215"/>
              <a:gd name="connsiteY5" fmla="*/ 4660309 h 4660309"/>
              <a:gd name="connsiteX6" fmla="*/ 0 w 4794215"/>
              <a:gd name="connsiteY6" fmla="*/ 3939580 h 4660309"/>
              <a:gd name="connsiteX7" fmla="*/ 0 w 4794215"/>
              <a:gd name="connsiteY7" fmla="*/ 3939579 h 4660309"/>
              <a:gd name="connsiteX8" fmla="*/ 10946 w 4794215"/>
              <a:gd name="connsiteY8" fmla="*/ 0 h 4660309"/>
              <a:gd name="connsiteX0" fmla="*/ 10946 w 3955965"/>
              <a:gd name="connsiteY0" fmla="*/ 0 h 4660309"/>
              <a:gd name="connsiteX1" fmla="*/ 3955691 w 3955965"/>
              <a:gd name="connsiteY1" fmla="*/ 940 h 4660309"/>
              <a:gd name="connsiteX2" fmla="*/ 3942469 w 3955965"/>
              <a:gd name="connsiteY2" fmla="*/ 3937729 h 4660309"/>
              <a:gd name="connsiteX3" fmla="*/ 342000 w 3955965"/>
              <a:gd name="connsiteY3" fmla="*/ 3939580 h 4660309"/>
              <a:gd name="connsiteX4" fmla="*/ 16115 w 3955965"/>
              <a:gd name="connsiteY4" fmla="*/ 4660309 h 4660309"/>
              <a:gd name="connsiteX5" fmla="*/ 0 w 3955965"/>
              <a:gd name="connsiteY5" fmla="*/ 4660309 h 4660309"/>
              <a:gd name="connsiteX6" fmla="*/ 0 w 3955965"/>
              <a:gd name="connsiteY6" fmla="*/ 3939580 h 4660309"/>
              <a:gd name="connsiteX7" fmla="*/ 0 w 3955965"/>
              <a:gd name="connsiteY7" fmla="*/ 3939579 h 4660309"/>
              <a:gd name="connsiteX8" fmla="*/ 10946 w 3955965"/>
              <a:gd name="connsiteY8" fmla="*/ 0 h 4660309"/>
              <a:gd name="connsiteX0" fmla="*/ 10946 w 4918981"/>
              <a:gd name="connsiteY0" fmla="*/ 0 h 4660309"/>
              <a:gd name="connsiteX1" fmla="*/ 3955691 w 4918981"/>
              <a:gd name="connsiteY1" fmla="*/ 940 h 4660309"/>
              <a:gd name="connsiteX2" fmla="*/ 4918981 w 4918981"/>
              <a:gd name="connsiteY2" fmla="*/ 3937729 h 4660309"/>
              <a:gd name="connsiteX3" fmla="*/ 342000 w 4918981"/>
              <a:gd name="connsiteY3" fmla="*/ 3939580 h 4660309"/>
              <a:gd name="connsiteX4" fmla="*/ 16115 w 4918981"/>
              <a:gd name="connsiteY4" fmla="*/ 4660309 h 4660309"/>
              <a:gd name="connsiteX5" fmla="*/ 0 w 4918981"/>
              <a:gd name="connsiteY5" fmla="*/ 4660309 h 4660309"/>
              <a:gd name="connsiteX6" fmla="*/ 0 w 4918981"/>
              <a:gd name="connsiteY6" fmla="*/ 3939580 h 4660309"/>
              <a:gd name="connsiteX7" fmla="*/ 0 w 4918981"/>
              <a:gd name="connsiteY7" fmla="*/ 3939579 h 4660309"/>
              <a:gd name="connsiteX8" fmla="*/ 10946 w 4918981"/>
              <a:gd name="connsiteY8" fmla="*/ 0 h 4660309"/>
              <a:gd name="connsiteX0" fmla="*/ 10946 w 4918981"/>
              <a:gd name="connsiteY0" fmla="*/ 0 h 4660309"/>
              <a:gd name="connsiteX1" fmla="*/ 4898237 w 4918981"/>
              <a:gd name="connsiteY1" fmla="*/ 940 h 4660309"/>
              <a:gd name="connsiteX2" fmla="*/ 4918981 w 4918981"/>
              <a:gd name="connsiteY2" fmla="*/ 3937729 h 4660309"/>
              <a:gd name="connsiteX3" fmla="*/ 342000 w 4918981"/>
              <a:gd name="connsiteY3" fmla="*/ 3939580 h 4660309"/>
              <a:gd name="connsiteX4" fmla="*/ 16115 w 4918981"/>
              <a:gd name="connsiteY4" fmla="*/ 4660309 h 4660309"/>
              <a:gd name="connsiteX5" fmla="*/ 0 w 4918981"/>
              <a:gd name="connsiteY5" fmla="*/ 4660309 h 4660309"/>
              <a:gd name="connsiteX6" fmla="*/ 0 w 4918981"/>
              <a:gd name="connsiteY6" fmla="*/ 3939580 h 4660309"/>
              <a:gd name="connsiteX7" fmla="*/ 0 w 4918981"/>
              <a:gd name="connsiteY7" fmla="*/ 3939579 h 4660309"/>
              <a:gd name="connsiteX8" fmla="*/ 10946 w 4918981"/>
              <a:gd name="connsiteY8" fmla="*/ 0 h 4660309"/>
              <a:gd name="connsiteX0" fmla="*/ 10946 w 5470923"/>
              <a:gd name="connsiteY0" fmla="*/ 0 h 4660309"/>
              <a:gd name="connsiteX1" fmla="*/ 4898237 w 5470923"/>
              <a:gd name="connsiteY1" fmla="*/ 940 h 4660309"/>
              <a:gd name="connsiteX2" fmla="*/ 5470923 w 5470923"/>
              <a:gd name="connsiteY2" fmla="*/ 3929270 h 4660309"/>
              <a:gd name="connsiteX3" fmla="*/ 342000 w 5470923"/>
              <a:gd name="connsiteY3" fmla="*/ 3939580 h 4660309"/>
              <a:gd name="connsiteX4" fmla="*/ 16115 w 5470923"/>
              <a:gd name="connsiteY4" fmla="*/ 4660309 h 4660309"/>
              <a:gd name="connsiteX5" fmla="*/ 0 w 5470923"/>
              <a:gd name="connsiteY5" fmla="*/ 4660309 h 4660309"/>
              <a:gd name="connsiteX6" fmla="*/ 0 w 5470923"/>
              <a:gd name="connsiteY6" fmla="*/ 3939580 h 4660309"/>
              <a:gd name="connsiteX7" fmla="*/ 0 w 5470923"/>
              <a:gd name="connsiteY7" fmla="*/ 3939579 h 4660309"/>
              <a:gd name="connsiteX8" fmla="*/ 10946 w 5470923"/>
              <a:gd name="connsiteY8" fmla="*/ 0 h 4660309"/>
              <a:gd name="connsiteX0" fmla="*/ 10946 w 5470923"/>
              <a:gd name="connsiteY0" fmla="*/ 7518 h 4667827"/>
              <a:gd name="connsiteX1" fmla="*/ 5450179 w 5470923"/>
              <a:gd name="connsiteY1" fmla="*/ 0 h 4667827"/>
              <a:gd name="connsiteX2" fmla="*/ 5470923 w 5470923"/>
              <a:gd name="connsiteY2" fmla="*/ 3936788 h 4667827"/>
              <a:gd name="connsiteX3" fmla="*/ 342000 w 5470923"/>
              <a:gd name="connsiteY3" fmla="*/ 3947098 h 4667827"/>
              <a:gd name="connsiteX4" fmla="*/ 16115 w 5470923"/>
              <a:gd name="connsiteY4" fmla="*/ 4667827 h 4667827"/>
              <a:gd name="connsiteX5" fmla="*/ 0 w 5470923"/>
              <a:gd name="connsiteY5" fmla="*/ 4667827 h 4667827"/>
              <a:gd name="connsiteX6" fmla="*/ 0 w 5470923"/>
              <a:gd name="connsiteY6" fmla="*/ 3947098 h 4667827"/>
              <a:gd name="connsiteX7" fmla="*/ 0 w 5470923"/>
              <a:gd name="connsiteY7" fmla="*/ 3947097 h 4667827"/>
              <a:gd name="connsiteX8" fmla="*/ 10946 w 5470923"/>
              <a:gd name="connsiteY8" fmla="*/ 7518 h 4667827"/>
              <a:gd name="connsiteX0" fmla="*/ 10946 w 5450650"/>
              <a:gd name="connsiteY0" fmla="*/ 7518 h 4667827"/>
              <a:gd name="connsiteX1" fmla="*/ 5450179 w 5450650"/>
              <a:gd name="connsiteY1" fmla="*/ 0 h 4667827"/>
              <a:gd name="connsiteX2" fmla="*/ 5445449 w 5450650"/>
              <a:gd name="connsiteY2" fmla="*/ 3936789 h 4667827"/>
              <a:gd name="connsiteX3" fmla="*/ 342000 w 5450650"/>
              <a:gd name="connsiteY3" fmla="*/ 3947098 h 4667827"/>
              <a:gd name="connsiteX4" fmla="*/ 16115 w 5450650"/>
              <a:gd name="connsiteY4" fmla="*/ 4667827 h 4667827"/>
              <a:gd name="connsiteX5" fmla="*/ 0 w 5450650"/>
              <a:gd name="connsiteY5" fmla="*/ 4667827 h 4667827"/>
              <a:gd name="connsiteX6" fmla="*/ 0 w 5450650"/>
              <a:gd name="connsiteY6" fmla="*/ 3947098 h 4667827"/>
              <a:gd name="connsiteX7" fmla="*/ 0 w 5450650"/>
              <a:gd name="connsiteY7" fmla="*/ 3947097 h 4667827"/>
              <a:gd name="connsiteX8" fmla="*/ 10946 w 5450650"/>
              <a:gd name="connsiteY8" fmla="*/ 7518 h 4667827"/>
              <a:gd name="connsiteX0" fmla="*/ 10946 w 6265360"/>
              <a:gd name="connsiteY0" fmla="*/ 15977 h 4676286"/>
              <a:gd name="connsiteX1" fmla="*/ 6265354 w 6265360"/>
              <a:gd name="connsiteY1" fmla="*/ 0 h 4676286"/>
              <a:gd name="connsiteX2" fmla="*/ 5445449 w 6265360"/>
              <a:gd name="connsiteY2" fmla="*/ 3945248 h 4676286"/>
              <a:gd name="connsiteX3" fmla="*/ 342000 w 6265360"/>
              <a:gd name="connsiteY3" fmla="*/ 3955557 h 4676286"/>
              <a:gd name="connsiteX4" fmla="*/ 16115 w 6265360"/>
              <a:gd name="connsiteY4" fmla="*/ 4676286 h 4676286"/>
              <a:gd name="connsiteX5" fmla="*/ 0 w 6265360"/>
              <a:gd name="connsiteY5" fmla="*/ 4676286 h 4676286"/>
              <a:gd name="connsiteX6" fmla="*/ 0 w 6265360"/>
              <a:gd name="connsiteY6" fmla="*/ 3955557 h 4676286"/>
              <a:gd name="connsiteX7" fmla="*/ 0 w 6265360"/>
              <a:gd name="connsiteY7" fmla="*/ 3955556 h 4676286"/>
              <a:gd name="connsiteX8" fmla="*/ 10946 w 6265360"/>
              <a:gd name="connsiteY8" fmla="*/ 15977 h 4676286"/>
              <a:gd name="connsiteX0" fmla="*/ 10946 w 6277606"/>
              <a:gd name="connsiteY0" fmla="*/ 15977 h 4676286"/>
              <a:gd name="connsiteX1" fmla="*/ 6265354 w 6277606"/>
              <a:gd name="connsiteY1" fmla="*/ 0 h 4676286"/>
              <a:gd name="connsiteX2" fmla="*/ 6277606 w 6277606"/>
              <a:gd name="connsiteY2" fmla="*/ 3928330 h 4676286"/>
              <a:gd name="connsiteX3" fmla="*/ 342000 w 6277606"/>
              <a:gd name="connsiteY3" fmla="*/ 3955557 h 4676286"/>
              <a:gd name="connsiteX4" fmla="*/ 16115 w 6277606"/>
              <a:gd name="connsiteY4" fmla="*/ 4676286 h 4676286"/>
              <a:gd name="connsiteX5" fmla="*/ 0 w 6277606"/>
              <a:gd name="connsiteY5" fmla="*/ 4676286 h 4676286"/>
              <a:gd name="connsiteX6" fmla="*/ 0 w 6277606"/>
              <a:gd name="connsiteY6" fmla="*/ 3955557 h 4676286"/>
              <a:gd name="connsiteX7" fmla="*/ 0 w 6277606"/>
              <a:gd name="connsiteY7" fmla="*/ 3955556 h 4676286"/>
              <a:gd name="connsiteX8" fmla="*/ 10946 w 6277606"/>
              <a:gd name="connsiteY8" fmla="*/ 15977 h 4676286"/>
              <a:gd name="connsiteX0" fmla="*/ 10946 w 6277606"/>
              <a:gd name="connsiteY0" fmla="*/ 15977 h 4676286"/>
              <a:gd name="connsiteX1" fmla="*/ 6265354 w 6277606"/>
              <a:gd name="connsiteY1" fmla="*/ 0 h 4676286"/>
              <a:gd name="connsiteX2" fmla="*/ 6277606 w 6277606"/>
              <a:gd name="connsiteY2" fmla="*/ 3953707 h 4676286"/>
              <a:gd name="connsiteX3" fmla="*/ 342000 w 6277606"/>
              <a:gd name="connsiteY3" fmla="*/ 3955557 h 4676286"/>
              <a:gd name="connsiteX4" fmla="*/ 16115 w 6277606"/>
              <a:gd name="connsiteY4" fmla="*/ 4676286 h 4676286"/>
              <a:gd name="connsiteX5" fmla="*/ 0 w 6277606"/>
              <a:gd name="connsiteY5" fmla="*/ 4676286 h 4676286"/>
              <a:gd name="connsiteX6" fmla="*/ 0 w 6277606"/>
              <a:gd name="connsiteY6" fmla="*/ 3955557 h 4676286"/>
              <a:gd name="connsiteX7" fmla="*/ 0 w 6277606"/>
              <a:gd name="connsiteY7" fmla="*/ 3955556 h 4676286"/>
              <a:gd name="connsiteX8" fmla="*/ 10946 w 6277606"/>
              <a:gd name="connsiteY8" fmla="*/ 15977 h 4676286"/>
              <a:gd name="connsiteX0" fmla="*/ 10946 w 6277606"/>
              <a:gd name="connsiteY0" fmla="*/ 7519 h 4667828"/>
              <a:gd name="connsiteX1" fmla="*/ 6273845 w 6277606"/>
              <a:gd name="connsiteY1" fmla="*/ 0 h 4667828"/>
              <a:gd name="connsiteX2" fmla="*/ 6277606 w 6277606"/>
              <a:gd name="connsiteY2" fmla="*/ 3945249 h 4667828"/>
              <a:gd name="connsiteX3" fmla="*/ 342000 w 6277606"/>
              <a:gd name="connsiteY3" fmla="*/ 3947099 h 4667828"/>
              <a:gd name="connsiteX4" fmla="*/ 16115 w 6277606"/>
              <a:gd name="connsiteY4" fmla="*/ 4667828 h 4667828"/>
              <a:gd name="connsiteX5" fmla="*/ 0 w 6277606"/>
              <a:gd name="connsiteY5" fmla="*/ 4667828 h 4667828"/>
              <a:gd name="connsiteX6" fmla="*/ 0 w 6277606"/>
              <a:gd name="connsiteY6" fmla="*/ 3947099 h 4667828"/>
              <a:gd name="connsiteX7" fmla="*/ 0 w 6277606"/>
              <a:gd name="connsiteY7" fmla="*/ 3947098 h 4667828"/>
              <a:gd name="connsiteX8" fmla="*/ 10946 w 6277606"/>
              <a:gd name="connsiteY8" fmla="*/ 7519 h 4667828"/>
              <a:gd name="connsiteX0" fmla="*/ 10946 w 6882630"/>
              <a:gd name="connsiteY0" fmla="*/ 7519 h 4667828"/>
              <a:gd name="connsiteX1" fmla="*/ 6882621 w 6882630"/>
              <a:gd name="connsiteY1" fmla="*/ 0 h 4667828"/>
              <a:gd name="connsiteX2" fmla="*/ 6277606 w 6882630"/>
              <a:gd name="connsiteY2" fmla="*/ 3945249 h 4667828"/>
              <a:gd name="connsiteX3" fmla="*/ 342000 w 6882630"/>
              <a:gd name="connsiteY3" fmla="*/ 3947099 h 4667828"/>
              <a:gd name="connsiteX4" fmla="*/ 16115 w 6882630"/>
              <a:gd name="connsiteY4" fmla="*/ 4667828 h 4667828"/>
              <a:gd name="connsiteX5" fmla="*/ 0 w 6882630"/>
              <a:gd name="connsiteY5" fmla="*/ 4667828 h 4667828"/>
              <a:gd name="connsiteX6" fmla="*/ 0 w 6882630"/>
              <a:gd name="connsiteY6" fmla="*/ 3947099 h 4667828"/>
              <a:gd name="connsiteX7" fmla="*/ 0 w 6882630"/>
              <a:gd name="connsiteY7" fmla="*/ 3947098 h 4667828"/>
              <a:gd name="connsiteX8" fmla="*/ 10946 w 6882630"/>
              <a:gd name="connsiteY8" fmla="*/ 7519 h 4667828"/>
              <a:gd name="connsiteX0" fmla="*/ 10946 w 6882903"/>
              <a:gd name="connsiteY0" fmla="*/ 7519 h 4667828"/>
              <a:gd name="connsiteX1" fmla="*/ 6882621 w 6882903"/>
              <a:gd name="connsiteY1" fmla="*/ 0 h 4667828"/>
              <a:gd name="connsiteX2" fmla="*/ 6869929 w 6882903"/>
              <a:gd name="connsiteY2" fmla="*/ 3937054 h 4667828"/>
              <a:gd name="connsiteX3" fmla="*/ 342000 w 6882903"/>
              <a:gd name="connsiteY3" fmla="*/ 3947099 h 4667828"/>
              <a:gd name="connsiteX4" fmla="*/ 16115 w 6882903"/>
              <a:gd name="connsiteY4" fmla="*/ 4667828 h 4667828"/>
              <a:gd name="connsiteX5" fmla="*/ 0 w 6882903"/>
              <a:gd name="connsiteY5" fmla="*/ 4667828 h 4667828"/>
              <a:gd name="connsiteX6" fmla="*/ 0 w 6882903"/>
              <a:gd name="connsiteY6" fmla="*/ 3947099 h 4667828"/>
              <a:gd name="connsiteX7" fmla="*/ 0 w 6882903"/>
              <a:gd name="connsiteY7" fmla="*/ 3947098 h 4667828"/>
              <a:gd name="connsiteX8" fmla="*/ 10946 w 6882903"/>
              <a:gd name="connsiteY8" fmla="*/ 7519 h 466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2903" h="4667828">
                <a:moveTo>
                  <a:pt x="10946" y="7519"/>
                </a:moveTo>
                <a:lnTo>
                  <a:pt x="6882621" y="0"/>
                </a:lnTo>
                <a:cubicBezTo>
                  <a:pt x="6885360" y="1796957"/>
                  <a:pt x="6867190" y="2140097"/>
                  <a:pt x="6869929" y="3937054"/>
                </a:cubicBezTo>
                <a:lnTo>
                  <a:pt x="342000" y="3947099"/>
                </a:lnTo>
                <a:lnTo>
                  <a:pt x="16115" y="4667828"/>
                </a:lnTo>
                <a:lnTo>
                  <a:pt x="0" y="4667828"/>
                </a:lnTo>
                <a:lnTo>
                  <a:pt x="0" y="3947099"/>
                </a:lnTo>
                <a:lnTo>
                  <a:pt x="0" y="3947098"/>
                </a:lnTo>
                <a:cubicBezTo>
                  <a:pt x="3649" y="2633905"/>
                  <a:pt x="7297" y="1320712"/>
                  <a:pt x="10946" y="7519"/>
                </a:cubicBez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noProof="0"/>
          </a:p>
        </p:txBody>
      </p:sp>
      <p:sp>
        <p:nvSpPr>
          <p:cNvPr id="13" name="Untertitel 2"/>
          <p:cNvSpPr>
            <a:spLocks noGrp="1"/>
          </p:cNvSpPr>
          <p:nvPr>
            <p:ph type="subTitle" idx="1"/>
          </p:nvPr>
        </p:nvSpPr>
        <p:spPr>
          <a:xfrm>
            <a:off x="983432" y="4005064"/>
            <a:ext cx="6984776" cy="621178"/>
          </a:xfrm>
        </p:spPr>
        <p:txBody>
          <a:bodyPr>
            <a:normAutofit/>
          </a:bodyPr>
          <a:lstStyle>
            <a:lvl1pPr marL="0" indent="0" algn="l">
              <a:buNone/>
              <a:defRPr sz="14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
              <a:t>Formatvorlage des Untertitelmasters durch Klicken bearbeiten</a:t>
            </a:r>
          </a:p>
        </p:txBody>
      </p:sp>
      <p:sp>
        <p:nvSpPr>
          <p:cNvPr id="14" name="Titel 11"/>
          <p:cNvSpPr>
            <a:spLocks noGrp="1"/>
          </p:cNvSpPr>
          <p:nvPr>
            <p:ph type="title" hasCustomPrompt="1"/>
          </p:nvPr>
        </p:nvSpPr>
        <p:spPr>
          <a:xfrm>
            <a:off x="914049" y="899255"/>
            <a:ext cx="6334475" cy="1350434"/>
          </a:xfrm>
        </p:spPr>
        <p:txBody>
          <a:bodyPr anchor="t">
            <a:normAutofit/>
          </a:bodyPr>
          <a:lstStyle>
            <a:lvl1pPr algn="l">
              <a:defRPr sz="2800" b="0">
                <a:solidFill>
                  <a:schemeClr val="tx1"/>
                </a:solidFill>
              </a:defRPr>
            </a:lvl1pPr>
          </a:lstStyle>
          <a:p>
            <a:r>
              <a:rPr lang="de"/>
              <a:t>Titelmasterformat </a:t>
            </a:r>
            <a:br>
              <a:rPr lang="de-DE"/>
            </a:br>
            <a:r>
              <a:rPr lang="de"/>
              <a:t>durch Klicken bearbeiten</a:t>
            </a:r>
          </a:p>
        </p:txBody>
      </p:sp>
    </p:spTree>
    <p:extLst>
      <p:ext uri="{BB962C8B-B14F-4D97-AF65-F5344CB8AC3E}">
        <p14:creationId xmlns:p14="http://schemas.microsoft.com/office/powerpoint/2010/main" val="11593196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General Slide Picture 1 1 1 6">
  <p:cSld name="General Slide Picture 1 1 1 6">
    <p:spTree>
      <p:nvGrpSpPr>
        <p:cNvPr id="1" name="Shape 87"/>
        <p:cNvGrpSpPr/>
        <p:nvPr/>
      </p:nvGrpSpPr>
      <p:grpSpPr>
        <a:xfrm>
          <a:off x="0" y="0"/>
          <a:ext cx="0" cy="0"/>
          <a:chOff x="0" y="0"/>
          <a:chExt cx="0" cy="0"/>
        </a:xfrm>
      </p:grpSpPr>
      <p:pic>
        <p:nvPicPr>
          <p:cNvPr id="88" name="Google Shape;88;p18" title="iStock-1408304047.jpg"/>
          <p:cNvPicPr preferRelativeResize="0"/>
          <p:nvPr/>
        </p:nvPicPr>
        <p:blipFill rotWithShape="1">
          <a:blip r:embed="rId2">
            <a:alphaModFix/>
          </a:blip>
          <a:srcRect l="33275" r="31455"/>
          <a:stretch/>
        </p:blipFill>
        <p:spPr>
          <a:xfrm>
            <a:off x="0" y="0"/>
            <a:ext cx="3626564" cy="6857999"/>
          </a:xfrm>
          <a:prstGeom prst="rect">
            <a:avLst/>
          </a:prstGeom>
          <a:noFill/>
          <a:ln>
            <a:noFill/>
          </a:ln>
        </p:spPr>
      </p:pic>
      <p:pic>
        <p:nvPicPr>
          <p:cNvPr id="89" name="Google Shape;89;p18" title="Wave 1.png"/>
          <p:cNvPicPr preferRelativeResize="0"/>
          <p:nvPr/>
        </p:nvPicPr>
        <p:blipFill rotWithShape="1">
          <a:blip r:embed="rId3">
            <a:alphaModFix/>
          </a:blip>
          <a:srcRect/>
          <a:stretch/>
        </p:blipFill>
        <p:spPr>
          <a:xfrm>
            <a:off x="3346441" y="3"/>
            <a:ext cx="9201145" cy="6858000"/>
          </a:xfrm>
          <a:prstGeom prst="rect">
            <a:avLst/>
          </a:prstGeom>
          <a:noFill/>
          <a:ln>
            <a:noFill/>
          </a:ln>
        </p:spPr>
      </p:pic>
      <p:sp>
        <p:nvSpPr>
          <p:cNvPr id="90" name="Google Shape;90;p18"/>
          <p:cNvSpPr/>
          <p:nvPr/>
        </p:nvSpPr>
        <p:spPr>
          <a:xfrm>
            <a:off x="9207383" y="6413500"/>
            <a:ext cx="26800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91" name="Google Shape;91;p18" title="SR SAP Logo Inverse.png"/>
          <p:cNvPicPr preferRelativeResize="0"/>
          <p:nvPr/>
        </p:nvPicPr>
        <p:blipFill rotWithShape="1">
          <a:blip r:embed="rId4">
            <a:alphaModFix/>
          </a:blip>
          <a:srcRect t="10" b="-10"/>
          <a:stretch/>
        </p:blipFill>
        <p:spPr>
          <a:xfrm>
            <a:off x="9501767" y="504359"/>
            <a:ext cx="2116669" cy="417534"/>
          </a:xfrm>
          <a:prstGeom prst="rect">
            <a:avLst/>
          </a:prstGeom>
          <a:noFill/>
          <a:ln>
            <a:noFill/>
          </a:ln>
        </p:spPr>
      </p:pic>
      <p:pic>
        <p:nvPicPr>
          <p:cNvPr id="92" name="Google Shape;92;p18" title="Green_Blur.png"/>
          <p:cNvPicPr preferRelativeResize="0"/>
          <p:nvPr/>
        </p:nvPicPr>
        <p:blipFill rotWithShape="1">
          <a:blip r:embed="rId5">
            <a:alphaModFix/>
          </a:blip>
          <a:srcRect r="76756" b="60481"/>
          <a:stretch/>
        </p:blipFill>
        <p:spPr>
          <a:xfrm>
            <a:off x="9737300" y="2079733"/>
            <a:ext cx="2810300" cy="4778264"/>
          </a:xfrm>
          <a:prstGeom prst="rect">
            <a:avLst/>
          </a:prstGeom>
          <a:noFill/>
          <a:ln>
            <a:noFill/>
          </a:ln>
        </p:spPr>
      </p:pic>
    </p:spTree>
    <p:extLst>
      <p:ext uri="{BB962C8B-B14F-4D97-AF65-F5344CB8AC3E}">
        <p14:creationId xmlns:p14="http://schemas.microsoft.com/office/powerpoint/2010/main" val="2300956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General Slide Picture 1 1 1 5">
  <p:cSld name="General Slide Picture 1 1 1 5">
    <p:spTree>
      <p:nvGrpSpPr>
        <p:cNvPr id="1" name="Shape 93"/>
        <p:cNvGrpSpPr/>
        <p:nvPr/>
      </p:nvGrpSpPr>
      <p:grpSpPr>
        <a:xfrm>
          <a:off x="0" y="0"/>
          <a:ext cx="0" cy="0"/>
          <a:chOff x="0" y="0"/>
          <a:chExt cx="0" cy="0"/>
        </a:xfrm>
      </p:grpSpPr>
      <p:pic>
        <p:nvPicPr>
          <p:cNvPr id="94" name="Google Shape;94;p19" title="Cheerful designers working together in a creative workplace stock photo.jpg"/>
          <p:cNvPicPr preferRelativeResize="0"/>
          <p:nvPr/>
        </p:nvPicPr>
        <p:blipFill rotWithShape="1">
          <a:blip r:embed="rId2">
            <a:alphaModFix/>
          </a:blip>
          <a:srcRect l="5857" r="14891"/>
          <a:stretch/>
        </p:blipFill>
        <p:spPr>
          <a:xfrm>
            <a:off x="0" y="0"/>
            <a:ext cx="3626566" cy="6860438"/>
          </a:xfrm>
          <a:prstGeom prst="rect">
            <a:avLst/>
          </a:prstGeom>
          <a:noFill/>
          <a:ln>
            <a:noFill/>
          </a:ln>
        </p:spPr>
      </p:pic>
      <p:pic>
        <p:nvPicPr>
          <p:cNvPr id="95" name="Google Shape;95;p19" title="Wave 1.png"/>
          <p:cNvPicPr preferRelativeResize="0"/>
          <p:nvPr/>
        </p:nvPicPr>
        <p:blipFill rotWithShape="1">
          <a:blip r:embed="rId3">
            <a:alphaModFix/>
          </a:blip>
          <a:srcRect/>
          <a:stretch/>
        </p:blipFill>
        <p:spPr>
          <a:xfrm>
            <a:off x="3346441" y="3"/>
            <a:ext cx="9201145" cy="6858000"/>
          </a:xfrm>
          <a:prstGeom prst="rect">
            <a:avLst/>
          </a:prstGeom>
          <a:noFill/>
          <a:ln>
            <a:noFill/>
          </a:ln>
        </p:spPr>
      </p:pic>
      <p:sp>
        <p:nvSpPr>
          <p:cNvPr id="96" name="Google Shape;96;p19"/>
          <p:cNvSpPr/>
          <p:nvPr/>
        </p:nvSpPr>
        <p:spPr>
          <a:xfrm>
            <a:off x="9207383" y="6413500"/>
            <a:ext cx="26800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97" name="Google Shape;97;p19" title="SR SAP Logo Inverse.png"/>
          <p:cNvPicPr preferRelativeResize="0"/>
          <p:nvPr/>
        </p:nvPicPr>
        <p:blipFill rotWithShape="1">
          <a:blip r:embed="rId4">
            <a:alphaModFix/>
          </a:blip>
          <a:srcRect t="10" b="-10"/>
          <a:stretch/>
        </p:blipFill>
        <p:spPr>
          <a:xfrm>
            <a:off x="9501767" y="504359"/>
            <a:ext cx="2116669" cy="417534"/>
          </a:xfrm>
          <a:prstGeom prst="rect">
            <a:avLst/>
          </a:prstGeom>
          <a:noFill/>
          <a:ln>
            <a:noFill/>
          </a:ln>
        </p:spPr>
      </p:pic>
      <p:pic>
        <p:nvPicPr>
          <p:cNvPr id="98" name="Google Shape;98;p19" title="Green_Blur.png"/>
          <p:cNvPicPr preferRelativeResize="0"/>
          <p:nvPr/>
        </p:nvPicPr>
        <p:blipFill rotWithShape="1">
          <a:blip r:embed="rId5">
            <a:alphaModFix/>
          </a:blip>
          <a:srcRect r="76756" b="60481"/>
          <a:stretch/>
        </p:blipFill>
        <p:spPr>
          <a:xfrm>
            <a:off x="9737300" y="2079733"/>
            <a:ext cx="2810300" cy="4778264"/>
          </a:xfrm>
          <a:prstGeom prst="rect">
            <a:avLst/>
          </a:prstGeom>
          <a:noFill/>
          <a:ln>
            <a:noFill/>
          </a:ln>
        </p:spPr>
      </p:pic>
    </p:spTree>
    <p:extLst>
      <p:ext uri="{BB962C8B-B14F-4D97-AF65-F5344CB8AC3E}">
        <p14:creationId xmlns:p14="http://schemas.microsoft.com/office/powerpoint/2010/main" val="40768411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General Slide Picture 1 1 1 4">
  <p:cSld name="General Slide Picture 1 1 1 4">
    <p:spTree>
      <p:nvGrpSpPr>
        <p:cNvPr id="1" name="Shape 99"/>
        <p:cNvGrpSpPr/>
        <p:nvPr/>
      </p:nvGrpSpPr>
      <p:grpSpPr>
        <a:xfrm>
          <a:off x="0" y="0"/>
          <a:ext cx="0" cy="0"/>
          <a:chOff x="0" y="0"/>
          <a:chExt cx="0" cy="0"/>
        </a:xfrm>
      </p:grpSpPr>
      <p:pic>
        <p:nvPicPr>
          <p:cNvPr id="100" name="Google Shape;100;p20" title="SR - Cinematic Winston - Flying.jpg"/>
          <p:cNvPicPr preferRelativeResize="0"/>
          <p:nvPr/>
        </p:nvPicPr>
        <p:blipFill rotWithShape="1">
          <a:blip r:embed="rId2">
            <a:alphaModFix/>
          </a:blip>
          <a:srcRect l="33355" r="38014"/>
          <a:stretch/>
        </p:blipFill>
        <p:spPr>
          <a:xfrm>
            <a:off x="0" y="-2433"/>
            <a:ext cx="3740733" cy="6857998"/>
          </a:xfrm>
          <a:prstGeom prst="rect">
            <a:avLst/>
          </a:prstGeom>
          <a:noFill/>
          <a:ln>
            <a:noFill/>
          </a:ln>
        </p:spPr>
      </p:pic>
      <p:pic>
        <p:nvPicPr>
          <p:cNvPr id="101" name="Google Shape;101;p20" title="Wave 1.png"/>
          <p:cNvPicPr preferRelativeResize="0"/>
          <p:nvPr/>
        </p:nvPicPr>
        <p:blipFill rotWithShape="1">
          <a:blip r:embed="rId3">
            <a:alphaModFix/>
          </a:blip>
          <a:srcRect/>
          <a:stretch/>
        </p:blipFill>
        <p:spPr>
          <a:xfrm>
            <a:off x="3346441" y="3"/>
            <a:ext cx="9201145" cy="6858000"/>
          </a:xfrm>
          <a:prstGeom prst="rect">
            <a:avLst/>
          </a:prstGeom>
          <a:noFill/>
          <a:ln>
            <a:noFill/>
          </a:ln>
        </p:spPr>
      </p:pic>
      <p:sp>
        <p:nvSpPr>
          <p:cNvPr id="102" name="Google Shape;102;p20"/>
          <p:cNvSpPr/>
          <p:nvPr/>
        </p:nvSpPr>
        <p:spPr>
          <a:xfrm>
            <a:off x="9207383" y="6413500"/>
            <a:ext cx="26800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103" name="Google Shape;103;p20" title="SR SAP Logo Inverse.png"/>
          <p:cNvPicPr preferRelativeResize="0"/>
          <p:nvPr/>
        </p:nvPicPr>
        <p:blipFill rotWithShape="1">
          <a:blip r:embed="rId4">
            <a:alphaModFix/>
          </a:blip>
          <a:srcRect t="10" b="-10"/>
          <a:stretch/>
        </p:blipFill>
        <p:spPr>
          <a:xfrm>
            <a:off x="9501767" y="504359"/>
            <a:ext cx="2116669" cy="417534"/>
          </a:xfrm>
          <a:prstGeom prst="rect">
            <a:avLst/>
          </a:prstGeom>
          <a:noFill/>
          <a:ln>
            <a:noFill/>
          </a:ln>
        </p:spPr>
      </p:pic>
      <p:pic>
        <p:nvPicPr>
          <p:cNvPr id="104" name="Google Shape;104;p20" title="Green_Blur.png"/>
          <p:cNvPicPr preferRelativeResize="0"/>
          <p:nvPr/>
        </p:nvPicPr>
        <p:blipFill rotWithShape="1">
          <a:blip r:embed="rId5">
            <a:alphaModFix/>
          </a:blip>
          <a:srcRect r="76756" b="60481"/>
          <a:stretch/>
        </p:blipFill>
        <p:spPr>
          <a:xfrm>
            <a:off x="9737300" y="2079733"/>
            <a:ext cx="2810300" cy="4778264"/>
          </a:xfrm>
          <a:prstGeom prst="rect">
            <a:avLst/>
          </a:prstGeom>
          <a:noFill/>
          <a:ln>
            <a:noFill/>
          </a:ln>
        </p:spPr>
      </p:pic>
    </p:spTree>
    <p:extLst>
      <p:ext uri="{BB962C8B-B14F-4D97-AF65-F5344CB8AC3E}">
        <p14:creationId xmlns:p14="http://schemas.microsoft.com/office/powerpoint/2010/main" val="25417489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General Slide Picture 1 1 1 3">
  <p:cSld name="General Slide Picture 1 1 1 3">
    <p:spTree>
      <p:nvGrpSpPr>
        <p:cNvPr id="1" name="Shape 105"/>
        <p:cNvGrpSpPr/>
        <p:nvPr/>
      </p:nvGrpSpPr>
      <p:grpSpPr>
        <a:xfrm>
          <a:off x="0" y="0"/>
          <a:ext cx="0" cy="0"/>
          <a:chOff x="0" y="0"/>
          <a:chExt cx="0" cy="0"/>
        </a:xfrm>
      </p:grpSpPr>
      <p:pic>
        <p:nvPicPr>
          <p:cNvPr id="106" name="Google Shape;106;p21" descr="image of a busy American city street from the perspective of the middle of the road. People and cars are motion blurred but there is a distinct energy in this city. "/>
          <p:cNvPicPr preferRelativeResize="0"/>
          <p:nvPr/>
        </p:nvPicPr>
        <p:blipFill rotWithShape="1">
          <a:blip r:embed="rId2">
            <a:alphaModFix/>
          </a:blip>
          <a:srcRect l="5785" t="3611" b="3556"/>
          <a:stretch/>
        </p:blipFill>
        <p:spPr>
          <a:xfrm>
            <a:off x="1" y="1"/>
            <a:ext cx="3799067" cy="6857999"/>
          </a:xfrm>
          <a:prstGeom prst="rect">
            <a:avLst/>
          </a:prstGeom>
          <a:noFill/>
          <a:ln>
            <a:noFill/>
          </a:ln>
        </p:spPr>
      </p:pic>
      <p:pic>
        <p:nvPicPr>
          <p:cNvPr id="107" name="Google Shape;107;p21" title="Wave 1.png"/>
          <p:cNvPicPr preferRelativeResize="0"/>
          <p:nvPr/>
        </p:nvPicPr>
        <p:blipFill rotWithShape="1">
          <a:blip r:embed="rId3">
            <a:alphaModFix/>
          </a:blip>
          <a:srcRect/>
          <a:stretch/>
        </p:blipFill>
        <p:spPr>
          <a:xfrm>
            <a:off x="3346441" y="3"/>
            <a:ext cx="9201145" cy="6858000"/>
          </a:xfrm>
          <a:prstGeom prst="rect">
            <a:avLst/>
          </a:prstGeom>
          <a:noFill/>
          <a:ln>
            <a:noFill/>
          </a:ln>
        </p:spPr>
      </p:pic>
      <p:sp>
        <p:nvSpPr>
          <p:cNvPr id="108" name="Google Shape;108;p21"/>
          <p:cNvSpPr/>
          <p:nvPr/>
        </p:nvSpPr>
        <p:spPr>
          <a:xfrm>
            <a:off x="9207383" y="6413500"/>
            <a:ext cx="26800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109" name="Google Shape;109;p21" title="SR SAP Logo Inverse.png"/>
          <p:cNvPicPr preferRelativeResize="0"/>
          <p:nvPr/>
        </p:nvPicPr>
        <p:blipFill rotWithShape="1">
          <a:blip r:embed="rId4">
            <a:alphaModFix/>
          </a:blip>
          <a:srcRect t="10" b="-10"/>
          <a:stretch/>
        </p:blipFill>
        <p:spPr>
          <a:xfrm>
            <a:off x="9501767" y="504359"/>
            <a:ext cx="2116669" cy="417534"/>
          </a:xfrm>
          <a:prstGeom prst="rect">
            <a:avLst/>
          </a:prstGeom>
          <a:noFill/>
          <a:ln>
            <a:noFill/>
          </a:ln>
        </p:spPr>
      </p:pic>
      <p:pic>
        <p:nvPicPr>
          <p:cNvPr id="110" name="Google Shape;110;p21" title="Green_Blur.png"/>
          <p:cNvPicPr preferRelativeResize="0"/>
          <p:nvPr/>
        </p:nvPicPr>
        <p:blipFill rotWithShape="1">
          <a:blip r:embed="rId5">
            <a:alphaModFix/>
          </a:blip>
          <a:srcRect r="76756" b="60481"/>
          <a:stretch/>
        </p:blipFill>
        <p:spPr>
          <a:xfrm>
            <a:off x="9737300" y="2079733"/>
            <a:ext cx="2810300" cy="4778264"/>
          </a:xfrm>
          <a:prstGeom prst="rect">
            <a:avLst/>
          </a:prstGeom>
          <a:noFill/>
          <a:ln>
            <a:noFill/>
          </a:ln>
        </p:spPr>
      </p:pic>
    </p:spTree>
    <p:extLst>
      <p:ext uri="{BB962C8B-B14F-4D97-AF65-F5344CB8AC3E}">
        <p14:creationId xmlns:p14="http://schemas.microsoft.com/office/powerpoint/2010/main" val="36715828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General Slide Picture 1 1 1 2">
  <p:cSld name="General Slide Picture 1 1 1 2">
    <p:spTree>
      <p:nvGrpSpPr>
        <p:cNvPr id="1" name="Shape 111"/>
        <p:cNvGrpSpPr/>
        <p:nvPr/>
      </p:nvGrpSpPr>
      <p:grpSpPr>
        <a:xfrm>
          <a:off x="0" y="0"/>
          <a:ext cx="0" cy="0"/>
          <a:chOff x="0" y="0"/>
          <a:chExt cx="0" cy="0"/>
        </a:xfrm>
      </p:grpSpPr>
      <p:pic>
        <p:nvPicPr>
          <p:cNvPr id="112" name="Google Shape;112;p22" title="Race cars driving on track stock photo.jpg"/>
          <p:cNvPicPr preferRelativeResize="0"/>
          <p:nvPr/>
        </p:nvPicPr>
        <p:blipFill rotWithShape="1">
          <a:blip r:embed="rId2">
            <a:alphaModFix/>
          </a:blip>
          <a:srcRect l="33060" r="33063"/>
          <a:stretch/>
        </p:blipFill>
        <p:spPr>
          <a:xfrm>
            <a:off x="0" y="0"/>
            <a:ext cx="3626564" cy="6857999"/>
          </a:xfrm>
          <a:prstGeom prst="rect">
            <a:avLst/>
          </a:prstGeom>
          <a:noFill/>
          <a:ln>
            <a:noFill/>
          </a:ln>
        </p:spPr>
      </p:pic>
      <p:pic>
        <p:nvPicPr>
          <p:cNvPr id="113" name="Google Shape;113;p22" title="Wave 1.png"/>
          <p:cNvPicPr preferRelativeResize="0"/>
          <p:nvPr/>
        </p:nvPicPr>
        <p:blipFill rotWithShape="1">
          <a:blip r:embed="rId3">
            <a:alphaModFix/>
          </a:blip>
          <a:srcRect/>
          <a:stretch/>
        </p:blipFill>
        <p:spPr>
          <a:xfrm>
            <a:off x="3346441" y="3"/>
            <a:ext cx="9201145" cy="6858000"/>
          </a:xfrm>
          <a:prstGeom prst="rect">
            <a:avLst/>
          </a:prstGeom>
          <a:noFill/>
          <a:ln>
            <a:noFill/>
          </a:ln>
        </p:spPr>
      </p:pic>
      <p:sp>
        <p:nvSpPr>
          <p:cNvPr id="114" name="Google Shape;114;p22"/>
          <p:cNvSpPr/>
          <p:nvPr/>
        </p:nvSpPr>
        <p:spPr>
          <a:xfrm>
            <a:off x="9207383" y="6413500"/>
            <a:ext cx="26800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115" name="Google Shape;115;p22" title="SR SAP Logo Inverse.png"/>
          <p:cNvPicPr preferRelativeResize="0"/>
          <p:nvPr/>
        </p:nvPicPr>
        <p:blipFill rotWithShape="1">
          <a:blip r:embed="rId4">
            <a:alphaModFix/>
          </a:blip>
          <a:srcRect t="10" b="-10"/>
          <a:stretch/>
        </p:blipFill>
        <p:spPr>
          <a:xfrm>
            <a:off x="9501767" y="504359"/>
            <a:ext cx="2116669" cy="417534"/>
          </a:xfrm>
          <a:prstGeom prst="rect">
            <a:avLst/>
          </a:prstGeom>
          <a:noFill/>
          <a:ln>
            <a:noFill/>
          </a:ln>
        </p:spPr>
      </p:pic>
      <p:pic>
        <p:nvPicPr>
          <p:cNvPr id="116" name="Google Shape;116;p22" title="Green_Blur.png"/>
          <p:cNvPicPr preferRelativeResize="0"/>
          <p:nvPr/>
        </p:nvPicPr>
        <p:blipFill rotWithShape="1">
          <a:blip r:embed="rId5">
            <a:alphaModFix/>
          </a:blip>
          <a:srcRect r="76756" b="60481"/>
          <a:stretch/>
        </p:blipFill>
        <p:spPr>
          <a:xfrm>
            <a:off x="9737300" y="2079733"/>
            <a:ext cx="2810300" cy="4778264"/>
          </a:xfrm>
          <a:prstGeom prst="rect">
            <a:avLst/>
          </a:prstGeom>
          <a:noFill/>
          <a:ln>
            <a:noFill/>
          </a:ln>
        </p:spPr>
      </p:pic>
    </p:spTree>
    <p:extLst>
      <p:ext uri="{BB962C8B-B14F-4D97-AF65-F5344CB8AC3E}">
        <p14:creationId xmlns:p14="http://schemas.microsoft.com/office/powerpoint/2010/main" val="25301624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General Slide Picture 1 1 1 1">
  <p:cSld name="General Slide Picture 1 1 1 1">
    <p:spTree>
      <p:nvGrpSpPr>
        <p:cNvPr id="1" name="Shape 117"/>
        <p:cNvGrpSpPr/>
        <p:nvPr/>
      </p:nvGrpSpPr>
      <p:grpSpPr>
        <a:xfrm>
          <a:off x="0" y="0"/>
          <a:ext cx="0" cy="0"/>
          <a:chOff x="0" y="0"/>
          <a:chExt cx="0" cy="0"/>
        </a:xfrm>
      </p:grpSpPr>
      <p:pic>
        <p:nvPicPr>
          <p:cNvPr id="118" name="Google Shape;118;p23" descr="three corporate colleagues sharing information at work "/>
          <p:cNvPicPr preferRelativeResize="0"/>
          <p:nvPr/>
        </p:nvPicPr>
        <p:blipFill rotWithShape="1">
          <a:blip r:embed="rId2">
            <a:alphaModFix/>
          </a:blip>
          <a:srcRect l="8319" t="3898" r="8319" b="10051"/>
          <a:stretch/>
        </p:blipFill>
        <p:spPr>
          <a:xfrm>
            <a:off x="0" y="1"/>
            <a:ext cx="3626566" cy="6857999"/>
          </a:xfrm>
          <a:prstGeom prst="rect">
            <a:avLst/>
          </a:prstGeom>
          <a:noFill/>
          <a:ln>
            <a:noFill/>
          </a:ln>
        </p:spPr>
      </p:pic>
      <p:pic>
        <p:nvPicPr>
          <p:cNvPr id="119" name="Google Shape;119;p23" title="Business woman face, computer and ux coding of young employee with blue light and glasses. Digital code, hacker ai and reading o.jpg"/>
          <p:cNvPicPr preferRelativeResize="0"/>
          <p:nvPr/>
        </p:nvPicPr>
        <p:blipFill rotWithShape="1">
          <a:blip r:embed="rId3">
            <a:alphaModFix/>
          </a:blip>
          <a:srcRect l="22415" r="42314"/>
          <a:stretch/>
        </p:blipFill>
        <p:spPr>
          <a:xfrm>
            <a:off x="0" y="0"/>
            <a:ext cx="3626564" cy="6857999"/>
          </a:xfrm>
          <a:prstGeom prst="rect">
            <a:avLst/>
          </a:prstGeom>
          <a:noFill/>
          <a:ln>
            <a:noFill/>
          </a:ln>
        </p:spPr>
      </p:pic>
      <p:pic>
        <p:nvPicPr>
          <p:cNvPr id="120" name="Google Shape;120;p23" title="Wave 1.png"/>
          <p:cNvPicPr preferRelativeResize="0"/>
          <p:nvPr/>
        </p:nvPicPr>
        <p:blipFill rotWithShape="1">
          <a:blip r:embed="rId4">
            <a:alphaModFix/>
          </a:blip>
          <a:srcRect/>
          <a:stretch/>
        </p:blipFill>
        <p:spPr>
          <a:xfrm>
            <a:off x="3346441" y="3"/>
            <a:ext cx="9201145" cy="6858000"/>
          </a:xfrm>
          <a:prstGeom prst="rect">
            <a:avLst/>
          </a:prstGeom>
          <a:noFill/>
          <a:ln>
            <a:noFill/>
          </a:ln>
        </p:spPr>
      </p:pic>
      <p:sp>
        <p:nvSpPr>
          <p:cNvPr id="121" name="Google Shape;121;p23"/>
          <p:cNvSpPr/>
          <p:nvPr/>
        </p:nvSpPr>
        <p:spPr>
          <a:xfrm>
            <a:off x="9207383" y="6413500"/>
            <a:ext cx="26800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122" name="Google Shape;122;p23" title="SR SAP Logo Inverse.png"/>
          <p:cNvPicPr preferRelativeResize="0"/>
          <p:nvPr/>
        </p:nvPicPr>
        <p:blipFill rotWithShape="1">
          <a:blip r:embed="rId5">
            <a:alphaModFix/>
          </a:blip>
          <a:srcRect t="10" b="-10"/>
          <a:stretch/>
        </p:blipFill>
        <p:spPr>
          <a:xfrm>
            <a:off x="9501767" y="504359"/>
            <a:ext cx="2116669" cy="417534"/>
          </a:xfrm>
          <a:prstGeom prst="rect">
            <a:avLst/>
          </a:prstGeom>
          <a:noFill/>
          <a:ln>
            <a:noFill/>
          </a:ln>
        </p:spPr>
      </p:pic>
      <p:pic>
        <p:nvPicPr>
          <p:cNvPr id="123" name="Google Shape;123;p23" title="Green_Blur.png"/>
          <p:cNvPicPr preferRelativeResize="0"/>
          <p:nvPr/>
        </p:nvPicPr>
        <p:blipFill rotWithShape="1">
          <a:blip r:embed="rId6">
            <a:alphaModFix/>
          </a:blip>
          <a:srcRect r="76756" b="60481"/>
          <a:stretch/>
        </p:blipFill>
        <p:spPr>
          <a:xfrm>
            <a:off x="9737300" y="2079733"/>
            <a:ext cx="2810300" cy="4778264"/>
          </a:xfrm>
          <a:prstGeom prst="rect">
            <a:avLst/>
          </a:prstGeom>
          <a:noFill/>
          <a:ln>
            <a:noFill/>
          </a:ln>
        </p:spPr>
      </p:pic>
    </p:spTree>
    <p:extLst>
      <p:ext uri="{BB962C8B-B14F-4D97-AF65-F5344CB8AC3E}">
        <p14:creationId xmlns:p14="http://schemas.microsoft.com/office/powerpoint/2010/main" val="42361751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Stat Slide 1">
  <p:cSld name="Big Stat Slide 1">
    <p:bg>
      <p:bgPr>
        <a:gradFill>
          <a:gsLst>
            <a:gs pos="0">
              <a:srgbClr val="0D141C"/>
            </a:gs>
            <a:gs pos="100000">
              <a:srgbClr val="0F2333"/>
            </a:gs>
          </a:gsLst>
          <a:lin ang="0" scaled="0"/>
        </a:gradFill>
        <a:effectLst/>
      </p:bgPr>
    </p:bg>
    <p:spTree>
      <p:nvGrpSpPr>
        <p:cNvPr id="1" name="Shape 124"/>
        <p:cNvGrpSpPr/>
        <p:nvPr/>
      </p:nvGrpSpPr>
      <p:grpSpPr>
        <a:xfrm>
          <a:off x="0" y="0"/>
          <a:ext cx="0" cy="0"/>
          <a:chOff x="0" y="0"/>
          <a:chExt cx="0" cy="0"/>
        </a:xfrm>
      </p:grpSpPr>
      <p:pic>
        <p:nvPicPr>
          <p:cNvPr id="125" name="Google Shape;125;p24" title="Property 1=Line.png"/>
          <p:cNvPicPr preferRelativeResize="0"/>
          <p:nvPr/>
        </p:nvPicPr>
        <p:blipFill rotWithShape="1">
          <a:blip r:embed="rId2">
            <a:alphaModFix/>
          </a:blip>
          <a:srcRect t="4324" b="20607"/>
          <a:stretch/>
        </p:blipFill>
        <p:spPr>
          <a:xfrm>
            <a:off x="0" y="4587767"/>
            <a:ext cx="12192000" cy="2270233"/>
          </a:xfrm>
          <a:prstGeom prst="rect">
            <a:avLst/>
          </a:prstGeom>
          <a:noFill/>
          <a:ln>
            <a:noFill/>
          </a:ln>
        </p:spPr>
      </p:pic>
      <p:sp>
        <p:nvSpPr>
          <p:cNvPr id="126" name="Google Shape;126;p24"/>
          <p:cNvSpPr/>
          <p:nvPr/>
        </p:nvSpPr>
        <p:spPr>
          <a:xfrm>
            <a:off x="8779983" y="6413500"/>
            <a:ext cx="3107200" cy="1398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32A964"/>
              </a:buClr>
              <a:buSzPts val="1350"/>
              <a:buFont typeface="Inter"/>
              <a:buNone/>
            </a:pPr>
            <a:r>
              <a:rPr lang="en" sz="900">
                <a:solidFill>
                  <a:srgbClr val="C0C3B9"/>
                </a:solidFill>
                <a:latin typeface="Inter"/>
                <a:ea typeface="Inter"/>
                <a:cs typeface="Inter"/>
                <a:sym typeface="Inter"/>
              </a:rPr>
              <a:t>Copyright © 2025 SmartRecruiters, Inc.</a:t>
            </a:r>
            <a:endParaRPr sz="900" b="0" i="0" u="none" strike="noStrike" cap="none">
              <a:solidFill>
                <a:srgbClr val="C0C3B9"/>
              </a:solidFill>
              <a:latin typeface="Calibri"/>
              <a:ea typeface="Calibri"/>
              <a:cs typeface="Calibri"/>
              <a:sym typeface="Calibri"/>
            </a:endParaRPr>
          </a:p>
        </p:txBody>
      </p:sp>
      <p:pic>
        <p:nvPicPr>
          <p:cNvPr id="127" name="Google Shape;127;p24" title="SR SAP Logo Inverse.png"/>
          <p:cNvPicPr preferRelativeResize="0"/>
          <p:nvPr/>
        </p:nvPicPr>
        <p:blipFill rotWithShape="1">
          <a:blip r:embed="rId3">
            <a:alphaModFix/>
          </a:blip>
          <a:srcRect/>
          <a:stretch/>
        </p:blipFill>
        <p:spPr>
          <a:xfrm>
            <a:off x="5072067" y="511108"/>
            <a:ext cx="2047850" cy="403967"/>
          </a:xfrm>
          <a:prstGeom prst="rect">
            <a:avLst/>
          </a:prstGeom>
          <a:noFill/>
          <a:ln>
            <a:noFill/>
          </a:ln>
        </p:spPr>
      </p:pic>
      <p:pic>
        <p:nvPicPr>
          <p:cNvPr id="128" name="Google Shape;128;p24" title="Green_Blur.png"/>
          <p:cNvPicPr preferRelativeResize="0"/>
          <p:nvPr/>
        </p:nvPicPr>
        <p:blipFill rotWithShape="1">
          <a:blip r:embed="rId4">
            <a:alphaModFix/>
          </a:blip>
          <a:srcRect l="65123" t="64719" b="-53"/>
          <a:stretch/>
        </p:blipFill>
        <p:spPr>
          <a:xfrm>
            <a:off x="0" y="0"/>
            <a:ext cx="3623100" cy="3670685"/>
          </a:xfrm>
          <a:prstGeom prst="rect">
            <a:avLst/>
          </a:prstGeom>
          <a:noFill/>
          <a:ln>
            <a:noFill/>
          </a:ln>
        </p:spPr>
      </p:pic>
    </p:spTree>
    <p:extLst>
      <p:ext uri="{BB962C8B-B14F-4D97-AF65-F5344CB8AC3E}">
        <p14:creationId xmlns:p14="http://schemas.microsoft.com/office/powerpoint/2010/main" val="11089793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Stat Slide 2">
  <p:cSld name="Big Stat Slide 2">
    <p:spTree>
      <p:nvGrpSpPr>
        <p:cNvPr id="1" name="Shape 129"/>
        <p:cNvGrpSpPr/>
        <p:nvPr/>
      </p:nvGrpSpPr>
      <p:grpSpPr>
        <a:xfrm>
          <a:off x="0" y="0"/>
          <a:ext cx="0" cy="0"/>
          <a:chOff x="0" y="0"/>
          <a:chExt cx="0" cy="0"/>
        </a:xfrm>
      </p:grpSpPr>
      <p:pic>
        <p:nvPicPr>
          <p:cNvPr id="130" name="Google Shape;130;p25" descr="preencoded.png"/>
          <p:cNvPicPr preferRelativeResize="0"/>
          <p:nvPr/>
        </p:nvPicPr>
        <p:blipFill rotWithShape="1">
          <a:blip r:embed="rId2">
            <a:alphaModFix/>
          </a:blip>
          <a:srcRect/>
          <a:stretch/>
        </p:blipFill>
        <p:spPr>
          <a:xfrm>
            <a:off x="1" y="0"/>
            <a:ext cx="12191999" cy="6858001"/>
          </a:xfrm>
          <a:prstGeom prst="rect">
            <a:avLst/>
          </a:prstGeom>
          <a:noFill/>
          <a:ln>
            <a:noFill/>
          </a:ln>
        </p:spPr>
      </p:pic>
      <p:pic>
        <p:nvPicPr>
          <p:cNvPr id="131" name="Google Shape;131;p25" descr="preencoded.png"/>
          <p:cNvPicPr preferRelativeResize="0"/>
          <p:nvPr/>
        </p:nvPicPr>
        <p:blipFill rotWithShape="1">
          <a:blip r:embed="rId3">
            <a:alphaModFix/>
          </a:blip>
          <a:srcRect/>
          <a:stretch/>
        </p:blipFill>
        <p:spPr>
          <a:xfrm>
            <a:off x="0" y="3092450"/>
            <a:ext cx="12192002" cy="3765550"/>
          </a:xfrm>
          <a:prstGeom prst="rect">
            <a:avLst/>
          </a:prstGeom>
          <a:noFill/>
          <a:ln>
            <a:noFill/>
          </a:ln>
        </p:spPr>
      </p:pic>
      <p:pic>
        <p:nvPicPr>
          <p:cNvPr id="132" name="Google Shape;132;p25" descr="preencoded.png"/>
          <p:cNvPicPr preferRelativeResize="0"/>
          <p:nvPr/>
        </p:nvPicPr>
        <p:blipFill rotWithShape="1">
          <a:blip r:embed="rId4">
            <a:alphaModFix/>
          </a:blip>
          <a:srcRect/>
          <a:stretch/>
        </p:blipFill>
        <p:spPr>
          <a:xfrm>
            <a:off x="0" y="3235325"/>
            <a:ext cx="12192000" cy="3479800"/>
          </a:xfrm>
          <a:prstGeom prst="rect">
            <a:avLst/>
          </a:prstGeom>
          <a:noFill/>
          <a:ln>
            <a:noFill/>
          </a:ln>
        </p:spPr>
      </p:pic>
      <p:sp>
        <p:nvSpPr>
          <p:cNvPr id="133" name="Google Shape;133;p25"/>
          <p:cNvSpPr/>
          <p:nvPr/>
        </p:nvSpPr>
        <p:spPr>
          <a:xfrm>
            <a:off x="9214633" y="6413500"/>
            <a:ext cx="2672600" cy="1398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61798B"/>
              </a:buClr>
              <a:buSzPts val="1350"/>
              <a:buFont typeface="Inter"/>
              <a:buNone/>
            </a:pPr>
            <a:r>
              <a:rPr lang="en" sz="900">
                <a:solidFill>
                  <a:srgbClr val="61798B"/>
                </a:solidFill>
                <a:latin typeface="Inter"/>
                <a:ea typeface="Inter"/>
                <a:cs typeface="Inter"/>
                <a:sym typeface="Inter"/>
              </a:rPr>
              <a:t>Copyright © 2025 SmartRecruiters, Inc.</a:t>
            </a:r>
            <a:endParaRPr sz="900" b="0" i="0" u="none" strike="noStrike" cap="none">
              <a:solidFill>
                <a:srgbClr val="0F2333"/>
              </a:solidFill>
              <a:latin typeface="Calibri"/>
              <a:ea typeface="Calibri"/>
              <a:cs typeface="Calibri"/>
              <a:sym typeface="Calibri"/>
            </a:endParaRPr>
          </a:p>
        </p:txBody>
      </p:sp>
      <p:pic>
        <p:nvPicPr>
          <p:cNvPr id="134" name="Google Shape;134;p25" title="SR SAP Logo Inverse.png"/>
          <p:cNvPicPr preferRelativeResize="0"/>
          <p:nvPr/>
        </p:nvPicPr>
        <p:blipFill rotWithShape="1">
          <a:blip r:embed="rId5">
            <a:alphaModFix/>
          </a:blip>
          <a:srcRect/>
          <a:stretch/>
        </p:blipFill>
        <p:spPr>
          <a:xfrm>
            <a:off x="5072067" y="511108"/>
            <a:ext cx="2047850" cy="403967"/>
          </a:xfrm>
          <a:prstGeom prst="rect">
            <a:avLst/>
          </a:prstGeom>
          <a:noFill/>
          <a:ln>
            <a:noFill/>
          </a:ln>
        </p:spPr>
      </p:pic>
    </p:spTree>
    <p:extLst>
      <p:ext uri="{BB962C8B-B14F-4D97-AF65-F5344CB8AC3E}">
        <p14:creationId xmlns:p14="http://schemas.microsoft.com/office/powerpoint/2010/main" val="31030842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General Slide Picture 2">
  <p:cSld name="General Slide Picture 2">
    <p:spTree>
      <p:nvGrpSpPr>
        <p:cNvPr id="1" name="Shape 135"/>
        <p:cNvGrpSpPr/>
        <p:nvPr/>
      </p:nvGrpSpPr>
      <p:grpSpPr>
        <a:xfrm>
          <a:off x="0" y="0"/>
          <a:ext cx="0" cy="0"/>
          <a:chOff x="0" y="0"/>
          <a:chExt cx="0" cy="0"/>
        </a:xfrm>
      </p:grpSpPr>
      <p:pic>
        <p:nvPicPr>
          <p:cNvPr id="136" name="Google Shape;136;p26" title="Property 1=Wave B.png"/>
          <p:cNvPicPr preferRelativeResize="0"/>
          <p:nvPr/>
        </p:nvPicPr>
        <p:blipFill rotWithShape="1">
          <a:blip r:embed="rId2">
            <a:alphaModFix/>
          </a:blip>
          <a:srcRect l="5147" t="-33529" r="28093"/>
          <a:stretch/>
        </p:blipFill>
        <p:spPr>
          <a:xfrm>
            <a:off x="0" y="0"/>
            <a:ext cx="12192000" cy="6858001"/>
          </a:xfrm>
          <a:prstGeom prst="rect">
            <a:avLst/>
          </a:prstGeom>
          <a:noFill/>
          <a:ln>
            <a:noFill/>
          </a:ln>
        </p:spPr>
      </p:pic>
      <p:pic>
        <p:nvPicPr>
          <p:cNvPr id="137" name="Google Shape;137;p26" descr="preencoded.png"/>
          <p:cNvPicPr preferRelativeResize="0"/>
          <p:nvPr/>
        </p:nvPicPr>
        <p:blipFill rotWithShape="1">
          <a:blip r:embed="rId3">
            <a:alphaModFix/>
          </a:blip>
          <a:srcRect/>
          <a:stretch/>
        </p:blipFill>
        <p:spPr>
          <a:xfrm>
            <a:off x="1" y="0"/>
            <a:ext cx="12191999" cy="6858001"/>
          </a:xfrm>
          <a:prstGeom prst="rect">
            <a:avLst/>
          </a:prstGeom>
          <a:noFill/>
          <a:ln>
            <a:noFill/>
          </a:ln>
        </p:spPr>
      </p:pic>
      <p:sp>
        <p:nvSpPr>
          <p:cNvPr id="138" name="Google Shape;138;p26"/>
          <p:cNvSpPr/>
          <p:nvPr/>
        </p:nvSpPr>
        <p:spPr>
          <a:xfrm>
            <a:off x="9192900" y="6413500"/>
            <a:ext cx="2694400" cy="1398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D1FAE0"/>
              </a:buClr>
              <a:buSzPts val="1350"/>
              <a:buFont typeface="Inter"/>
              <a:buNone/>
            </a:pPr>
            <a:r>
              <a:rPr lang="en" sz="900">
                <a:solidFill>
                  <a:srgbClr val="C0C3B9"/>
                </a:solidFill>
                <a:latin typeface="Inter"/>
                <a:ea typeface="Inter"/>
                <a:cs typeface="Inter"/>
                <a:sym typeface="Inter"/>
              </a:rPr>
              <a:t>Copyright © 2025 SmartRecruiters, Inc.</a:t>
            </a:r>
            <a:endParaRPr sz="900" b="0" i="0" u="none" strike="noStrike" cap="none">
              <a:solidFill>
                <a:srgbClr val="C0C3B9"/>
              </a:solidFill>
              <a:latin typeface="Calibri"/>
              <a:ea typeface="Calibri"/>
              <a:cs typeface="Calibri"/>
              <a:sym typeface="Calibri"/>
            </a:endParaRPr>
          </a:p>
        </p:txBody>
      </p:sp>
      <p:pic>
        <p:nvPicPr>
          <p:cNvPr id="139" name="Google Shape;139;p26" title="SR SAP Logo.png"/>
          <p:cNvPicPr preferRelativeResize="0"/>
          <p:nvPr/>
        </p:nvPicPr>
        <p:blipFill rotWithShape="1">
          <a:blip r:embed="rId4">
            <a:alphaModFix/>
          </a:blip>
          <a:srcRect/>
          <a:stretch/>
        </p:blipFill>
        <p:spPr>
          <a:xfrm>
            <a:off x="9347201" y="310969"/>
            <a:ext cx="2032015" cy="397867"/>
          </a:xfrm>
          <a:prstGeom prst="rect">
            <a:avLst/>
          </a:prstGeom>
          <a:noFill/>
          <a:ln>
            <a:noFill/>
          </a:ln>
        </p:spPr>
      </p:pic>
    </p:spTree>
    <p:extLst>
      <p:ext uri="{BB962C8B-B14F-4D97-AF65-F5344CB8AC3E}">
        <p14:creationId xmlns:p14="http://schemas.microsoft.com/office/powerpoint/2010/main" val="39117948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EFAULT">
  <p:cSld name="DEFAULT">
    <p:bg>
      <p:bgPr>
        <a:solidFill>
          <a:srgbClr val="FCFCF8"/>
        </a:solidFill>
        <a:effectLst/>
      </p:bgPr>
    </p:bg>
    <p:spTree>
      <p:nvGrpSpPr>
        <p:cNvPr id="1" name="Shape 140"/>
        <p:cNvGrpSpPr/>
        <p:nvPr/>
      </p:nvGrpSpPr>
      <p:grpSpPr>
        <a:xfrm>
          <a:off x="0" y="0"/>
          <a:ext cx="0" cy="0"/>
          <a:chOff x="0" y="0"/>
          <a:chExt cx="0" cy="0"/>
        </a:xfrm>
      </p:grpSpPr>
      <p:pic>
        <p:nvPicPr>
          <p:cNvPr id="141" name="Google Shape;141;p27" descr="preencoded.png"/>
          <p:cNvPicPr preferRelativeResize="0"/>
          <p:nvPr/>
        </p:nvPicPr>
        <p:blipFill rotWithShape="1">
          <a:blip r:embed="rId2">
            <a:alphaModFix/>
          </a:blip>
          <a:srcRect/>
          <a:stretch/>
        </p:blipFill>
        <p:spPr>
          <a:xfrm>
            <a:off x="1327153" y="4327572"/>
            <a:ext cx="10880349" cy="2530429"/>
          </a:xfrm>
          <a:prstGeom prst="rect">
            <a:avLst/>
          </a:prstGeom>
          <a:noFill/>
          <a:ln>
            <a:noFill/>
          </a:ln>
        </p:spPr>
      </p:pic>
      <p:pic>
        <p:nvPicPr>
          <p:cNvPr id="142" name="Google Shape;142;p27" title="SR SAP Logo.png"/>
          <p:cNvPicPr preferRelativeResize="0"/>
          <p:nvPr/>
        </p:nvPicPr>
        <p:blipFill rotWithShape="1">
          <a:blip r:embed="rId3">
            <a:alphaModFix/>
          </a:blip>
          <a:srcRect/>
          <a:stretch/>
        </p:blipFill>
        <p:spPr>
          <a:xfrm>
            <a:off x="4946667" y="291779"/>
            <a:ext cx="2305031" cy="451333"/>
          </a:xfrm>
          <a:prstGeom prst="rect">
            <a:avLst/>
          </a:prstGeom>
          <a:noFill/>
          <a:ln>
            <a:noFill/>
          </a:ln>
        </p:spPr>
      </p:pic>
      <p:sp>
        <p:nvSpPr>
          <p:cNvPr id="143" name="Google Shape;143;p27"/>
          <p:cNvSpPr/>
          <p:nvPr/>
        </p:nvSpPr>
        <p:spPr>
          <a:xfrm>
            <a:off x="9220437" y="6413500"/>
            <a:ext cx="26672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b="0" i="0" u="none" strike="noStrike" cap="none">
                <a:solidFill>
                  <a:srgbClr val="C0C3B9"/>
                </a:solidFill>
                <a:latin typeface="Inter"/>
                <a:ea typeface="Inter"/>
                <a:cs typeface="Inter"/>
                <a:sym typeface="Inter"/>
              </a:rPr>
              <a:t>Copyright © 202</a:t>
            </a:r>
            <a:r>
              <a:rPr lang="en" sz="933">
                <a:solidFill>
                  <a:srgbClr val="C0C3B9"/>
                </a:solidFill>
                <a:latin typeface="Inter"/>
                <a:ea typeface="Inter"/>
                <a:cs typeface="Inter"/>
                <a:sym typeface="Inter"/>
              </a:rPr>
              <a:t>5</a:t>
            </a:r>
            <a:r>
              <a:rPr lang="en" sz="933" b="0" i="0" u="none" strike="noStrike" cap="none">
                <a:solidFill>
                  <a:srgbClr val="C0C3B9"/>
                </a:solidFill>
                <a:latin typeface="Inter"/>
                <a:ea typeface="Inter"/>
                <a:cs typeface="Inter"/>
                <a:sym typeface="Inter"/>
              </a:rPr>
              <a:t> SmartRecruiters, Inc. </a:t>
            </a:r>
            <a:endParaRPr sz="933"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748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folie 7">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1"/>
            </p:custDataLst>
            <p:extLst>
              <p:ext uri="{D42A27DB-BD31-4B8C-83A1-F6EECF244321}">
                <p14:modId xmlns:p14="http://schemas.microsoft.com/office/powerpoint/2010/main" val="48447860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3" imgW="360" imgH="360" progId="TCLayout.ActiveDocument.1">
                  <p:embed/>
                </p:oleObj>
              </mc:Choice>
              <mc:Fallback>
                <p:oleObj name="think-cell Folie" r:id="rId3" imgW="360" imgH="360" progId="TCLayout.ActiveDocument.1">
                  <p:embed/>
                  <p:pic>
                    <p:nvPicPr>
                      <p:cNvPr id="8" name="Objek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hteck 1"/>
          <p:cNvSpPr/>
          <p:nvPr userDrawn="1"/>
        </p:nvSpPr>
        <p:spPr>
          <a:xfrm>
            <a:off x="334963" y="332655"/>
            <a:ext cx="11522075" cy="5617295"/>
          </a:xfrm>
          <a:prstGeom prst="rect">
            <a:avLst/>
          </a:prstGeom>
          <a:gradFill flip="none" rotWithShape="1">
            <a:gsLst>
              <a:gs pos="0">
                <a:schemeClr val="accent6"/>
              </a:gs>
              <a:gs pos="76000">
                <a:schemeClr val="accent5"/>
              </a:gs>
            </a:gsLst>
            <a:lin ang="81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endParaRPr lang="de-DE"/>
          </a:p>
        </p:txBody>
      </p:sp>
      <p:pic>
        <p:nvPicPr>
          <p:cNvPr id="10" name="Grafik 9" descr="PPT_Logo.png"/>
          <p:cNvPicPr>
            <a:picLocks noChangeAspect="1"/>
          </p:cNvPicPr>
          <p:nvPr userDrawn="1"/>
        </p:nvPicPr>
        <p:blipFill>
          <a:blip r:embed="rId5" cstate="print"/>
          <a:stretch>
            <a:fillRect/>
          </a:stretch>
        </p:blipFill>
        <p:spPr bwMode="gray">
          <a:xfrm>
            <a:off x="10025785" y="6307504"/>
            <a:ext cx="1869952" cy="269749"/>
          </a:xfrm>
          <a:prstGeom prst="rect">
            <a:avLst/>
          </a:prstGeom>
        </p:spPr>
      </p:pic>
      <p:sp>
        <p:nvSpPr>
          <p:cNvPr id="11" name="Rechteck 3"/>
          <p:cNvSpPr/>
          <p:nvPr userDrawn="1"/>
        </p:nvSpPr>
        <p:spPr bwMode="gray">
          <a:xfrm>
            <a:off x="623393" y="612505"/>
            <a:ext cx="7500356" cy="5106123"/>
          </a:xfrm>
          <a:custGeom>
            <a:avLst/>
            <a:gdLst>
              <a:gd name="connsiteX0" fmla="*/ 0 w 11378159"/>
              <a:gd name="connsiteY0" fmla="*/ 0 h 6121399"/>
              <a:gd name="connsiteX1" fmla="*/ 11378159 w 11378159"/>
              <a:gd name="connsiteY1" fmla="*/ 942 h 6121399"/>
              <a:gd name="connsiteX2" fmla="*/ 8426450 w 11378159"/>
              <a:gd name="connsiteY2" fmla="*/ 5400670 h 6121399"/>
              <a:gd name="connsiteX3" fmla="*/ 342000 w 11378159"/>
              <a:gd name="connsiteY3" fmla="*/ 5400670 h 6121399"/>
              <a:gd name="connsiteX4" fmla="*/ 16115 w 11378159"/>
              <a:gd name="connsiteY4" fmla="*/ 6121399 h 6121399"/>
              <a:gd name="connsiteX5" fmla="*/ 0 w 11378159"/>
              <a:gd name="connsiteY5" fmla="*/ 6121399 h 6121399"/>
              <a:gd name="connsiteX6" fmla="*/ 0 w 11378159"/>
              <a:gd name="connsiteY6" fmla="*/ 5400670 h 6121399"/>
              <a:gd name="connsiteX7" fmla="*/ 0 w 11378159"/>
              <a:gd name="connsiteY7" fmla="*/ 5400669 h 6121399"/>
              <a:gd name="connsiteX8" fmla="*/ 0 w 11378159"/>
              <a:gd name="connsiteY8" fmla="*/ 0 h 6121399"/>
              <a:gd name="connsiteX0" fmla="*/ 0 w 11405868"/>
              <a:gd name="connsiteY0" fmla="*/ 0 h 6121399"/>
              <a:gd name="connsiteX1" fmla="*/ 11378159 w 11405868"/>
              <a:gd name="connsiteY1" fmla="*/ 942 h 6121399"/>
              <a:gd name="connsiteX2" fmla="*/ 11405868 w 11405868"/>
              <a:gd name="connsiteY2" fmla="*/ 5385812 h 6121399"/>
              <a:gd name="connsiteX3" fmla="*/ 342000 w 11405868"/>
              <a:gd name="connsiteY3" fmla="*/ 5400670 h 6121399"/>
              <a:gd name="connsiteX4" fmla="*/ 16115 w 11405868"/>
              <a:gd name="connsiteY4" fmla="*/ 6121399 h 6121399"/>
              <a:gd name="connsiteX5" fmla="*/ 0 w 11405868"/>
              <a:gd name="connsiteY5" fmla="*/ 6121399 h 6121399"/>
              <a:gd name="connsiteX6" fmla="*/ 0 w 11405868"/>
              <a:gd name="connsiteY6" fmla="*/ 5400670 h 6121399"/>
              <a:gd name="connsiteX7" fmla="*/ 0 w 11405868"/>
              <a:gd name="connsiteY7" fmla="*/ 5400669 h 6121399"/>
              <a:gd name="connsiteX8" fmla="*/ 0 w 11405868"/>
              <a:gd name="connsiteY8" fmla="*/ 0 h 6121399"/>
              <a:gd name="connsiteX0" fmla="*/ 0 w 11435443"/>
              <a:gd name="connsiteY0" fmla="*/ 0 h 6121399"/>
              <a:gd name="connsiteX1" fmla="*/ 11378159 w 11435443"/>
              <a:gd name="connsiteY1" fmla="*/ 942 h 6121399"/>
              <a:gd name="connsiteX2" fmla="*/ 11435443 w 11435443"/>
              <a:gd name="connsiteY2" fmla="*/ 5391814 h 6121399"/>
              <a:gd name="connsiteX3" fmla="*/ 342000 w 11435443"/>
              <a:gd name="connsiteY3" fmla="*/ 5400670 h 6121399"/>
              <a:gd name="connsiteX4" fmla="*/ 16115 w 11435443"/>
              <a:gd name="connsiteY4" fmla="*/ 6121399 h 6121399"/>
              <a:gd name="connsiteX5" fmla="*/ 0 w 11435443"/>
              <a:gd name="connsiteY5" fmla="*/ 6121399 h 6121399"/>
              <a:gd name="connsiteX6" fmla="*/ 0 w 11435443"/>
              <a:gd name="connsiteY6" fmla="*/ 5400670 h 6121399"/>
              <a:gd name="connsiteX7" fmla="*/ 0 w 11435443"/>
              <a:gd name="connsiteY7" fmla="*/ 5400669 h 6121399"/>
              <a:gd name="connsiteX8" fmla="*/ 0 w 11435443"/>
              <a:gd name="connsiteY8" fmla="*/ 0 h 6121399"/>
              <a:gd name="connsiteX0" fmla="*/ 0 w 11435443"/>
              <a:gd name="connsiteY0" fmla="*/ 0 h 6121399"/>
              <a:gd name="connsiteX1" fmla="*/ 11427225 w 11435443"/>
              <a:gd name="connsiteY1" fmla="*/ 942 h 6121399"/>
              <a:gd name="connsiteX2" fmla="*/ 11435443 w 11435443"/>
              <a:gd name="connsiteY2" fmla="*/ 5391814 h 6121399"/>
              <a:gd name="connsiteX3" fmla="*/ 342000 w 11435443"/>
              <a:gd name="connsiteY3" fmla="*/ 5400670 h 6121399"/>
              <a:gd name="connsiteX4" fmla="*/ 16115 w 11435443"/>
              <a:gd name="connsiteY4" fmla="*/ 6121399 h 6121399"/>
              <a:gd name="connsiteX5" fmla="*/ 0 w 11435443"/>
              <a:gd name="connsiteY5" fmla="*/ 6121399 h 6121399"/>
              <a:gd name="connsiteX6" fmla="*/ 0 w 11435443"/>
              <a:gd name="connsiteY6" fmla="*/ 5400670 h 6121399"/>
              <a:gd name="connsiteX7" fmla="*/ 0 w 11435443"/>
              <a:gd name="connsiteY7" fmla="*/ 5400669 h 6121399"/>
              <a:gd name="connsiteX8" fmla="*/ 0 w 11435443"/>
              <a:gd name="connsiteY8" fmla="*/ 0 h 6121399"/>
              <a:gd name="connsiteX0" fmla="*/ 0 w 11429964"/>
              <a:gd name="connsiteY0" fmla="*/ 0 h 6121399"/>
              <a:gd name="connsiteX1" fmla="*/ 11427225 w 11429964"/>
              <a:gd name="connsiteY1" fmla="*/ 942 h 6121399"/>
              <a:gd name="connsiteX2" fmla="*/ 11422061 w 11429964"/>
              <a:gd name="connsiteY2" fmla="*/ 5400735 h 6121399"/>
              <a:gd name="connsiteX3" fmla="*/ 342000 w 11429964"/>
              <a:gd name="connsiteY3" fmla="*/ 5400670 h 6121399"/>
              <a:gd name="connsiteX4" fmla="*/ 16115 w 11429964"/>
              <a:gd name="connsiteY4" fmla="*/ 6121399 h 6121399"/>
              <a:gd name="connsiteX5" fmla="*/ 0 w 11429964"/>
              <a:gd name="connsiteY5" fmla="*/ 6121399 h 6121399"/>
              <a:gd name="connsiteX6" fmla="*/ 0 w 11429964"/>
              <a:gd name="connsiteY6" fmla="*/ 5400670 h 6121399"/>
              <a:gd name="connsiteX7" fmla="*/ 0 w 11429964"/>
              <a:gd name="connsiteY7" fmla="*/ 5400669 h 6121399"/>
              <a:gd name="connsiteX8" fmla="*/ 0 w 11429964"/>
              <a:gd name="connsiteY8" fmla="*/ 0 h 6121399"/>
              <a:gd name="connsiteX0" fmla="*/ 0 w 14087002"/>
              <a:gd name="connsiteY0" fmla="*/ 0 h 6121399"/>
              <a:gd name="connsiteX1" fmla="*/ 14087000 w 14087002"/>
              <a:gd name="connsiteY1" fmla="*/ 941 h 6121399"/>
              <a:gd name="connsiteX2" fmla="*/ 11422061 w 14087002"/>
              <a:gd name="connsiteY2" fmla="*/ 5400735 h 6121399"/>
              <a:gd name="connsiteX3" fmla="*/ 342000 w 14087002"/>
              <a:gd name="connsiteY3" fmla="*/ 5400670 h 6121399"/>
              <a:gd name="connsiteX4" fmla="*/ 16115 w 14087002"/>
              <a:gd name="connsiteY4" fmla="*/ 6121399 h 6121399"/>
              <a:gd name="connsiteX5" fmla="*/ 0 w 14087002"/>
              <a:gd name="connsiteY5" fmla="*/ 6121399 h 6121399"/>
              <a:gd name="connsiteX6" fmla="*/ 0 w 14087002"/>
              <a:gd name="connsiteY6" fmla="*/ 5400670 h 6121399"/>
              <a:gd name="connsiteX7" fmla="*/ 0 w 14087002"/>
              <a:gd name="connsiteY7" fmla="*/ 5400669 h 6121399"/>
              <a:gd name="connsiteX8" fmla="*/ 0 w 14087002"/>
              <a:gd name="connsiteY8" fmla="*/ 0 h 6121399"/>
              <a:gd name="connsiteX0" fmla="*/ 0 w 14087163"/>
              <a:gd name="connsiteY0" fmla="*/ 0 h 6121399"/>
              <a:gd name="connsiteX1" fmla="*/ 14087000 w 14087163"/>
              <a:gd name="connsiteY1" fmla="*/ 941 h 6121399"/>
              <a:gd name="connsiteX2" fmla="*/ 14059943 w 14087163"/>
              <a:gd name="connsiteY2" fmla="*/ 5400736 h 6121399"/>
              <a:gd name="connsiteX3" fmla="*/ 342000 w 14087163"/>
              <a:gd name="connsiteY3" fmla="*/ 5400670 h 6121399"/>
              <a:gd name="connsiteX4" fmla="*/ 16115 w 14087163"/>
              <a:gd name="connsiteY4" fmla="*/ 6121399 h 6121399"/>
              <a:gd name="connsiteX5" fmla="*/ 0 w 14087163"/>
              <a:gd name="connsiteY5" fmla="*/ 6121399 h 6121399"/>
              <a:gd name="connsiteX6" fmla="*/ 0 w 14087163"/>
              <a:gd name="connsiteY6" fmla="*/ 5400670 h 6121399"/>
              <a:gd name="connsiteX7" fmla="*/ 0 w 14087163"/>
              <a:gd name="connsiteY7" fmla="*/ 5400669 h 6121399"/>
              <a:gd name="connsiteX8" fmla="*/ 0 w 14087163"/>
              <a:gd name="connsiteY8" fmla="*/ 0 h 6121399"/>
              <a:gd name="connsiteX0" fmla="*/ 0 w 14087163"/>
              <a:gd name="connsiteY0" fmla="*/ 0 h 6121399"/>
              <a:gd name="connsiteX1" fmla="*/ 14087000 w 14087163"/>
              <a:gd name="connsiteY1" fmla="*/ 941 h 6121399"/>
              <a:gd name="connsiteX2" fmla="*/ 14059943 w 14087163"/>
              <a:gd name="connsiteY2" fmla="*/ 5368026 h 6121399"/>
              <a:gd name="connsiteX3" fmla="*/ 342000 w 14087163"/>
              <a:gd name="connsiteY3" fmla="*/ 5400670 h 6121399"/>
              <a:gd name="connsiteX4" fmla="*/ 16115 w 14087163"/>
              <a:gd name="connsiteY4" fmla="*/ 6121399 h 6121399"/>
              <a:gd name="connsiteX5" fmla="*/ 0 w 14087163"/>
              <a:gd name="connsiteY5" fmla="*/ 6121399 h 6121399"/>
              <a:gd name="connsiteX6" fmla="*/ 0 w 14087163"/>
              <a:gd name="connsiteY6" fmla="*/ 5400670 h 6121399"/>
              <a:gd name="connsiteX7" fmla="*/ 0 w 14087163"/>
              <a:gd name="connsiteY7" fmla="*/ 5400669 h 6121399"/>
              <a:gd name="connsiteX8" fmla="*/ 0 w 14087163"/>
              <a:gd name="connsiteY8" fmla="*/ 0 h 6121399"/>
              <a:gd name="connsiteX0" fmla="*/ 0 w 14087163"/>
              <a:gd name="connsiteY0" fmla="*/ 1536475 h 6120458"/>
              <a:gd name="connsiteX1" fmla="*/ 14087000 w 14087163"/>
              <a:gd name="connsiteY1" fmla="*/ 0 h 6120458"/>
              <a:gd name="connsiteX2" fmla="*/ 14059943 w 14087163"/>
              <a:gd name="connsiteY2" fmla="*/ 5367085 h 6120458"/>
              <a:gd name="connsiteX3" fmla="*/ 342000 w 14087163"/>
              <a:gd name="connsiteY3" fmla="*/ 5399729 h 6120458"/>
              <a:gd name="connsiteX4" fmla="*/ 16115 w 14087163"/>
              <a:gd name="connsiteY4" fmla="*/ 6120458 h 6120458"/>
              <a:gd name="connsiteX5" fmla="*/ 0 w 14087163"/>
              <a:gd name="connsiteY5" fmla="*/ 6120458 h 6120458"/>
              <a:gd name="connsiteX6" fmla="*/ 0 w 14087163"/>
              <a:gd name="connsiteY6" fmla="*/ 5399729 h 6120458"/>
              <a:gd name="connsiteX7" fmla="*/ 0 w 14087163"/>
              <a:gd name="connsiteY7" fmla="*/ 5399728 h 6120458"/>
              <a:gd name="connsiteX8" fmla="*/ 0 w 14087163"/>
              <a:gd name="connsiteY8" fmla="*/ 1536475 h 6120458"/>
              <a:gd name="connsiteX0" fmla="*/ 0 w 14076293"/>
              <a:gd name="connsiteY0" fmla="*/ 64482 h 4648465"/>
              <a:gd name="connsiteX1" fmla="*/ 14076053 w 14076293"/>
              <a:gd name="connsiteY1" fmla="*/ 0 h 4648465"/>
              <a:gd name="connsiteX2" fmla="*/ 14059943 w 14076293"/>
              <a:gd name="connsiteY2" fmla="*/ 3895092 h 4648465"/>
              <a:gd name="connsiteX3" fmla="*/ 342000 w 14076293"/>
              <a:gd name="connsiteY3" fmla="*/ 3927736 h 4648465"/>
              <a:gd name="connsiteX4" fmla="*/ 16115 w 14076293"/>
              <a:gd name="connsiteY4" fmla="*/ 4648465 h 4648465"/>
              <a:gd name="connsiteX5" fmla="*/ 0 w 14076293"/>
              <a:gd name="connsiteY5" fmla="*/ 4648465 h 4648465"/>
              <a:gd name="connsiteX6" fmla="*/ 0 w 14076293"/>
              <a:gd name="connsiteY6" fmla="*/ 3927736 h 4648465"/>
              <a:gd name="connsiteX7" fmla="*/ 0 w 14076293"/>
              <a:gd name="connsiteY7" fmla="*/ 3927735 h 4648465"/>
              <a:gd name="connsiteX8" fmla="*/ 0 w 14076293"/>
              <a:gd name="connsiteY8" fmla="*/ 64482 h 4648465"/>
              <a:gd name="connsiteX0" fmla="*/ 0 w 14076293"/>
              <a:gd name="connsiteY0" fmla="*/ 20867 h 4648465"/>
              <a:gd name="connsiteX1" fmla="*/ 14076053 w 14076293"/>
              <a:gd name="connsiteY1" fmla="*/ 0 h 4648465"/>
              <a:gd name="connsiteX2" fmla="*/ 14059943 w 14076293"/>
              <a:gd name="connsiteY2" fmla="*/ 3895092 h 4648465"/>
              <a:gd name="connsiteX3" fmla="*/ 342000 w 14076293"/>
              <a:gd name="connsiteY3" fmla="*/ 3927736 h 4648465"/>
              <a:gd name="connsiteX4" fmla="*/ 16115 w 14076293"/>
              <a:gd name="connsiteY4" fmla="*/ 4648465 h 4648465"/>
              <a:gd name="connsiteX5" fmla="*/ 0 w 14076293"/>
              <a:gd name="connsiteY5" fmla="*/ 4648465 h 4648465"/>
              <a:gd name="connsiteX6" fmla="*/ 0 w 14076293"/>
              <a:gd name="connsiteY6" fmla="*/ 3927736 h 4648465"/>
              <a:gd name="connsiteX7" fmla="*/ 0 w 14076293"/>
              <a:gd name="connsiteY7" fmla="*/ 3927735 h 4648465"/>
              <a:gd name="connsiteX8" fmla="*/ 0 w 14076293"/>
              <a:gd name="connsiteY8" fmla="*/ 20867 h 4648465"/>
              <a:gd name="connsiteX0" fmla="*/ 0 w 14076293"/>
              <a:gd name="connsiteY0" fmla="*/ 0 h 4660309"/>
              <a:gd name="connsiteX1" fmla="*/ 14076053 w 14076293"/>
              <a:gd name="connsiteY1" fmla="*/ 11844 h 4660309"/>
              <a:gd name="connsiteX2" fmla="*/ 14059943 w 14076293"/>
              <a:gd name="connsiteY2" fmla="*/ 3906936 h 4660309"/>
              <a:gd name="connsiteX3" fmla="*/ 342000 w 14076293"/>
              <a:gd name="connsiteY3" fmla="*/ 3939580 h 4660309"/>
              <a:gd name="connsiteX4" fmla="*/ 16115 w 14076293"/>
              <a:gd name="connsiteY4" fmla="*/ 4660309 h 4660309"/>
              <a:gd name="connsiteX5" fmla="*/ 0 w 14076293"/>
              <a:gd name="connsiteY5" fmla="*/ 4660309 h 4660309"/>
              <a:gd name="connsiteX6" fmla="*/ 0 w 14076293"/>
              <a:gd name="connsiteY6" fmla="*/ 3939580 h 4660309"/>
              <a:gd name="connsiteX7" fmla="*/ 0 w 14076293"/>
              <a:gd name="connsiteY7" fmla="*/ 3939579 h 4660309"/>
              <a:gd name="connsiteX8" fmla="*/ 0 w 14076293"/>
              <a:gd name="connsiteY8" fmla="*/ 0 h 4660309"/>
              <a:gd name="connsiteX0" fmla="*/ 0 w 14076293"/>
              <a:gd name="connsiteY0" fmla="*/ 20867 h 4648465"/>
              <a:gd name="connsiteX1" fmla="*/ 14076053 w 14076293"/>
              <a:gd name="connsiteY1" fmla="*/ 0 h 4648465"/>
              <a:gd name="connsiteX2" fmla="*/ 14059943 w 14076293"/>
              <a:gd name="connsiteY2" fmla="*/ 3895092 h 4648465"/>
              <a:gd name="connsiteX3" fmla="*/ 342000 w 14076293"/>
              <a:gd name="connsiteY3" fmla="*/ 3927736 h 4648465"/>
              <a:gd name="connsiteX4" fmla="*/ 16115 w 14076293"/>
              <a:gd name="connsiteY4" fmla="*/ 4648465 h 4648465"/>
              <a:gd name="connsiteX5" fmla="*/ 0 w 14076293"/>
              <a:gd name="connsiteY5" fmla="*/ 4648465 h 4648465"/>
              <a:gd name="connsiteX6" fmla="*/ 0 w 14076293"/>
              <a:gd name="connsiteY6" fmla="*/ 3927736 h 4648465"/>
              <a:gd name="connsiteX7" fmla="*/ 0 w 14076293"/>
              <a:gd name="connsiteY7" fmla="*/ 3927735 h 4648465"/>
              <a:gd name="connsiteX8" fmla="*/ 0 w 14076293"/>
              <a:gd name="connsiteY8" fmla="*/ 20867 h 4648465"/>
              <a:gd name="connsiteX0" fmla="*/ 0 w 14076293"/>
              <a:gd name="connsiteY0" fmla="*/ 0 h 4660309"/>
              <a:gd name="connsiteX1" fmla="*/ 14076053 w 14076293"/>
              <a:gd name="connsiteY1" fmla="*/ 11844 h 4660309"/>
              <a:gd name="connsiteX2" fmla="*/ 14059943 w 14076293"/>
              <a:gd name="connsiteY2" fmla="*/ 3906936 h 4660309"/>
              <a:gd name="connsiteX3" fmla="*/ 342000 w 14076293"/>
              <a:gd name="connsiteY3" fmla="*/ 3939580 h 4660309"/>
              <a:gd name="connsiteX4" fmla="*/ 16115 w 14076293"/>
              <a:gd name="connsiteY4" fmla="*/ 4660309 h 4660309"/>
              <a:gd name="connsiteX5" fmla="*/ 0 w 14076293"/>
              <a:gd name="connsiteY5" fmla="*/ 4660309 h 4660309"/>
              <a:gd name="connsiteX6" fmla="*/ 0 w 14076293"/>
              <a:gd name="connsiteY6" fmla="*/ 3939580 h 4660309"/>
              <a:gd name="connsiteX7" fmla="*/ 0 w 14076293"/>
              <a:gd name="connsiteY7" fmla="*/ 3939579 h 4660309"/>
              <a:gd name="connsiteX8" fmla="*/ 0 w 14076293"/>
              <a:gd name="connsiteY8" fmla="*/ 0 h 4660309"/>
              <a:gd name="connsiteX0" fmla="*/ 0 w 14076293"/>
              <a:gd name="connsiteY0" fmla="*/ 9963 h 4648465"/>
              <a:gd name="connsiteX1" fmla="*/ 14076053 w 14076293"/>
              <a:gd name="connsiteY1" fmla="*/ 0 h 4648465"/>
              <a:gd name="connsiteX2" fmla="*/ 14059943 w 14076293"/>
              <a:gd name="connsiteY2" fmla="*/ 3895092 h 4648465"/>
              <a:gd name="connsiteX3" fmla="*/ 342000 w 14076293"/>
              <a:gd name="connsiteY3" fmla="*/ 3927736 h 4648465"/>
              <a:gd name="connsiteX4" fmla="*/ 16115 w 14076293"/>
              <a:gd name="connsiteY4" fmla="*/ 4648465 h 4648465"/>
              <a:gd name="connsiteX5" fmla="*/ 0 w 14076293"/>
              <a:gd name="connsiteY5" fmla="*/ 4648465 h 4648465"/>
              <a:gd name="connsiteX6" fmla="*/ 0 w 14076293"/>
              <a:gd name="connsiteY6" fmla="*/ 3927736 h 4648465"/>
              <a:gd name="connsiteX7" fmla="*/ 0 w 14076293"/>
              <a:gd name="connsiteY7" fmla="*/ 3927735 h 4648465"/>
              <a:gd name="connsiteX8" fmla="*/ 0 w 14076293"/>
              <a:gd name="connsiteY8" fmla="*/ 9963 h 4648465"/>
              <a:gd name="connsiteX0" fmla="*/ 10946 w 14076293"/>
              <a:gd name="connsiteY0" fmla="*/ 0 h 4660309"/>
              <a:gd name="connsiteX1" fmla="*/ 14076053 w 14076293"/>
              <a:gd name="connsiteY1" fmla="*/ 11844 h 4660309"/>
              <a:gd name="connsiteX2" fmla="*/ 14059943 w 14076293"/>
              <a:gd name="connsiteY2" fmla="*/ 3906936 h 4660309"/>
              <a:gd name="connsiteX3" fmla="*/ 342000 w 14076293"/>
              <a:gd name="connsiteY3" fmla="*/ 3939580 h 4660309"/>
              <a:gd name="connsiteX4" fmla="*/ 16115 w 14076293"/>
              <a:gd name="connsiteY4" fmla="*/ 4660309 h 4660309"/>
              <a:gd name="connsiteX5" fmla="*/ 0 w 14076293"/>
              <a:gd name="connsiteY5" fmla="*/ 4660309 h 4660309"/>
              <a:gd name="connsiteX6" fmla="*/ 0 w 14076293"/>
              <a:gd name="connsiteY6" fmla="*/ 3939580 h 4660309"/>
              <a:gd name="connsiteX7" fmla="*/ 0 w 14076293"/>
              <a:gd name="connsiteY7" fmla="*/ 3939579 h 4660309"/>
              <a:gd name="connsiteX8" fmla="*/ 10946 w 14076293"/>
              <a:gd name="connsiteY8" fmla="*/ 0 h 4660309"/>
              <a:gd name="connsiteX0" fmla="*/ 10946 w 14076052"/>
              <a:gd name="connsiteY0" fmla="*/ 0 h 4660309"/>
              <a:gd name="connsiteX1" fmla="*/ 14076053 w 14076052"/>
              <a:gd name="connsiteY1" fmla="*/ 11844 h 4660309"/>
              <a:gd name="connsiteX2" fmla="*/ 7372199 w 14076052"/>
              <a:gd name="connsiteY2" fmla="*/ 3917840 h 4660309"/>
              <a:gd name="connsiteX3" fmla="*/ 342000 w 14076052"/>
              <a:gd name="connsiteY3" fmla="*/ 3939580 h 4660309"/>
              <a:gd name="connsiteX4" fmla="*/ 16115 w 14076052"/>
              <a:gd name="connsiteY4" fmla="*/ 4660309 h 4660309"/>
              <a:gd name="connsiteX5" fmla="*/ 0 w 14076052"/>
              <a:gd name="connsiteY5" fmla="*/ 4660309 h 4660309"/>
              <a:gd name="connsiteX6" fmla="*/ 0 w 14076052"/>
              <a:gd name="connsiteY6" fmla="*/ 3939580 h 4660309"/>
              <a:gd name="connsiteX7" fmla="*/ 0 w 14076052"/>
              <a:gd name="connsiteY7" fmla="*/ 3939579 h 4660309"/>
              <a:gd name="connsiteX8" fmla="*/ 10946 w 14076052"/>
              <a:gd name="connsiteY8" fmla="*/ 0 h 4660309"/>
              <a:gd name="connsiteX0" fmla="*/ 10946 w 7377817"/>
              <a:gd name="connsiteY0" fmla="*/ 0 h 4660309"/>
              <a:gd name="connsiteX1" fmla="*/ 7377363 w 7377817"/>
              <a:gd name="connsiteY1" fmla="*/ 940 h 4660309"/>
              <a:gd name="connsiteX2" fmla="*/ 7372199 w 7377817"/>
              <a:gd name="connsiteY2" fmla="*/ 3917840 h 4660309"/>
              <a:gd name="connsiteX3" fmla="*/ 342000 w 7377817"/>
              <a:gd name="connsiteY3" fmla="*/ 3939580 h 4660309"/>
              <a:gd name="connsiteX4" fmla="*/ 16115 w 7377817"/>
              <a:gd name="connsiteY4" fmla="*/ 4660309 h 4660309"/>
              <a:gd name="connsiteX5" fmla="*/ 0 w 7377817"/>
              <a:gd name="connsiteY5" fmla="*/ 4660309 h 4660309"/>
              <a:gd name="connsiteX6" fmla="*/ 0 w 7377817"/>
              <a:gd name="connsiteY6" fmla="*/ 3939580 h 4660309"/>
              <a:gd name="connsiteX7" fmla="*/ 0 w 7377817"/>
              <a:gd name="connsiteY7" fmla="*/ 3939579 h 4660309"/>
              <a:gd name="connsiteX8" fmla="*/ 10946 w 7377817"/>
              <a:gd name="connsiteY8" fmla="*/ 0 h 4660309"/>
              <a:gd name="connsiteX0" fmla="*/ 10946 w 7372199"/>
              <a:gd name="connsiteY0" fmla="*/ 0 h 4660309"/>
              <a:gd name="connsiteX1" fmla="*/ 4794209 w 7372199"/>
              <a:gd name="connsiteY1" fmla="*/ 940 h 4660309"/>
              <a:gd name="connsiteX2" fmla="*/ 7372199 w 7372199"/>
              <a:gd name="connsiteY2" fmla="*/ 3917840 h 4660309"/>
              <a:gd name="connsiteX3" fmla="*/ 342000 w 7372199"/>
              <a:gd name="connsiteY3" fmla="*/ 3939580 h 4660309"/>
              <a:gd name="connsiteX4" fmla="*/ 16115 w 7372199"/>
              <a:gd name="connsiteY4" fmla="*/ 4660309 h 4660309"/>
              <a:gd name="connsiteX5" fmla="*/ 0 w 7372199"/>
              <a:gd name="connsiteY5" fmla="*/ 4660309 h 4660309"/>
              <a:gd name="connsiteX6" fmla="*/ 0 w 7372199"/>
              <a:gd name="connsiteY6" fmla="*/ 3939580 h 4660309"/>
              <a:gd name="connsiteX7" fmla="*/ 0 w 7372199"/>
              <a:gd name="connsiteY7" fmla="*/ 3939579 h 4660309"/>
              <a:gd name="connsiteX8" fmla="*/ 10946 w 7372199"/>
              <a:gd name="connsiteY8" fmla="*/ 0 h 4660309"/>
              <a:gd name="connsiteX0" fmla="*/ 10946 w 4810936"/>
              <a:gd name="connsiteY0" fmla="*/ 0 h 4660309"/>
              <a:gd name="connsiteX1" fmla="*/ 4794209 w 4810936"/>
              <a:gd name="connsiteY1" fmla="*/ 940 h 4660309"/>
              <a:gd name="connsiteX2" fmla="*/ 4810936 w 4810936"/>
              <a:gd name="connsiteY2" fmla="*/ 3917840 h 4660309"/>
              <a:gd name="connsiteX3" fmla="*/ 342000 w 4810936"/>
              <a:gd name="connsiteY3" fmla="*/ 3939580 h 4660309"/>
              <a:gd name="connsiteX4" fmla="*/ 16115 w 4810936"/>
              <a:gd name="connsiteY4" fmla="*/ 4660309 h 4660309"/>
              <a:gd name="connsiteX5" fmla="*/ 0 w 4810936"/>
              <a:gd name="connsiteY5" fmla="*/ 4660309 h 4660309"/>
              <a:gd name="connsiteX6" fmla="*/ 0 w 4810936"/>
              <a:gd name="connsiteY6" fmla="*/ 3939580 h 4660309"/>
              <a:gd name="connsiteX7" fmla="*/ 0 w 4810936"/>
              <a:gd name="connsiteY7" fmla="*/ 3939579 h 4660309"/>
              <a:gd name="connsiteX8" fmla="*/ 10946 w 4810936"/>
              <a:gd name="connsiteY8" fmla="*/ 0 h 4660309"/>
              <a:gd name="connsiteX0" fmla="*/ 10946 w 4794215"/>
              <a:gd name="connsiteY0" fmla="*/ 0 h 4660309"/>
              <a:gd name="connsiteX1" fmla="*/ 4794209 w 4794215"/>
              <a:gd name="connsiteY1" fmla="*/ 940 h 4660309"/>
              <a:gd name="connsiteX2" fmla="*/ 3942469 w 4794215"/>
              <a:gd name="connsiteY2" fmla="*/ 3937729 h 4660309"/>
              <a:gd name="connsiteX3" fmla="*/ 342000 w 4794215"/>
              <a:gd name="connsiteY3" fmla="*/ 3939580 h 4660309"/>
              <a:gd name="connsiteX4" fmla="*/ 16115 w 4794215"/>
              <a:gd name="connsiteY4" fmla="*/ 4660309 h 4660309"/>
              <a:gd name="connsiteX5" fmla="*/ 0 w 4794215"/>
              <a:gd name="connsiteY5" fmla="*/ 4660309 h 4660309"/>
              <a:gd name="connsiteX6" fmla="*/ 0 w 4794215"/>
              <a:gd name="connsiteY6" fmla="*/ 3939580 h 4660309"/>
              <a:gd name="connsiteX7" fmla="*/ 0 w 4794215"/>
              <a:gd name="connsiteY7" fmla="*/ 3939579 h 4660309"/>
              <a:gd name="connsiteX8" fmla="*/ 10946 w 4794215"/>
              <a:gd name="connsiteY8" fmla="*/ 0 h 4660309"/>
              <a:gd name="connsiteX0" fmla="*/ 10946 w 3955965"/>
              <a:gd name="connsiteY0" fmla="*/ 0 h 4660309"/>
              <a:gd name="connsiteX1" fmla="*/ 3955691 w 3955965"/>
              <a:gd name="connsiteY1" fmla="*/ 940 h 4660309"/>
              <a:gd name="connsiteX2" fmla="*/ 3942469 w 3955965"/>
              <a:gd name="connsiteY2" fmla="*/ 3937729 h 4660309"/>
              <a:gd name="connsiteX3" fmla="*/ 342000 w 3955965"/>
              <a:gd name="connsiteY3" fmla="*/ 3939580 h 4660309"/>
              <a:gd name="connsiteX4" fmla="*/ 16115 w 3955965"/>
              <a:gd name="connsiteY4" fmla="*/ 4660309 h 4660309"/>
              <a:gd name="connsiteX5" fmla="*/ 0 w 3955965"/>
              <a:gd name="connsiteY5" fmla="*/ 4660309 h 4660309"/>
              <a:gd name="connsiteX6" fmla="*/ 0 w 3955965"/>
              <a:gd name="connsiteY6" fmla="*/ 3939580 h 4660309"/>
              <a:gd name="connsiteX7" fmla="*/ 0 w 3955965"/>
              <a:gd name="connsiteY7" fmla="*/ 3939579 h 4660309"/>
              <a:gd name="connsiteX8" fmla="*/ 10946 w 3955965"/>
              <a:gd name="connsiteY8" fmla="*/ 0 h 4660309"/>
              <a:gd name="connsiteX0" fmla="*/ 10946 w 4918981"/>
              <a:gd name="connsiteY0" fmla="*/ 0 h 4660309"/>
              <a:gd name="connsiteX1" fmla="*/ 3955691 w 4918981"/>
              <a:gd name="connsiteY1" fmla="*/ 940 h 4660309"/>
              <a:gd name="connsiteX2" fmla="*/ 4918981 w 4918981"/>
              <a:gd name="connsiteY2" fmla="*/ 3937729 h 4660309"/>
              <a:gd name="connsiteX3" fmla="*/ 342000 w 4918981"/>
              <a:gd name="connsiteY3" fmla="*/ 3939580 h 4660309"/>
              <a:gd name="connsiteX4" fmla="*/ 16115 w 4918981"/>
              <a:gd name="connsiteY4" fmla="*/ 4660309 h 4660309"/>
              <a:gd name="connsiteX5" fmla="*/ 0 w 4918981"/>
              <a:gd name="connsiteY5" fmla="*/ 4660309 h 4660309"/>
              <a:gd name="connsiteX6" fmla="*/ 0 w 4918981"/>
              <a:gd name="connsiteY6" fmla="*/ 3939580 h 4660309"/>
              <a:gd name="connsiteX7" fmla="*/ 0 w 4918981"/>
              <a:gd name="connsiteY7" fmla="*/ 3939579 h 4660309"/>
              <a:gd name="connsiteX8" fmla="*/ 10946 w 4918981"/>
              <a:gd name="connsiteY8" fmla="*/ 0 h 4660309"/>
              <a:gd name="connsiteX0" fmla="*/ 10946 w 4918981"/>
              <a:gd name="connsiteY0" fmla="*/ 0 h 4660309"/>
              <a:gd name="connsiteX1" fmla="*/ 4898237 w 4918981"/>
              <a:gd name="connsiteY1" fmla="*/ 940 h 4660309"/>
              <a:gd name="connsiteX2" fmla="*/ 4918981 w 4918981"/>
              <a:gd name="connsiteY2" fmla="*/ 3937729 h 4660309"/>
              <a:gd name="connsiteX3" fmla="*/ 342000 w 4918981"/>
              <a:gd name="connsiteY3" fmla="*/ 3939580 h 4660309"/>
              <a:gd name="connsiteX4" fmla="*/ 16115 w 4918981"/>
              <a:gd name="connsiteY4" fmla="*/ 4660309 h 4660309"/>
              <a:gd name="connsiteX5" fmla="*/ 0 w 4918981"/>
              <a:gd name="connsiteY5" fmla="*/ 4660309 h 4660309"/>
              <a:gd name="connsiteX6" fmla="*/ 0 w 4918981"/>
              <a:gd name="connsiteY6" fmla="*/ 3939580 h 4660309"/>
              <a:gd name="connsiteX7" fmla="*/ 0 w 4918981"/>
              <a:gd name="connsiteY7" fmla="*/ 3939579 h 4660309"/>
              <a:gd name="connsiteX8" fmla="*/ 10946 w 4918981"/>
              <a:gd name="connsiteY8" fmla="*/ 0 h 4660309"/>
              <a:gd name="connsiteX0" fmla="*/ 10946 w 5470923"/>
              <a:gd name="connsiteY0" fmla="*/ 0 h 4660309"/>
              <a:gd name="connsiteX1" fmla="*/ 4898237 w 5470923"/>
              <a:gd name="connsiteY1" fmla="*/ 940 h 4660309"/>
              <a:gd name="connsiteX2" fmla="*/ 5470923 w 5470923"/>
              <a:gd name="connsiteY2" fmla="*/ 3929270 h 4660309"/>
              <a:gd name="connsiteX3" fmla="*/ 342000 w 5470923"/>
              <a:gd name="connsiteY3" fmla="*/ 3939580 h 4660309"/>
              <a:gd name="connsiteX4" fmla="*/ 16115 w 5470923"/>
              <a:gd name="connsiteY4" fmla="*/ 4660309 h 4660309"/>
              <a:gd name="connsiteX5" fmla="*/ 0 w 5470923"/>
              <a:gd name="connsiteY5" fmla="*/ 4660309 h 4660309"/>
              <a:gd name="connsiteX6" fmla="*/ 0 w 5470923"/>
              <a:gd name="connsiteY6" fmla="*/ 3939580 h 4660309"/>
              <a:gd name="connsiteX7" fmla="*/ 0 w 5470923"/>
              <a:gd name="connsiteY7" fmla="*/ 3939579 h 4660309"/>
              <a:gd name="connsiteX8" fmla="*/ 10946 w 5470923"/>
              <a:gd name="connsiteY8" fmla="*/ 0 h 4660309"/>
              <a:gd name="connsiteX0" fmla="*/ 10946 w 5470923"/>
              <a:gd name="connsiteY0" fmla="*/ 7518 h 4667827"/>
              <a:gd name="connsiteX1" fmla="*/ 5450179 w 5470923"/>
              <a:gd name="connsiteY1" fmla="*/ 0 h 4667827"/>
              <a:gd name="connsiteX2" fmla="*/ 5470923 w 5470923"/>
              <a:gd name="connsiteY2" fmla="*/ 3936788 h 4667827"/>
              <a:gd name="connsiteX3" fmla="*/ 342000 w 5470923"/>
              <a:gd name="connsiteY3" fmla="*/ 3947098 h 4667827"/>
              <a:gd name="connsiteX4" fmla="*/ 16115 w 5470923"/>
              <a:gd name="connsiteY4" fmla="*/ 4667827 h 4667827"/>
              <a:gd name="connsiteX5" fmla="*/ 0 w 5470923"/>
              <a:gd name="connsiteY5" fmla="*/ 4667827 h 4667827"/>
              <a:gd name="connsiteX6" fmla="*/ 0 w 5470923"/>
              <a:gd name="connsiteY6" fmla="*/ 3947098 h 4667827"/>
              <a:gd name="connsiteX7" fmla="*/ 0 w 5470923"/>
              <a:gd name="connsiteY7" fmla="*/ 3947097 h 4667827"/>
              <a:gd name="connsiteX8" fmla="*/ 10946 w 5470923"/>
              <a:gd name="connsiteY8" fmla="*/ 7518 h 4667827"/>
              <a:gd name="connsiteX0" fmla="*/ 10946 w 5450650"/>
              <a:gd name="connsiteY0" fmla="*/ 7518 h 4667827"/>
              <a:gd name="connsiteX1" fmla="*/ 5450179 w 5450650"/>
              <a:gd name="connsiteY1" fmla="*/ 0 h 4667827"/>
              <a:gd name="connsiteX2" fmla="*/ 5445449 w 5450650"/>
              <a:gd name="connsiteY2" fmla="*/ 3936789 h 4667827"/>
              <a:gd name="connsiteX3" fmla="*/ 342000 w 5450650"/>
              <a:gd name="connsiteY3" fmla="*/ 3947098 h 4667827"/>
              <a:gd name="connsiteX4" fmla="*/ 16115 w 5450650"/>
              <a:gd name="connsiteY4" fmla="*/ 4667827 h 4667827"/>
              <a:gd name="connsiteX5" fmla="*/ 0 w 5450650"/>
              <a:gd name="connsiteY5" fmla="*/ 4667827 h 4667827"/>
              <a:gd name="connsiteX6" fmla="*/ 0 w 5450650"/>
              <a:gd name="connsiteY6" fmla="*/ 3947098 h 4667827"/>
              <a:gd name="connsiteX7" fmla="*/ 0 w 5450650"/>
              <a:gd name="connsiteY7" fmla="*/ 3947097 h 4667827"/>
              <a:gd name="connsiteX8" fmla="*/ 10946 w 5450650"/>
              <a:gd name="connsiteY8" fmla="*/ 7518 h 4667827"/>
              <a:gd name="connsiteX0" fmla="*/ 10946 w 6265360"/>
              <a:gd name="connsiteY0" fmla="*/ 15977 h 4676286"/>
              <a:gd name="connsiteX1" fmla="*/ 6265354 w 6265360"/>
              <a:gd name="connsiteY1" fmla="*/ 0 h 4676286"/>
              <a:gd name="connsiteX2" fmla="*/ 5445449 w 6265360"/>
              <a:gd name="connsiteY2" fmla="*/ 3945248 h 4676286"/>
              <a:gd name="connsiteX3" fmla="*/ 342000 w 6265360"/>
              <a:gd name="connsiteY3" fmla="*/ 3955557 h 4676286"/>
              <a:gd name="connsiteX4" fmla="*/ 16115 w 6265360"/>
              <a:gd name="connsiteY4" fmla="*/ 4676286 h 4676286"/>
              <a:gd name="connsiteX5" fmla="*/ 0 w 6265360"/>
              <a:gd name="connsiteY5" fmla="*/ 4676286 h 4676286"/>
              <a:gd name="connsiteX6" fmla="*/ 0 w 6265360"/>
              <a:gd name="connsiteY6" fmla="*/ 3955557 h 4676286"/>
              <a:gd name="connsiteX7" fmla="*/ 0 w 6265360"/>
              <a:gd name="connsiteY7" fmla="*/ 3955556 h 4676286"/>
              <a:gd name="connsiteX8" fmla="*/ 10946 w 6265360"/>
              <a:gd name="connsiteY8" fmla="*/ 15977 h 4676286"/>
              <a:gd name="connsiteX0" fmla="*/ 10946 w 6277606"/>
              <a:gd name="connsiteY0" fmla="*/ 15977 h 4676286"/>
              <a:gd name="connsiteX1" fmla="*/ 6265354 w 6277606"/>
              <a:gd name="connsiteY1" fmla="*/ 0 h 4676286"/>
              <a:gd name="connsiteX2" fmla="*/ 6277606 w 6277606"/>
              <a:gd name="connsiteY2" fmla="*/ 3928330 h 4676286"/>
              <a:gd name="connsiteX3" fmla="*/ 342000 w 6277606"/>
              <a:gd name="connsiteY3" fmla="*/ 3955557 h 4676286"/>
              <a:gd name="connsiteX4" fmla="*/ 16115 w 6277606"/>
              <a:gd name="connsiteY4" fmla="*/ 4676286 h 4676286"/>
              <a:gd name="connsiteX5" fmla="*/ 0 w 6277606"/>
              <a:gd name="connsiteY5" fmla="*/ 4676286 h 4676286"/>
              <a:gd name="connsiteX6" fmla="*/ 0 w 6277606"/>
              <a:gd name="connsiteY6" fmla="*/ 3955557 h 4676286"/>
              <a:gd name="connsiteX7" fmla="*/ 0 w 6277606"/>
              <a:gd name="connsiteY7" fmla="*/ 3955556 h 4676286"/>
              <a:gd name="connsiteX8" fmla="*/ 10946 w 6277606"/>
              <a:gd name="connsiteY8" fmla="*/ 15977 h 4676286"/>
              <a:gd name="connsiteX0" fmla="*/ 10946 w 6277606"/>
              <a:gd name="connsiteY0" fmla="*/ 15977 h 4676286"/>
              <a:gd name="connsiteX1" fmla="*/ 6265354 w 6277606"/>
              <a:gd name="connsiteY1" fmla="*/ 0 h 4676286"/>
              <a:gd name="connsiteX2" fmla="*/ 6277606 w 6277606"/>
              <a:gd name="connsiteY2" fmla="*/ 3953707 h 4676286"/>
              <a:gd name="connsiteX3" fmla="*/ 342000 w 6277606"/>
              <a:gd name="connsiteY3" fmla="*/ 3955557 h 4676286"/>
              <a:gd name="connsiteX4" fmla="*/ 16115 w 6277606"/>
              <a:gd name="connsiteY4" fmla="*/ 4676286 h 4676286"/>
              <a:gd name="connsiteX5" fmla="*/ 0 w 6277606"/>
              <a:gd name="connsiteY5" fmla="*/ 4676286 h 4676286"/>
              <a:gd name="connsiteX6" fmla="*/ 0 w 6277606"/>
              <a:gd name="connsiteY6" fmla="*/ 3955557 h 4676286"/>
              <a:gd name="connsiteX7" fmla="*/ 0 w 6277606"/>
              <a:gd name="connsiteY7" fmla="*/ 3955556 h 4676286"/>
              <a:gd name="connsiteX8" fmla="*/ 10946 w 6277606"/>
              <a:gd name="connsiteY8" fmla="*/ 15977 h 4676286"/>
              <a:gd name="connsiteX0" fmla="*/ 10946 w 6277606"/>
              <a:gd name="connsiteY0" fmla="*/ 7519 h 4667828"/>
              <a:gd name="connsiteX1" fmla="*/ 6273845 w 6277606"/>
              <a:gd name="connsiteY1" fmla="*/ 0 h 4667828"/>
              <a:gd name="connsiteX2" fmla="*/ 6277606 w 6277606"/>
              <a:gd name="connsiteY2" fmla="*/ 3945249 h 4667828"/>
              <a:gd name="connsiteX3" fmla="*/ 342000 w 6277606"/>
              <a:gd name="connsiteY3" fmla="*/ 3947099 h 4667828"/>
              <a:gd name="connsiteX4" fmla="*/ 16115 w 6277606"/>
              <a:gd name="connsiteY4" fmla="*/ 4667828 h 4667828"/>
              <a:gd name="connsiteX5" fmla="*/ 0 w 6277606"/>
              <a:gd name="connsiteY5" fmla="*/ 4667828 h 4667828"/>
              <a:gd name="connsiteX6" fmla="*/ 0 w 6277606"/>
              <a:gd name="connsiteY6" fmla="*/ 3947099 h 4667828"/>
              <a:gd name="connsiteX7" fmla="*/ 0 w 6277606"/>
              <a:gd name="connsiteY7" fmla="*/ 3947098 h 4667828"/>
              <a:gd name="connsiteX8" fmla="*/ 10946 w 6277606"/>
              <a:gd name="connsiteY8" fmla="*/ 7519 h 4667828"/>
              <a:gd name="connsiteX0" fmla="*/ 10946 w 6882630"/>
              <a:gd name="connsiteY0" fmla="*/ 7519 h 4667828"/>
              <a:gd name="connsiteX1" fmla="*/ 6882621 w 6882630"/>
              <a:gd name="connsiteY1" fmla="*/ 0 h 4667828"/>
              <a:gd name="connsiteX2" fmla="*/ 6277606 w 6882630"/>
              <a:gd name="connsiteY2" fmla="*/ 3945249 h 4667828"/>
              <a:gd name="connsiteX3" fmla="*/ 342000 w 6882630"/>
              <a:gd name="connsiteY3" fmla="*/ 3947099 h 4667828"/>
              <a:gd name="connsiteX4" fmla="*/ 16115 w 6882630"/>
              <a:gd name="connsiteY4" fmla="*/ 4667828 h 4667828"/>
              <a:gd name="connsiteX5" fmla="*/ 0 w 6882630"/>
              <a:gd name="connsiteY5" fmla="*/ 4667828 h 4667828"/>
              <a:gd name="connsiteX6" fmla="*/ 0 w 6882630"/>
              <a:gd name="connsiteY6" fmla="*/ 3947099 h 4667828"/>
              <a:gd name="connsiteX7" fmla="*/ 0 w 6882630"/>
              <a:gd name="connsiteY7" fmla="*/ 3947098 h 4667828"/>
              <a:gd name="connsiteX8" fmla="*/ 10946 w 6882630"/>
              <a:gd name="connsiteY8" fmla="*/ 7519 h 4667828"/>
              <a:gd name="connsiteX0" fmla="*/ 10946 w 6882903"/>
              <a:gd name="connsiteY0" fmla="*/ 7519 h 4667828"/>
              <a:gd name="connsiteX1" fmla="*/ 6882621 w 6882903"/>
              <a:gd name="connsiteY1" fmla="*/ 0 h 4667828"/>
              <a:gd name="connsiteX2" fmla="*/ 6869929 w 6882903"/>
              <a:gd name="connsiteY2" fmla="*/ 3937054 h 4667828"/>
              <a:gd name="connsiteX3" fmla="*/ 342000 w 6882903"/>
              <a:gd name="connsiteY3" fmla="*/ 3947099 h 4667828"/>
              <a:gd name="connsiteX4" fmla="*/ 16115 w 6882903"/>
              <a:gd name="connsiteY4" fmla="*/ 4667828 h 4667828"/>
              <a:gd name="connsiteX5" fmla="*/ 0 w 6882903"/>
              <a:gd name="connsiteY5" fmla="*/ 4667828 h 4667828"/>
              <a:gd name="connsiteX6" fmla="*/ 0 w 6882903"/>
              <a:gd name="connsiteY6" fmla="*/ 3947099 h 4667828"/>
              <a:gd name="connsiteX7" fmla="*/ 0 w 6882903"/>
              <a:gd name="connsiteY7" fmla="*/ 3947098 h 4667828"/>
              <a:gd name="connsiteX8" fmla="*/ 10946 w 6882903"/>
              <a:gd name="connsiteY8" fmla="*/ 7519 h 466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2903" h="4667828">
                <a:moveTo>
                  <a:pt x="10946" y="7519"/>
                </a:moveTo>
                <a:lnTo>
                  <a:pt x="6882621" y="0"/>
                </a:lnTo>
                <a:cubicBezTo>
                  <a:pt x="6885360" y="1796957"/>
                  <a:pt x="6867190" y="2140097"/>
                  <a:pt x="6869929" y="3937054"/>
                </a:cubicBezTo>
                <a:lnTo>
                  <a:pt x="342000" y="3947099"/>
                </a:lnTo>
                <a:lnTo>
                  <a:pt x="16115" y="4667828"/>
                </a:lnTo>
                <a:lnTo>
                  <a:pt x="0" y="4667828"/>
                </a:lnTo>
                <a:lnTo>
                  <a:pt x="0" y="3947099"/>
                </a:lnTo>
                <a:lnTo>
                  <a:pt x="0" y="3947098"/>
                </a:lnTo>
                <a:cubicBezTo>
                  <a:pt x="3649" y="2633905"/>
                  <a:pt x="7297" y="1320712"/>
                  <a:pt x="10946" y="7519"/>
                </a:cubicBez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DE" noProof="0"/>
          </a:p>
        </p:txBody>
      </p:sp>
      <p:sp>
        <p:nvSpPr>
          <p:cNvPr id="13" name="Untertitel 2"/>
          <p:cNvSpPr>
            <a:spLocks noGrp="1"/>
          </p:cNvSpPr>
          <p:nvPr>
            <p:ph type="subTitle" idx="1"/>
          </p:nvPr>
        </p:nvSpPr>
        <p:spPr>
          <a:xfrm>
            <a:off x="983432" y="4005064"/>
            <a:ext cx="6984776" cy="621178"/>
          </a:xfrm>
        </p:spPr>
        <p:txBody>
          <a:bodyPr>
            <a:normAutofit/>
          </a:bodyPr>
          <a:lstStyle>
            <a:lvl1pPr marL="0" indent="0" algn="l">
              <a:buNone/>
              <a:defRPr sz="14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
              <a:t>Formatvorlage des Untertitelmasters durch Klicken bearbeiten</a:t>
            </a:r>
          </a:p>
        </p:txBody>
      </p:sp>
      <p:sp>
        <p:nvSpPr>
          <p:cNvPr id="14" name="Titel 11"/>
          <p:cNvSpPr>
            <a:spLocks noGrp="1"/>
          </p:cNvSpPr>
          <p:nvPr>
            <p:ph type="title" hasCustomPrompt="1"/>
          </p:nvPr>
        </p:nvSpPr>
        <p:spPr>
          <a:xfrm>
            <a:off x="914049" y="899255"/>
            <a:ext cx="6334475" cy="1350434"/>
          </a:xfrm>
        </p:spPr>
        <p:txBody>
          <a:bodyPr anchor="t">
            <a:normAutofit/>
          </a:bodyPr>
          <a:lstStyle>
            <a:lvl1pPr algn="l">
              <a:defRPr sz="2800" b="0">
                <a:solidFill>
                  <a:schemeClr val="tx1"/>
                </a:solidFill>
              </a:defRPr>
            </a:lvl1pPr>
          </a:lstStyle>
          <a:p>
            <a:r>
              <a:rPr lang="de"/>
              <a:t>Titelmasterformat </a:t>
            </a:r>
            <a:br>
              <a:rPr lang="de-DE"/>
            </a:br>
            <a:r>
              <a:rPr lang="de"/>
              <a:t>durch Klicken bearbeiten</a:t>
            </a:r>
          </a:p>
        </p:txBody>
      </p:sp>
    </p:spTree>
    <p:extLst>
      <p:ext uri="{BB962C8B-B14F-4D97-AF65-F5344CB8AC3E}">
        <p14:creationId xmlns:p14="http://schemas.microsoft.com/office/powerpoint/2010/main" val="10111347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44"/>
        <p:cNvGrpSpPr/>
        <p:nvPr/>
      </p:nvGrpSpPr>
      <p:grpSpPr>
        <a:xfrm>
          <a:off x="0" y="0"/>
          <a:ext cx="0" cy="0"/>
          <a:chOff x="0" y="0"/>
          <a:chExt cx="0" cy="0"/>
        </a:xfrm>
      </p:grpSpPr>
      <p:pic>
        <p:nvPicPr>
          <p:cNvPr id="145" name="Google Shape;145;p28" title="Property 1=Wave C.png"/>
          <p:cNvPicPr preferRelativeResize="0"/>
          <p:nvPr/>
        </p:nvPicPr>
        <p:blipFill rotWithShape="1">
          <a:blip r:embed="rId2">
            <a:alphaModFix/>
          </a:blip>
          <a:srcRect t="51246" b="20137"/>
          <a:stretch/>
        </p:blipFill>
        <p:spPr>
          <a:xfrm>
            <a:off x="0" y="-76200"/>
            <a:ext cx="12192000" cy="981267"/>
          </a:xfrm>
          <a:prstGeom prst="rect">
            <a:avLst/>
          </a:prstGeom>
          <a:noFill/>
          <a:ln>
            <a:noFill/>
          </a:ln>
        </p:spPr>
      </p:pic>
      <p:pic>
        <p:nvPicPr>
          <p:cNvPr id="146" name="Google Shape;146;p28" descr="preencoded.png"/>
          <p:cNvPicPr preferRelativeResize="0"/>
          <p:nvPr/>
        </p:nvPicPr>
        <p:blipFill rotWithShape="1">
          <a:blip r:embed="rId3">
            <a:alphaModFix/>
          </a:blip>
          <a:srcRect l="-926" r="-824"/>
          <a:stretch/>
        </p:blipFill>
        <p:spPr>
          <a:xfrm>
            <a:off x="-165100" y="0"/>
            <a:ext cx="12509501" cy="1409733"/>
          </a:xfrm>
          <a:prstGeom prst="rect">
            <a:avLst/>
          </a:prstGeom>
          <a:noFill/>
          <a:ln>
            <a:noFill/>
          </a:ln>
        </p:spPr>
      </p:pic>
      <p:pic>
        <p:nvPicPr>
          <p:cNvPr id="147" name="Google Shape;147;p28" title="SR SAP Logo.png"/>
          <p:cNvPicPr preferRelativeResize="0"/>
          <p:nvPr/>
        </p:nvPicPr>
        <p:blipFill rotWithShape="1">
          <a:blip r:embed="rId4">
            <a:alphaModFix/>
          </a:blip>
          <a:srcRect/>
          <a:stretch/>
        </p:blipFill>
        <p:spPr>
          <a:xfrm>
            <a:off x="9347200" y="383303"/>
            <a:ext cx="2032002" cy="397867"/>
          </a:xfrm>
          <a:prstGeom prst="rect">
            <a:avLst/>
          </a:prstGeom>
          <a:noFill/>
          <a:ln>
            <a:noFill/>
          </a:ln>
        </p:spPr>
      </p:pic>
      <p:sp>
        <p:nvSpPr>
          <p:cNvPr id="148" name="Google Shape;148;p28"/>
          <p:cNvSpPr/>
          <p:nvPr/>
        </p:nvSpPr>
        <p:spPr>
          <a:xfrm>
            <a:off x="9069750" y="6413500"/>
            <a:ext cx="2817600" cy="1398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350"/>
              <a:buFont typeface="Inter"/>
              <a:buNone/>
            </a:pPr>
            <a:r>
              <a:rPr lang="en" sz="900">
                <a:solidFill>
                  <a:srgbClr val="C0C3B9"/>
                </a:solidFill>
                <a:latin typeface="Inter"/>
                <a:ea typeface="Inter"/>
                <a:cs typeface="Inter"/>
                <a:sym typeface="Inter"/>
              </a:rPr>
              <a:t>Copyright © 2025 SmartRecruiters, Inc.</a:t>
            </a:r>
            <a:endParaRPr sz="900" b="0" i="0" u="none" strike="noStrike" cap="none">
              <a:solidFill>
                <a:srgbClr val="0F2333"/>
              </a:solidFill>
              <a:latin typeface="Calibri"/>
              <a:ea typeface="Calibri"/>
              <a:cs typeface="Calibri"/>
              <a:sym typeface="Calibri"/>
            </a:endParaRPr>
          </a:p>
        </p:txBody>
      </p:sp>
    </p:spTree>
    <p:extLst>
      <p:ext uri="{BB962C8B-B14F-4D97-AF65-F5344CB8AC3E}">
        <p14:creationId xmlns:p14="http://schemas.microsoft.com/office/powerpoint/2010/main" val="18596318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ustom Layout 1 1">
  <p:cSld name="Custom Layout 1 1">
    <p:spTree>
      <p:nvGrpSpPr>
        <p:cNvPr id="1" name="Shape 149"/>
        <p:cNvGrpSpPr/>
        <p:nvPr/>
      </p:nvGrpSpPr>
      <p:grpSpPr>
        <a:xfrm>
          <a:off x="0" y="0"/>
          <a:ext cx="0" cy="0"/>
          <a:chOff x="0" y="0"/>
          <a:chExt cx="0" cy="0"/>
        </a:xfrm>
      </p:grpSpPr>
      <p:pic>
        <p:nvPicPr>
          <p:cNvPr id="150" name="Google Shape;150;p29" title="Property 1=Wave C.png"/>
          <p:cNvPicPr preferRelativeResize="0"/>
          <p:nvPr/>
        </p:nvPicPr>
        <p:blipFill rotWithShape="1">
          <a:blip r:embed="rId2">
            <a:alphaModFix/>
          </a:blip>
          <a:srcRect t="51246" b="20137"/>
          <a:stretch/>
        </p:blipFill>
        <p:spPr>
          <a:xfrm rot="10800000">
            <a:off x="-6832" y="5876725"/>
            <a:ext cx="12192003" cy="981266"/>
          </a:xfrm>
          <a:prstGeom prst="rect">
            <a:avLst/>
          </a:prstGeom>
          <a:noFill/>
          <a:ln>
            <a:noFill/>
          </a:ln>
        </p:spPr>
      </p:pic>
      <p:pic>
        <p:nvPicPr>
          <p:cNvPr id="151" name="Google Shape;151;p29" descr="preencoded.png"/>
          <p:cNvPicPr preferRelativeResize="0"/>
          <p:nvPr/>
        </p:nvPicPr>
        <p:blipFill rotWithShape="1">
          <a:blip r:embed="rId3">
            <a:alphaModFix/>
          </a:blip>
          <a:srcRect l="-926" r="-824"/>
          <a:stretch/>
        </p:blipFill>
        <p:spPr>
          <a:xfrm rot="10800000">
            <a:off x="-159234" y="5448258"/>
            <a:ext cx="12509505" cy="1409733"/>
          </a:xfrm>
          <a:prstGeom prst="rect">
            <a:avLst/>
          </a:prstGeom>
          <a:noFill/>
          <a:ln>
            <a:noFill/>
          </a:ln>
        </p:spPr>
      </p:pic>
      <p:sp>
        <p:nvSpPr>
          <p:cNvPr id="152" name="Google Shape;152;p29"/>
          <p:cNvSpPr/>
          <p:nvPr/>
        </p:nvSpPr>
        <p:spPr>
          <a:xfrm>
            <a:off x="9069750" y="6413500"/>
            <a:ext cx="2817600" cy="1400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400"/>
              <a:buFont typeface="Inter"/>
              <a:buNone/>
            </a:pPr>
            <a:r>
              <a:rPr lang="en" sz="933">
                <a:solidFill>
                  <a:srgbClr val="C0C3B9"/>
                </a:solidFill>
                <a:latin typeface="Inter"/>
                <a:ea typeface="Inter"/>
                <a:cs typeface="Inter"/>
                <a:sym typeface="Inter"/>
              </a:rPr>
              <a:t>Copyright © 2025 SmartRecruiters, Inc.</a:t>
            </a:r>
            <a:endParaRPr sz="933" b="0" i="0" u="none" strike="noStrike" cap="none">
              <a:solidFill>
                <a:srgbClr val="0F2333"/>
              </a:solidFill>
              <a:latin typeface="Calibri"/>
              <a:ea typeface="Calibri"/>
              <a:cs typeface="Calibri"/>
              <a:sym typeface="Calibri"/>
            </a:endParaRPr>
          </a:p>
        </p:txBody>
      </p:sp>
      <p:pic>
        <p:nvPicPr>
          <p:cNvPr id="153" name="Google Shape;153;p29" title="SR SAP Logo.png"/>
          <p:cNvPicPr preferRelativeResize="0"/>
          <p:nvPr/>
        </p:nvPicPr>
        <p:blipFill rotWithShape="1">
          <a:blip r:embed="rId4">
            <a:alphaModFix/>
          </a:blip>
          <a:srcRect t="10"/>
          <a:stretch/>
        </p:blipFill>
        <p:spPr>
          <a:xfrm>
            <a:off x="9347210" y="406402"/>
            <a:ext cx="2031998" cy="397833"/>
          </a:xfrm>
          <a:prstGeom prst="rect">
            <a:avLst/>
          </a:prstGeom>
          <a:noFill/>
          <a:ln>
            <a:noFill/>
          </a:ln>
        </p:spPr>
      </p:pic>
    </p:spTree>
    <p:extLst>
      <p:ext uri="{BB962C8B-B14F-4D97-AF65-F5344CB8AC3E}">
        <p14:creationId xmlns:p14="http://schemas.microsoft.com/office/powerpoint/2010/main" val="41381742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General Slide 10">
  <p:cSld name="General Slide 10">
    <p:spTree>
      <p:nvGrpSpPr>
        <p:cNvPr id="1" name="Shape 154"/>
        <p:cNvGrpSpPr/>
        <p:nvPr/>
      </p:nvGrpSpPr>
      <p:grpSpPr>
        <a:xfrm>
          <a:off x="0" y="0"/>
          <a:ext cx="0" cy="0"/>
          <a:chOff x="0" y="0"/>
          <a:chExt cx="0" cy="0"/>
        </a:xfrm>
      </p:grpSpPr>
      <p:pic>
        <p:nvPicPr>
          <p:cNvPr id="155" name="Google Shape;155;p30" title="Green_Blur.png"/>
          <p:cNvPicPr preferRelativeResize="0"/>
          <p:nvPr/>
        </p:nvPicPr>
        <p:blipFill rotWithShape="1">
          <a:blip r:embed="rId2">
            <a:alphaModFix/>
          </a:blip>
          <a:srcRect l="-13556" t="29018" r="69842" b="9269"/>
          <a:stretch/>
        </p:blipFill>
        <p:spPr>
          <a:xfrm rot="5400000">
            <a:off x="6862550" y="1541252"/>
            <a:ext cx="4419618" cy="6239283"/>
          </a:xfrm>
          <a:prstGeom prst="rect">
            <a:avLst/>
          </a:prstGeom>
          <a:noFill/>
          <a:ln>
            <a:noFill/>
          </a:ln>
        </p:spPr>
      </p:pic>
      <p:pic>
        <p:nvPicPr>
          <p:cNvPr id="156" name="Google Shape;156;p30" descr="preencoded.png"/>
          <p:cNvPicPr preferRelativeResize="0"/>
          <p:nvPr/>
        </p:nvPicPr>
        <p:blipFill rotWithShape="1">
          <a:blip r:embed="rId3">
            <a:alphaModFix/>
          </a:blip>
          <a:srcRect/>
          <a:stretch/>
        </p:blipFill>
        <p:spPr>
          <a:xfrm>
            <a:off x="0" y="1"/>
            <a:ext cx="12192002" cy="909255"/>
          </a:xfrm>
          <a:prstGeom prst="rect">
            <a:avLst/>
          </a:prstGeom>
          <a:noFill/>
          <a:ln>
            <a:noFill/>
          </a:ln>
        </p:spPr>
      </p:pic>
      <p:pic>
        <p:nvPicPr>
          <p:cNvPr id="157" name="Google Shape;157;p30" descr="preencoded.png"/>
          <p:cNvPicPr preferRelativeResize="0"/>
          <p:nvPr/>
        </p:nvPicPr>
        <p:blipFill rotWithShape="1">
          <a:blip r:embed="rId4">
            <a:alphaModFix/>
          </a:blip>
          <a:srcRect/>
          <a:stretch/>
        </p:blipFill>
        <p:spPr>
          <a:xfrm>
            <a:off x="0" y="0"/>
            <a:ext cx="12192003" cy="1409737"/>
          </a:xfrm>
          <a:prstGeom prst="rect">
            <a:avLst/>
          </a:prstGeom>
          <a:noFill/>
          <a:ln>
            <a:noFill/>
          </a:ln>
        </p:spPr>
      </p:pic>
      <p:pic>
        <p:nvPicPr>
          <p:cNvPr id="158" name="Google Shape;158;p30" title="Property 1=Wave A.png"/>
          <p:cNvPicPr preferRelativeResize="0"/>
          <p:nvPr/>
        </p:nvPicPr>
        <p:blipFill rotWithShape="1">
          <a:blip r:embed="rId5">
            <a:alphaModFix/>
          </a:blip>
          <a:srcRect t="17037" b="56296"/>
          <a:stretch/>
        </p:blipFill>
        <p:spPr>
          <a:xfrm>
            <a:off x="0" y="5943600"/>
            <a:ext cx="12192000" cy="914400"/>
          </a:xfrm>
          <a:prstGeom prst="rect">
            <a:avLst/>
          </a:prstGeom>
          <a:noFill/>
          <a:ln>
            <a:noFill/>
          </a:ln>
        </p:spPr>
      </p:pic>
      <p:pic>
        <p:nvPicPr>
          <p:cNvPr id="159" name="Google Shape;159;p30" title="SR SAP Logo.png"/>
          <p:cNvPicPr preferRelativeResize="0"/>
          <p:nvPr/>
        </p:nvPicPr>
        <p:blipFill rotWithShape="1">
          <a:blip r:embed="rId6">
            <a:alphaModFix/>
          </a:blip>
          <a:srcRect/>
          <a:stretch/>
        </p:blipFill>
        <p:spPr>
          <a:xfrm>
            <a:off x="9347200" y="414269"/>
            <a:ext cx="2032002" cy="397867"/>
          </a:xfrm>
          <a:prstGeom prst="rect">
            <a:avLst/>
          </a:prstGeom>
          <a:noFill/>
          <a:ln>
            <a:noFill/>
          </a:ln>
        </p:spPr>
      </p:pic>
      <p:sp>
        <p:nvSpPr>
          <p:cNvPr id="160" name="Google Shape;160;p30"/>
          <p:cNvSpPr/>
          <p:nvPr/>
        </p:nvSpPr>
        <p:spPr>
          <a:xfrm>
            <a:off x="9055267" y="6413500"/>
            <a:ext cx="2832000" cy="1398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350"/>
              <a:buFont typeface="Inter"/>
              <a:buNone/>
            </a:pPr>
            <a:r>
              <a:rPr lang="en" sz="900">
                <a:solidFill>
                  <a:srgbClr val="C0C3B9"/>
                </a:solidFill>
                <a:latin typeface="Inter"/>
                <a:ea typeface="Inter"/>
                <a:cs typeface="Inter"/>
                <a:sym typeface="Inter"/>
              </a:rPr>
              <a:t>Copyright © 2025 SmartRecruiters, Inc.</a:t>
            </a:r>
            <a:endParaRPr sz="900" b="0" i="0" u="none" strike="noStrike" cap="none">
              <a:solidFill>
                <a:srgbClr val="0F2333"/>
              </a:solidFill>
              <a:latin typeface="Calibri"/>
              <a:ea typeface="Calibri"/>
              <a:cs typeface="Calibri"/>
              <a:sym typeface="Calibri"/>
            </a:endParaRPr>
          </a:p>
        </p:txBody>
      </p:sp>
    </p:spTree>
    <p:extLst>
      <p:ext uri="{BB962C8B-B14F-4D97-AF65-F5344CB8AC3E}">
        <p14:creationId xmlns:p14="http://schemas.microsoft.com/office/powerpoint/2010/main" val="40587597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General Slide 5">
  <p:cSld name="General Slide 5">
    <p:spTree>
      <p:nvGrpSpPr>
        <p:cNvPr id="1" name="Shape 161"/>
        <p:cNvGrpSpPr/>
        <p:nvPr/>
      </p:nvGrpSpPr>
      <p:grpSpPr>
        <a:xfrm>
          <a:off x="0" y="0"/>
          <a:ext cx="0" cy="0"/>
          <a:chOff x="0" y="0"/>
          <a:chExt cx="0" cy="0"/>
        </a:xfrm>
      </p:grpSpPr>
      <p:pic>
        <p:nvPicPr>
          <p:cNvPr id="162" name="Google Shape;162;p31" descr="preencoded.png"/>
          <p:cNvPicPr preferRelativeResize="0"/>
          <p:nvPr/>
        </p:nvPicPr>
        <p:blipFill rotWithShape="1">
          <a:blip r:embed="rId2">
            <a:alphaModFix/>
          </a:blip>
          <a:srcRect/>
          <a:stretch/>
        </p:blipFill>
        <p:spPr>
          <a:xfrm>
            <a:off x="9347200" y="406400"/>
            <a:ext cx="2032000" cy="206995"/>
          </a:xfrm>
          <a:prstGeom prst="rect">
            <a:avLst/>
          </a:prstGeom>
          <a:noFill/>
          <a:ln>
            <a:noFill/>
          </a:ln>
        </p:spPr>
      </p:pic>
      <p:pic>
        <p:nvPicPr>
          <p:cNvPr id="163" name="Google Shape;163;p31" title="Property 1=Wave C.png"/>
          <p:cNvPicPr preferRelativeResize="0"/>
          <p:nvPr/>
        </p:nvPicPr>
        <p:blipFill rotWithShape="1">
          <a:blip r:embed="rId3">
            <a:alphaModFix/>
          </a:blip>
          <a:srcRect t="22224" b="51109"/>
          <a:stretch/>
        </p:blipFill>
        <p:spPr>
          <a:xfrm>
            <a:off x="0" y="5943600"/>
            <a:ext cx="12192000" cy="914400"/>
          </a:xfrm>
          <a:prstGeom prst="rect">
            <a:avLst/>
          </a:prstGeom>
          <a:noFill/>
          <a:ln>
            <a:noFill/>
          </a:ln>
        </p:spPr>
      </p:pic>
      <p:sp>
        <p:nvSpPr>
          <p:cNvPr id="164" name="Google Shape;164;p31"/>
          <p:cNvSpPr/>
          <p:nvPr/>
        </p:nvSpPr>
        <p:spPr>
          <a:xfrm>
            <a:off x="9339250" y="6413500"/>
            <a:ext cx="2548000" cy="1398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350"/>
              <a:buFont typeface="Inter"/>
              <a:buNone/>
            </a:pPr>
            <a:r>
              <a:rPr lang="en" sz="900">
                <a:solidFill>
                  <a:srgbClr val="C0C3B9"/>
                </a:solidFill>
                <a:latin typeface="Inter"/>
                <a:ea typeface="Inter"/>
                <a:cs typeface="Inter"/>
                <a:sym typeface="Inter"/>
              </a:rPr>
              <a:t>Copyright © 2025 SmartRecruiters, Inc.</a:t>
            </a:r>
            <a:endParaRPr sz="900" b="0" i="0" u="none" strike="noStrike" cap="none">
              <a:solidFill>
                <a:srgbClr val="0F2333"/>
              </a:solidFill>
              <a:latin typeface="Calibri"/>
              <a:ea typeface="Calibri"/>
              <a:cs typeface="Calibri"/>
              <a:sym typeface="Calibri"/>
            </a:endParaRPr>
          </a:p>
        </p:txBody>
      </p:sp>
      <p:pic>
        <p:nvPicPr>
          <p:cNvPr id="165" name="Google Shape;165;p31" title="Property 1=Wave C.png"/>
          <p:cNvPicPr preferRelativeResize="0"/>
          <p:nvPr/>
        </p:nvPicPr>
        <p:blipFill rotWithShape="1">
          <a:blip r:embed="rId3">
            <a:alphaModFix/>
          </a:blip>
          <a:srcRect l="8995" t="51246" r="7021" b="20137"/>
          <a:stretch/>
        </p:blipFill>
        <p:spPr>
          <a:xfrm flipH="1">
            <a:off x="0" y="-76200"/>
            <a:ext cx="12192000" cy="1168400"/>
          </a:xfrm>
          <a:prstGeom prst="rect">
            <a:avLst/>
          </a:prstGeom>
          <a:noFill/>
          <a:ln>
            <a:noFill/>
          </a:ln>
        </p:spPr>
      </p:pic>
      <p:pic>
        <p:nvPicPr>
          <p:cNvPr id="166" name="Google Shape;166;p31" title="SR SAP Logo Inverse.png"/>
          <p:cNvPicPr preferRelativeResize="0"/>
          <p:nvPr/>
        </p:nvPicPr>
        <p:blipFill rotWithShape="1">
          <a:blip r:embed="rId4">
            <a:alphaModFix/>
          </a:blip>
          <a:srcRect/>
          <a:stretch/>
        </p:blipFill>
        <p:spPr>
          <a:xfrm>
            <a:off x="9339250" y="307900"/>
            <a:ext cx="2047918" cy="404000"/>
          </a:xfrm>
          <a:prstGeom prst="rect">
            <a:avLst/>
          </a:prstGeom>
          <a:noFill/>
          <a:ln>
            <a:noFill/>
          </a:ln>
        </p:spPr>
      </p:pic>
    </p:spTree>
    <p:extLst>
      <p:ext uri="{BB962C8B-B14F-4D97-AF65-F5344CB8AC3E}">
        <p14:creationId xmlns:p14="http://schemas.microsoft.com/office/powerpoint/2010/main" val="36565174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Quote Slide 1">
  <p:cSld name="Quote Slide 1">
    <p:bg>
      <p:bgPr>
        <a:gradFill>
          <a:gsLst>
            <a:gs pos="0">
              <a:srgbClr val="0D141C"/>
            </a:gs>
            <a:gs pos="100000">
              <a:srgbClr val="0F2333"/>
            </a:gs>
          </a:gsLst>
          <a:lin ang="5400700" scaled="0"/>
        </a:gradFill>
        <a:effectLst/>
      </p:bgPr>
    </p:bg>
    <p:spTree>
      <p:nvGrpSpPr>
        <p:cNvPr id="1" name="Shape 167"/>
        <p:cNvGrpSpPr/>
        <p:nvPr/>
      </p:nvGrpSpPr>
      <p:grpSpPr>
        <a:xfrm>
          <a:off x="0" y="0"/>
          <a:ext cx="0" cy="0"/>
          <a:chOff x="0" y="0"/>
          <a:chExt cx="0" cy="0"/>
        </a:xfrm>
      </p:grpSpPr>
      <p:pic>
        <p:nvPicPr>
          <p:cNvPr id="168" name="Google Shape;168;p32" title="Property 1=Wave D.png"/>
          <p:cNvPicPr preferRelativeResize="0"/>
          <p:nvPr/>
        </p:nvPicPr>
        <p:blipFill>
          <a:blip r:embed="rId2">
            <a:alphaModFix/>
          </a:blip>
          <a:stretch>
            <a:fillRect/>
          </a:stretch>
        </p:blipFill>
        <p:spPr>
          <a:xfrm>
            <a:off x="25400" y="3429000"/>
            <a:ext cx="12192000" cy="3429000"/>
          </a:xfrm>
          <a:prstGeom prst="rect">
            <a:avLst/>
          </a:prstGeom>
          <a:noFill/>
          <a:ln>
            <a:noFill/>
          </a:ln>
        </p:spPr>
      </p:pic>
      <p:pic>
        <p:nvPicPr>
          <p:cNvPr id="169" name="Google Shape;169;p32" title="Green_Blur.png"/>
          <p:cNvPicPr preferRelativeResize="0"/>
          <p:nvPr/>
        </p:nvPicPr>
        <p:blipFill rotWithShape="1">
          <a:blip r:embed="rId3">
            <a:alphaModFix/>
          </a:blip>
          <a:srcRect l="9495" t="31702" r="9487" b="23565"/>
          <a:stretch/>
        </p:blipFill>
        <p:spPr>
          <a:xfrm>
            <a:off x="1168767" y="1409700"/>
            <a:ext cx="9867165" cy="5448301"/>
          </a:xfrm>
          <a:prstGeom prst="rect">
            <a:avLst/>
          </a:prstGeom>
          <a:noFill/>
          <a:ln>
            <a:noFill/>
          </a:ln>
        </p:spPr>
      </p:pic>
      <p:pic>
        <p:nvPicPr>
          <p:cNvPr id="170" name="Google Shape;170;p32" descr="preencoded.png"/>
          <p:cNvPicPr preferRelativeResize="0"/>
          <p:nvPr/>
        </p:nvPicPr>
        <p:blipFill rotWithShape="1">
          <a:blip r:embed="rId4">
            <a:alphaModFix/>
          </a:blip>
          <a:srcRect/>
          <a:stretch/>
        </p:blipFill>
        <p:spPr>
          <a:xfrm>
            <a:off x="1009650" y="1238250"/>
            <a:ext cx="10223501" cy="5149851"/>
          </a:xfrm>
          <a:prstGeom prst="rect">
            <a:avLst/>
          </a:prstGeom>
          <a:noFill/>
          <a:ln>
            <a:noFill/>
          </a:ln>
        </p:spPr>
      </p:pic>
      <p:pic>
        <p:nvPicPr>
          <p:cNvPr id="171" name="Google Shape;171;p32" title="SR SAP Logo Inverse.png"/>
          <p:cNvPicPr preferRelativeResize="0"/>
          <p:nvPr/>
        </p:nvPicPr>
        <p:blipFill rotWithShape="1">
          <a:blip r:embed="rId5">
            <a:alphaModFix/>
          </a:blip>
          <a:srcRect/>
          <a:stretch/>
        </p:blipFill>
        <p:spPr>
          <a:xfrm>
            <a:off x="9347200" y="309471"/>
            <a:ext cx="2032002" cy="400833"/>
          </a:xfrm>
          <a:prstGeom prst="rect">
            <a:avLst/>
          </a:prstGeom>
          <a:noFill/>
          <a:ln>
            <a:noFill/>
          </a:ln>
        </p:spPr>
      </p:pic>
      <p:sp>
        <p:nvSpPr>
          <p:cNvPr id="172" name="Google Shape;172;p32"/>
          <p:cNvSpPr/>
          <p:nvPr/>
        </p:nvSpPr>
        <p:spPr>
          <a:xfrm>
            <a:off x="9207383" y="6413500"/>
            <a:ext cx="2679800" cy="1398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8EE8AA"/>
              </a:buClr>
              <a:buSzPts val="1350"/>
              <a:buFont typeface="Inter"/>
              <a:buNone/>
            </a:pPr>
            <a:r>
              <a:rPr lang="en" sz="900">
                <a:solidFill>
                  <a:srgbClr val="8EE8AA"/>
                </a:solidFill>
                <a:latin typeface="Inter"/>
                <a:ea typeface="Inter"/>
                <a:cs typeface="Inter"/>
                <a:sym typeface="Inter"/>
              </a:rPr>
              <a:t>Copyright © 2025 SmartRecruiters, Inc.</a:t>
            </a:r>
            <a:endParaRPr sz="900" b="0" i="0" u="none" strike="noStrike" cap="none">
              <a:solidFill>
                <a:srgbClr val="0F2333"/>
              </a:solidFill>
              <a:latin typeface="Calibri"/>
              <a:ea typeface="Calibri"/>
              <a:cs typeface="Calibri"/>
              <a:sym typeface="Calibri"/>
            </a:endParaRPr>
          </a:p>
        </p:txBody>
      </p:sp>
    </p:spTree>
    <p:extLst>
      <p:ext uri="{BB962C8B-B14F-4D97-AF65-F5344CB8AC3E}">
        <p14:creationId xmlns:p14="http://schemas.microsoft.com/office/powerpoint/2010/main" val="11901959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General Slide 6">
  <p:cSld name="General Slide 6">
    <p:spTree>
      <p:nvGrpSpPr>
        <p:cNvPr id="1" name="Shape 173"/>
        <p:cNvGrpSpPr/>
        <p:nvPr/>
      </p:nvGrpSpPr>
      <p:grpSpPr>
        <a:xfrm>
          <a:off x="0" y="0"/>
          <a:ext cx="0" cy="0"/>
          <a:chOff x="0" y="0"/>
          <a:chExt cx="0" cy="0"/>
        </a:xfrm>
      </p:grpSpPr>
      <p:pic>
        <p:nvPicPr>
          <p:cNvPr id="174" name="Google Shape;174;p33" title="Property 1=Wave D.png"/>
          <p:cNvPicPr preferRelativeResize="0"/>
          <p:nvPr/>
        </p:nvPicPr>
        <p:blipFill rotWithShape="1">
          <a:blip r:embed="rId2">
            <a:alphaModFix/>
          </a:blip>
          <a:srcRect b="25926"/>
          <a:stretch/>
        </p:blipFill>
        <p:spPr>
          <a:xfrm>
            <a:off x="0" y="4317917"/>
            <a:ext cx="12192000" cy="2540083"/>
          </a:xfrm>
          <a:prstGeom prst="rect">
            <a:avLst/>
          </a:prstGeom>
          <a:noFill/>
          <a:ln>
            <a:noFill/>
          </a:ln>
        </p:spPr>
      </p:pic>
      <p:pic>
        <p:nvPicPr>
          <p:cNvPr id="175" name="Google Shape;175;p33" descr="preencoded.png"/>
          <p:cNvPicPr preferRelativeResize="0"/>
          <p:nvPr/>
        </p:nvPicPr>
        <p:blipFill rotWithShape="1">
          <a:blip r:embed="rId3">
            <a:alphaModFix/>
          </a:blip>
          <a:srcRect/>
          <a:stretch/>
        </p:blipFill>
        <p:spPr>
          <a:xfrm>
            <a:off x="0" y="3414440"/>
            <a:ext cx="12192000" cy="3354661"/>
          </a:xfrm>
          <a:prstGeom prst="rect">
            <a:avLst/>
          </a:prstGeom>
          <a:noFill/>
          <a:ln>
            <a:noFill/>
          </a:ln>
        </p:spPr>
      </p:pic>
      <p:pic>
        <p:nvPicPr>
          <p:cNvPr id="176" name="Google Shape;176;p33" title="SR SAP Logo.png"/>
          <p:cNvPicPr preferRelativeResize="0"/>
          <p:nvPr/>
        </p:nvPicPr>
        <p:blipFill rotWithShape="1">
          <a:blip r:embed="rId4">
            <a:alphaModFix/>
          </a:blip>
          <a:srcRect/>
          <a:stretch/>
        </p:blipFill>
        <p:spPr>
          <a:xfrm>
            <a:off x="9347200" y="310969"/>
            <a:ext cx="2032002" cy="397867"/>
          </a:xfrm>
          <a:prstGeom prst="rect">
            <a:avLst/>
          </a:prstGeom>
          <a:noFill/>
          <a:ln>
            <a:noFill/>
          </a:ln>
        </p:spPr>
      </p:pic>
      <p:sp>
        <p:nvSpPr>
          <p:cNvPr id="177" name="Google Shape;177;p33"/>
          <p:cNvSpPr/>
          <p:nvPr/>
        </p:nvSpPr>
        <p:spPr>
          <a:xfrm>
            <a:off x="9347200" y="6413500"/>
            <a:ext cx="2540000" cy="1398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8EE8AA"/>
              </a:buClr>
              <a:buSzPts val="1350"/>
              <a:buFont typeface="Inter"/>
              <a:buNone/>
            </a:pPr>
            <a:r>
              <a:rPr lang="en" sz="900">
                <a:solidFill>
                  <a:srgbClr val="C0C3B9"/>
                </a:solidFill>
                <a:latin typeface="Inter"/>
                <a:ea typeface="Inter"/>
                <a:cs typeface="Inter"/>
                <a:sym typeface="Inter"/>
              </a:rPr>
              <a:t>Copyright © 2025 SmartRecruiters, Inc.</a:t>
            </a:r>
            <a:endParaRPr sz="900" b="0" i="0" u="none" strike="noStrike" cap="none">
              <a:solidFill>
                <a:srgbClr val="C0C3B9"/>
              </a:solidFill>
              <a:latin typeface="Calibri"/>
              <a:ea typeface="Calibri"/>
              <a:cs typeface="Calibri"/>
              <a:sym typeface="Calibri"/>
            </a:endParaRPr>
          </a:p>
        </p:txBody>
      </p:sp>
    </p:spTree>
    <p:extLst>
      <p:ext uri="{BB962C8B-B14F-4D97-AF65-F5344CB8AC3E}">
        <p14:creationId xmlns:p14="http://schemas.microsoft.com/office/powerpoint/2010/main" val="7048196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General Slide 7">
  <p:cSld name="General Slide 7">
    <p:spTree>
      <p:nvGrpSpPr>
        <p:cNvPr id="1" name="Shape 178"/>
        <p:cNvGrpSpPr/>
        <p:nvPr/>
      </p:nvGrpSpPr>
      <p:grpSpPr>
        <a:xfrm>
          <a:off x="0" y="0"/>
          <a:ext cx="0" cy="0"/>
          <a:chOff x="0" y="0"/>
          <a:chExt cx="0" cy="0"/>
        </a:xfrm>
      </p:grpSpPr>
      <p:pic>
        <p:nvPicPr>
          <p:cNvPr id="179" name="Google Shape;179;p34" title="Green_Blur.png"/>
          <p:cNvPicPr preferRelativeResize="0"/>
          <p:nvPr/>
        </p:nvPicPr>
        <p:blipFill rotWithShape="1">
          <a:blip r:embed="rId2">
            <a:alphaModFix/>
          </a:blip>
          <a:srcRect l="-461" t="24198" r="42880" b="24198"/>
          <a:stretch/>
        </p:blipFill>
        <p:spPr>
          <a:xfrm>
            <a:off x="4370250" y="-139000"/>
            <a:ext cx="7873871" cy="7056917"/>
          </a:xfrm>
          <a:prstGeom prst="rect">
            <a:avLst/>
          </a:prstGeom>
          <a:noFill/>
          <a:ln>
            <a:noFill/>
          </a:ln>
        </p:spPr>
      </p:pic>
      <p:grpSp>
        <p:nvGrpSpPr>
          <p:cNvPr id="180" name="Google Shape;180;p34"/>
          <p:cNvGrpSpPr/>
          <p:nvPr/>
        </p:nvGrpSpPr>
        <p:grpSpPr>
          <a:xfrm>
            <a:off x="6877984" y="-139001"/>
            <a:ext cx="5366135" cy="7136001"/>
            <a:chOff x="12309225" y="-208501"/>
            <a:chExt cx="8049203" cy="10704001"/>
          </a:xfrm>
        </p:grpSpPr>
        <p:pic>
          <p:nvPicPr>
            <p:cNvPr id="181" name="Google Shape;181;p34" title="Property 1=Wave C.png"/>
            <p:cNvPicPr preferRelativeResize="0"/>
            <p:nvPr/>
          </p:nvPicPr>
          <p:blipFill>
            <a:blip r:embed="rId3">
              <a:alphaModFix/>
            </a:blip>
            <a:stretch>
              <a:fillRect/>
            </a:stretch>
          </p:blipFill>
          <p:spPr>
            <a:xfrm rot="-5400000">
              <a:off x="8464263" y="3636461"/>
              <a:ext cx="10699028" cy="3009105"/>
            </a:xfrm>
            <a:prstGeom prst="rect">
              <a:avLst/>
            </a:prstGeom>
            <a:noFill/>
            <a:ln>
              <a:noFill/>
            </a:ln>
          </p:spPr>
        </p:pic>
        <p:sp>
          <p:nvSpPr>
            <p:cNvPr id="182" name="Google Shape;182;p34"/>
            <p:cNvSpPr/>
            <p:nvPr/>
          </p:nvSpPr>
          <p:spPr>
            <a:xfrm>
              <a:off x="14379428" y="-208500"/>
              <a:ext cx="5979000" cy="10704000"/>
            </a:xfrm>
            <a:prstGeom prst="rect">
              <a:avLst/>
            </a:prstGeom>
            <a:solidFill>
              <a:srgbClr val="0F2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latin typeface="Inter"/>
                <a:ea typeface="Inter"/>
                <a:cs typeface="Inter"/>
                <a:sym typeface="Inter"/>
              </a:endParaRPr>
            </a:p>
          </p:txBody>
        </p:sp>
      </p:grpSp>
      <p:pic>
        <p:nvPicPr>
          <p:cNvPr id="183" name="Google Shape;183;p34" title="Property 1=Line.png"/>
          <p:cNvPicPr preferRelativeResize="0"/>
          <p:nvPr/>
        </p:nvPicPr>
        <p:blipFill rotWithShape="1">
          <a:blip r:embed="rId4">
            <a:alphaModFix/>
          </a:blip>
          <a:srcRect l="37762" t="-101784" r="37765" b="-56748"/>
          <a:stretch/>
        </p:blipFill>
        <p:spPr>
          <a:xfrm>
            <a:off x="6337300" y="0"/>
            <a:ext cx="2617187" cy="6858000"/>
          </a:xfrm>
          <a:prstGeom prst="rect">
            <a:avLst/>
          </a:prstGeom>
          <a:noFill/>
          <a:ln>
            <a:noFill/>
          </a:ln>
        </p:spPr>
      </p:pic>
      <p:sp>
        <p:nvSpPr>
          <p:cNvPr id="184" name="Google Shape;184;p34"/>
          <p:cNvSpPr/>
          <p:nvPr/>
        </p:nvSpPr>
        <p:spPr>
          <a:xfrm>
            <a:off x="304800" y="6413500"/>
            <a:ext cx="2730600" cy="139800"/>
          </a:xfrm>
          <a:prstGeom prst="rect">
            <a:avLst/>
          </a:prstGeom>
          <a:noFill/>
          <a:ln>
            <a:noFill/>
          </a:ln>
        </p:spPr>
        <p:txBody>
          <a:bodyPr spcFirstLastPara="1" wrap="square" lIns="0" tIns="0" rIns="0" bIns="0" anchor="b" anchorCtr="0">
            <a:noAutofit/>
          </a:bodyPr>
          <a:lstStyle/>
          <a:p>
            <a:pPr marL="0" marR="0" lvl="0" indent="0" algn="l" rtl="0">
              <a:lnSpc>
                <a:spcPct val="103851"/>
              </a:lnSpc>
              <a:spcBef>
                <a:spcPts val="0"/>
              </a:spcBef>
              <a:spcAft>
                <a:spcPts val="0"/>
              </a:spcAft>
              <a:buClr>
                <a:srgbClr val="92958E"/>
              </a:buClr>
              <a:buSzPts val="1350"/>
              <a:buFont typeface="Inter"/>
              <a:buNone/>
            </a:pPr>
            <a:r>
              <a:rPr lang="en" sz="900">
                <a:solidFill>
                  <a:srgbClr val="92958E"/>
                </a:solidFill>
                <a:latin typeface="Inter"/>
                <a:ea typeface="Inter"/>
                <a:cs typeface="Inter"/>
                <a:sym typeface="Inter"/>
              </a:rPr>
              <a:t>Copyright © 2025 SmartRecruiters, Inc.</a:t>
            </a:r>
            <a:endParaRPr sz="900" b="0" i="0" u="none" strike="noStrike" cap="none">
              <a:solidFill>
                <a:srgbClr val="0F2333"/>
              </a:solidFill>
              <a:latin typeface="Calibri"/>
              <a:ea typeface="Calibri"/>
              <a:cs typeface="Calibri"/>
              <a:sym typeface="Calibri"/>
            </a:endParaRPr>
          </a:p>
        </p:txBody>
      </p:sp>
      <p:pic>
        <p:nvPicPr>
          <p:cNvPr id="185" name="Google Shape;185;p34" title="SR SAP Logo Inverse.png"/>
          <p:cNvPicPr preferRelativeResize="0"/>
          <p:nvPr/>
        </p:nvPicPr>
        <p:blipFill rotWithShape="1">
          <a:blip r:embed="rId5">
            <a:alphaModFix/>
          </a:blip>
          <a:srcRect/>
          <a:stretch/>
        </p:blipFill>
        <p:spPr>
          <a:xfrm>
            <a:off x="9516534" y="504325"/>
            <a:ext cx="2116666" cy="417533"/>
          </a:xfrm>
          <a:prstGeom prst="rect">
            <a:avLst/>
          </a:prstGeom>
          <a:noFill/>
          <a:ln>
            <a:noFill/>
          </a:ln>
        </p:spPr>
      </p:pic>
    </p:spTree>
    <p:extLst>
      <p:ext uri="{BB962C8B-B14F-4D97-AF65-F5344CB8AC3E}">
        <p14:creationId xmlns:p14="http://schemas.microsoft.com/office/powerpoint/2010/main" val="16428277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General Slide 8">
  <p:cSld name="General Slide 8">
    <p:spTree>
      <p:nvGrpSpPr>
        <p:cNvPr id="1" name="Shape 186"/>
        <p:cNvGrpSpPr/>
        <p:nvPr/>
      </p:nvGrpSpPr>
      <p:grpSpPr>
        <a:xfrm>
          <a:off x="0" y="0"/>
          <a:ext cx="0" cy="0"/>
          <a:chOff x="0" y="0"/>
          <a:chExt cx="0" cy="0"/>
        </a:xfrm>
      </p:grpSpPr>
      <p:pic>
        <p:nvPicPr>
          <p:cNvPr id="187" name="Google Shape;187;p35" title="Wave-200-1.png"/>
          <p:cNvPicPr preferRelativeResize="0"/>
          <p:nvPr/>
        </p:nvPicPr>
        <p:blipFill rotWithShape="1">
          <a:blip r:embed="rId2">
            <a:alphaModFix/>
          </a:blip>
          <a:srcRect l="35931" t="-127815" r="35621" b="-105296"/>
          <a:stretch/>
        </p:blipFill>
        <p:spPr>
          <a:xfrm>
            <a:off x="2554816" y="0"/>
            <a:ext cx="2082536" cy="6858000"/>
          </a:xfrm>
          <a:prstGeom prst="rect">
            <a:avLst/>
          </a:prstGeom>
          <a:noFill/>
          <a:ln>
            <a:noFill/>
          </a:ln>
        </p:spPr>
      </p:pic>
      <p:pic>
        <p:nvPicPr>
          <p:cNvPr id="188" name="Google Shape;188;p35" descr="preencoded.png"/>
          <p:cNvPicPr preferRelativeResize="0"/>
          <p:nvPr/>
        </p:nvPicPr>
        <p:blipFill rotWithShape="1">
          <a:blip r:embed="rId3">
            <a:alphaModFix/>
          </a:blip>
          <a:srcRect/>
          <a:stretch/>
        </p:blipFill>
        <p:spPr>
          <a:xfrm>
            <a:off x="-297117" y="0"/>
            <a:ext cx="4533793" cy="6858000"/>
          </a:xfrm>
          <a:prstGeom prst="rect">
            <a:avLst/>
          </a:prstGeom>
          <a:noFill/>
          <a:ln>
            <a:noFill/>
          </a:ln>
        </p:spPr>
      </p:pic>
      <p:sp>
        <p:nvSpPr>
          <p:cNvPr id="189" name="Google Shape;189;p35"/>
          <p:cNvSpPr/>
          <p:nvPr/>
        </p:nvSpPr>
        <p:spPr>
          <a:xfrm>
            <a:off x="8961083" y="6413500"/>
            <a:ext cx="2926200" cy="1398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350"/>
              <a:buFont typeface="Inter"/>
              <a:buNone/>
            </a:pPr>
            <a:r>
              <a:rPr lang="en" sz="900">
                <a:solidFill>
                  <a:srgbClr val="C0C3B9"/>
                </a:solidFill>
                <a:latin typeface="Inter"/>
                <a:ea typeface="Inter"/>
                <a:cs typeface="Inter"/>
                <a:sym typeface="Inter"/>
              </a:rPr>
              <a:t>Copyright © 2025 SmartRecruiters, Inc.</a:t>
            </a:r>
            <a:endParaRPr sz="900" b="0" i="0" u="none" strike="noStrike" cap="none">
              <a:solidFill>
                <a:srgbClr val="0F2333"/>
              </a:solidFill>
              <a:latin typeface="Calibri"/>
              <a:ea typeface="Calibri"/>
              <a:cs typeface="Calibri"/>
              <a:sym typeface="Calibri"/>
            </a:endParaRPr>
          </a:p>
        </p:txBody>
      </p:sp>
      <p:pic>
        <p:nvPicPr>
          <p:cNvPr id="190" name="Google Shape;190;p35" title="SR SAP Logo Inverse.png"/>
          <p:cNvPicPr preferRelativeResize="0"/>
          <p:nvPr/>
        </p:nvPicPr>
        <p:blipFill rotWithShape="1">
          <a:blip r:embed="rId4">
            <a:alphaModFix/>
          </a:blip>
          <a:srcRect/>
          <a:stretch/>
        </p:blipFill>
        <p:spPr>
          <a:xfrm>
            <a:off x="567267" y="504325"/>
            <a:ext cx="2116666" cy="417533"/>
          </a:xfrm>
          <a:prstGeom prst="rect">
            <a:avLst/>
          </a:prstGeom>
          <a:noFill/>
          <a:ln>
            <a:noFill/>
          </a:ln>
        </p:spPr>
      </p:pic>
    </p:spTree>
    <p:extLst>
      <p:ext uri="{BB962C8B-B14F-4D97-AF65-F5344CB8AC3E}">
        <p14:creationId xmlns:p14="http://schemas.microsoft.com/office/powerpoint/2010/main" val="16397475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General Slide 9">
  <p:cSld name="General Slide 9">
    <p:bg>
      <p:bgPr>
        <a:gradFill>
          <a:gsLst>
            <a:gs pos="0">
              <a:srgbClr val="0D141C"/>
            </a:gs>
            <a:gs pos="100000">
              <a:srgbClr val="0F2333"/>
            </a:gs>
          </a:gsLst>
          <a:lin ang="10801400" scaled="0"/>
        </a:gradFill>
        <a:effectLst/>
      </p:bgPr>
    </p:bg>
    <p:spTree>
      <p:nvGrpSpPr>
        <p:cNvPr id="1" name="Shape 191"/>
        <p:cNvGrpSpPr/>
        <p:nvPr/>
      </p:nvGrpSpPr>
      <p:grpSpPr>
        <a:xfrm>
          <a:off x="0" y="0"/>
          <a:ext cx="0" cy="0"/>
          <a:chOff x="0" y="0"/>
          <a:chExt cx="0" cy="0"/>
        </a:xfrm>
      </p:grpSpPr>
      <p:pic>
        <p:nvPicPr>
          <p:cNvPr id="192" name="Google Shape;192;p36" title="Property 1=Wave D.png"/>
          <p:cNvPicPr preferRelativeResize="0"/>
          <p:nvPr/>
        </p:nvPicPr>
        <p:blipFill rotWithShape="1">
          <a:blip r:embed="rId2">
            <a:alphaModFix/>
          </a:blip>
          <a:srcRect t="16680" b="16680"/>
          <a:stretch/>
        </p:blipFill>
        <p:spPr>
          <a:xfrm>
            <a:off x="0" y="581983"/>
            <a:ext cx="12192000" cy="2285020"/>
          </a:xfrm>
          <a:prstGeom prst="rect">
            <a:avLst/>
          </a:prstGeom>
          <a:noFill/>
          <a:ln>
            <a:noFill/>
          </a:ln>
        </p:spPr>
      </p:pic>
      <p:grpSp>
        <p:nvGrpSpPr>
          <p:cNvPr id="193" name="Google Shape;193;p36"/>
          <p:cNvGrpSpPr/>
          <p:nvPr/>
        </p:nvGrpSpPr>
        <p:grpSpPr>
          <a:xfrm>
            <a:off x="-200787" y="648245"/>
            <a:ext cx="12593577" cy="6438696"/>
            <a:chOff x="-121450" y="853814"/>
            <a:chExt cx="18336600" cy="9374011"/>
          </a:xfrm>
        </p:grpSpPr>
        <p:pic>
          <p:nvPicPr>
            <p:cNvPr id="194" name="Google Shape;194;p36" title="Property 1=Wave C.png"/>
            <p:cNvPicPr preferRelativeResize="0"/>
            <p:nvPr/>
          </p:nvPicPr>
          <p:blipFill rotWithShape="1">
            <a:blip r:embed="rId3">
              <a:alphaModFix/>
            </a:blip>
            <a:srcRect l="15883" r="15890"/>
            <a:stretch/>
          </p:blipFill>
          <p:spPr>
            <a:xfrm>
              <a:off x="-121450" y="853814"/>
              <a:ext cx="18288000" cy="7538786"/>
            </a:xfrm>
            <a:prstGeom prst="rect">
              <a:avLst/>
            </a:prstGeom>
            <a:noFill/>
            <a:ln>
              <a:noFill/>
            </a:ln>
          </p:spPr>
        </p:pic>
        <p:sp>
          <p:nvSpPr>
            <p:cNvPr id="195" name="Google Shape;195;p36"/>
            <p:cNvSpPr/>
            <p:nvPr/>
          </p:nvSpPr>
          <p:spPr>
            <a:xfrm>
              <a:off x="-72850" y="6800325"/>
              <a:ext cx="18288000" cy="3427500"/>
            </a:xfrm>
            <a:prstGeom prst="rect">
              <a:avLst/>
            </a:prstGeom>
            <a:solidFill>
              <a:srgbClr val="0E2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latin typeface="Inter"/>
                <a:ea typeface="Inter"/>
                <a:cs typeface="Inter"/>
                <a:sym typeface="Inter"/>
              </a:endParaRPr>
            </a:p>
          </p:txBody>
        </p:sp>
      </p:grpSp>
      <p:sp>
        <p:nvSpPr>
          <p:cNvPr id="196" name="Google Shape;196;p36"/>
          <p:cNvSpPr/>
          <p:nvPr/>
        </p:nvSpPr>
        <p:spPr>
          <a:xfrm>
            <a:off x="9076983" y="6413500"/>
            <a:ext cx="2810200" cy="1398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8EE8AA"/>
              </a:buClr>
              <a:buSzPts val="1350"/>
              <a:buFont typeface="Inter"/>
              <a:buNone/>
            </a:pPr>
            <a:r>
              <a:rPr lang="en" sz="900">
                <a:solidFill>
                  <a:srgbClr val="C0C3B9"/>
                </a:solidFill>
                <a:latin typeface="Inter"/>
                <a:ea typeface="Inter"/>
                <a:cs typeface="Inter"/>
                <a:sym typeface="Inter"/>
              </a:rPr>
              <a:t>Copyright © 2025 SmartRecruiters, Inc.</a:t>
            </a:r>
            <a:endParaRPr sz="900" b="0" i="0" u="none" strike="noStrike" cap="none">
              <a:solidFill>
                <a:srgbClr val="C0C3B9"/>
              </a:solidFill>
              <a:latin typeface="Calibri"/>
              <a:ea typeface="Calibri"/>
              <a:cs typeface="Calibri"/>
              <a:sym typeface="Calibri"/>
            </a:endParaRPr>
          </a:p>
        </p:txBody>
      </p:sp>
    </p:spTree>
    <p:extLst>
      <p:ext uri="{BB962C8B-B14F-4D97-AF65-F5344CB8AC3E}">
        <p14:creationId xmlns:p14="http://schemas.microsoft.com/office/powerpoint/2010/main" val="36076930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Gradient - No Logo">
  <p:cSld name="Blank Gradient - No Logo">
    <p:bg>
      <p:bgPr>
        <a:gradFill>
          <a:gsLst>
            <a:gs pos="0">
              <a:srgbClr val="0D141C"/>
            </a:gs>
            <a:gs pos="100000">
              <a:srgbClr val="0F2333"/>
            </a:gs>
          </a:gsLst>
          <a:lin ang="0" scaled="0"/>
        </a:gradFill>
        <a:effectLst/>
      </p:bgPr>
    </p:bg>
    <p:spTree>
      <p:nvGrpSpPr>
        <p:cNvPr id="1" name="Shape 197"/>
        <p:cNvGrpSpPr/>
        <p:nvPr/>
      </p:nvGrpSpPr>
      <p:grpSpPr>
        <a:xfrm>
          <a:off x="0" y="0"/>
          <a:ext cx="0" cy="0"/>
          <a:chOff x="0" y="0"/>
          <a:chExt cx="0" cy="0"/>
        </a:xfrm>
      </p:grpSpPr>
      <p:sp>
        <p:nvSpPr>
          <p:cNvPr id="198" name="Google Shape;198;p37"/>
          <p:cNvSpPr/>
          <p:nvPr/>
        </p:nvSpPr>
        <p:spPr>
          <a:xfrm>
            <a:off x="9076983" y="6413500"/>
            <a:ext cx="2810200" cy="1398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8EE8AA"/>
              </a:buClr>
              <a:buSzPts val="1350"/>
              <a:buFont typeface="Inter"/>
              <a:buNone/>
            </a:pPr>
            <a:r>
              <a:rPr lang="en" sz="900">
                <a:solidFill>
                  <a:srgbClr val="C0C3B9"/>
                </a:solidFill>
                <a:latin typeface="Inter"/>
                <a:ea typeface="Inter"/>
                <a:cs typeface="Inter"/>
                <a:sym typeface="Inter"/>
              </a:rPr>
              <a:t>Copyright © 2025 SmartRecruiters, Inc.</a:t>
            </a:r>
            <a:endParaRPr sz="900" b="0" i="0" u="none" strike="noStrike" cap="none">
              <a:solidFill>
                <a:srgbClr val="C0C3B9"/>
              </a:solidFill>
              <a:latin typeface="Calibri"/>
              <a:ea typeface="Calibri"/>
              <a:cs typeface="Calibri"/>
              <a:sym typeface="Calibri"/>
            </a:endParaRPr>
          </a:p>
        </p:txBody>
      </p:sp>
    </p:spTree>
    <p:extLst>
      <p:ext uri="{BB962C8B-B14F-4D97-AF65-F5344CB8AC3E}">
        <p14:creationId xmlns:p14="http://schemas.microsoft.com/office/powerpoint/2010/main" val="1106037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Leer">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Grafik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75536" y="6270848"/>
            <a:ext cx="1980244" cy="359767"/>
          </a:xfrm>
          <a:prstGeom prst="rect">
            <a:avLst/>
          </a:prstGeom>
        </p:spPr>
      </p:pic>
      <p:sp>
        <p:nvSpPr>
          <p:cNvPr id="24" name="Untertitel 2"/>
          <p:cNvSpPr>
            <a:spLocks noGrp="1"/>
          </p:cNvSpPr>
          <p:nvPr>
            <p:ph type="subTitle" idx="1"/>
          </p:nvPr>
        </p:nvSpPr>
        <p:spPr>
          <a:xfrm>
            <a:off x="911424" y="2348880"/>
            <a:ext cx="5904000" cy="621178"/>
          </a:xfrm>
        </p:spPr>
        <p:txBody>
          <a:bodyPr>
            <a:normAutofit/>
          </a:bodyPr>
          <a:lstStyle>
            <a:lvl1pPr marL="0" indent="0" algn="l">
              <a:buNone/>
              <a:defRPr sz="16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
              <a:t>Formatvorlage des Untertitelmasters durch Klicken bearbeiten</a:t>
            </a:r>
          </a:p>
        </p:txBody>
      </p:sp>
      <p:sp>
        <p:nvSpPr>
          <p:cNvPr id="25" name="Titel 11"/>
          <p:cNvSpPr>
            <a:spLocks noGrp="1"/>
          </p:cNvSpPr>
          <p:nvPr>
            <p:ph type="title" hasCustomPrompt="1"/>
          </p:nvPr>
        </p:nvSpPr>
        <p:spPr>
          <a:xfrm>
            <a:off x="914049" y="899255"/>
            <a:ext cx="5902031" cy="1350434"/>
          </a:xfrm>
        </p:spPr>
        <p:txBody>
          <a:bodyPr anchor="t">
            <a:normAutofit/>
          </a:bodyPr>
          <a:lstStyle>
            <a:lvl1pPr algn="l">
              <a:defRPr sz="3500" b="0">
                <a:solidFill>
                  <a:schemeClr val="tx1"/>
                </a:solidFill>
              </a:defRPr>
            </a:lvl1pPr>
          </a:lstStyle>
          <a:p>
            <a:r>
              <a:rPr lang="de"/>
              <a:t>Titelmasterformat </a:t>
            </a:r>
            <a:br>
              <a:rPr lang="de-DE"/>
            </a:br>
            <a:r>
              <a:rPr lang="de"/>
              <a:t>durch Klicken bearbeiten</a:t>
            </a:r>
          </a:p>
        </p:txBody>
      </p:sp>
      <p:pic>
        <p:nvPicPr>
          <p:cNvPr id="6" name="Grafik 5" descr="Ein Bild, das Text, Geschirr enthält.&#10;&#10;Automatisch generierte Beschreibung">
            <a:extLst>
              <a:ext uri="{FF2B5EF4-FFF2-40B4-BE49-F238E27FC236}">
                <a16:creationId xmlns:a16="http://schemas.microsoft.com/office/drawing/2014/main" id="{C905248A-3F8D-4EA5-9C1D-945882E3E9F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1738" y="6237360"/>
            <a:ext cx="1519806" cy="432000"/>
          </a:xfrm>
          <a:prstGeom prst="rect">
            <a:avLst/>
          </a:prstGeom>
        </p:spPr>
      </p:pic>
    </p:spTree>
    <p:extLst>
      <p:ext uri="{BB962C8B-B14F-4D97-AF65-F5344CB8AC3E}">
        <p14:creationId xmlns:p14="http://schemas.microsoft.com/office/powerpoint/2010/main" val="28245778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hank You Slide">
  <p:cSld name="Thank You Slide">
    <p:bg>
      <p:bgPr>
        <a:gradFill>
          <a:gsLst>
            <a:gs pos="0">
              <a:srgbClr val="0D141C"/>
            </a:gs>
            <a:gs pos="100000">
              <a:srgbClr val="0F2333"/>
            </a:gs>
          </a:gsLst>
          <a:lin ang="10801400" scaled="0"/>
        </a:gradFill>
        <a:effectLst/>
      </p:bgPr>
    </p:bg>
    <p:spTree>
      <p:nvGrpSpPr>
        <p:cNvPr id="1" name="Shape 199"/>
        <p:cNvGrpSpPr/>
        <p:nvPr/>
      </p:nvGrpSpPr>
      <p:grpSpPr>
        <a:xfrm>
          <a:off x="0" y="0"/>
          <a:ext cx="0" cy="0"/>
          <a:chOff x="0" y="0"/>
          <a:chExt cx="0" cy="0"/>
        </a:xfrm>
      </p:grpSpPr>
      <p:pic>
        <p:nvPicPr>
          <p:cNvPr id="200" name="Google Shape;200;p38" title="Green_Blur.png"/>
          <p:cNvPicPr preferRelativeResize="0"/>
          <p:nvPr/>
        </p:nvPicPr>
        <p:blipFill rotWithShape="1">
          <a:blip r:embed="rId2">
            <a:alphaModFix/>
          </a:blip>
          <a:srcRect r="21470" b="62256"/>
          <a:stretch/>
        </p:blipFill>
        <p:spPr>
          <a:xfrm>
            <a:off x="580567" y="2260934"/>
            <a:ext cx="11611433" cy="4597067"/>
          </a:xfrm>
          <a:prstGeom prst="rect">
            <a:avLst/>
          </a:prstGeom>
          <a:noFill/>
          <a:ln>
            <a:noFill/>
          </a:ln>
        </p:spPr>
      </p:pic>
      <p:pic>
        <p:nvPicPr>
          <p:cNvPr id="201" name="Google Shape;201;p38" title="Property 1=Wave C.png"/>
          <p:cNvPicPr preferRelativeResize="0"/>
          <p:nvPr/>
        </p:nvPicPr>
        <p:blipFill rotWithShape="1">
          <a:blip r:embed="rId3">
            <a:alphaModFix/>
          </a:blip>
          <a:srcRect t="20196" b="28137"/>
          <a:stretch/>
        </p:blipFill>
        <p:spPr>
          <a:xfrm>
            <a:off x="0" y="5086384"/>
            <a:ext cx="12192000" cy="1771617"/>
          </a:xfrm>
          <a:prstGeom prst="rect">
            <a:avLst/>
          </a:prstGeom>
          <a:noFill/>
          <a:ln>
            <a:noFill/>
          </a:ln>
        </p:spPr>
      </p:pic>
      <p:sp>
        <p:nvSpPr>
          <p:cNvPr id="202" name="Google Shape;202;p38"/>
          <p:cNvSpPr/>
          <p:nvPr/>
        </p:nvSpPr>
        <p:spPr>
          <a:xfrm>
            <a:off x="9040767" y="6413500"/>
            <a:ext cx="2846400" cy="1398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8EE8AA"/>
              </a:buClr>
              <a:buSzPts val="1350"/>
              <a:buFont typeface="Inter"/>
              <a:buNone/>
            </a:pPr>
            <a:r>
              <a:rPr lang="en" sz="900">
                <a:solidFill>
                  <a:srgbClr val="C0C3B9"/>
                </a:solidFill>
                <a:latin typeface="Inter"/>
                <a:ea typeface="Inter"/>
                <a:cs typeface="Inter"/>
                <a:sym typeface="Inter"/>
              </a:rPr>
              <a:t>Copyright © 2025 SmartRecruiters, Inc.</a:t>
            </a:r>
            <a:endParaRPr sz="900" b="0" i="0" u="none" strike="noStrike" cap="none">
              <a:solidFill>
                <a:srgbClr val="C0C3B9"/>
              </a:solidFill>
              <a:latin typeface="Calibri"/>
              <a:ea typeface="Calibri"/>
              <a:cs typeface="Calibri"/>
              <a:sym typeface="Calibri"/>
            </a:endParaRPr>
          </a:p>
        </p:txBody>
      </p:sp>
      <p:pic>
        <p:nvPicPr>
          <p:cNvPr id="203" name="Google Shape;203;p38" title="SR SAP Logo Inverse.png"/>
          <p:cNvPicPr preferRelativeResize="0"/>
          <p:nvPr/>
        </p:nvPicPr>
        <p:blipFill rotWithShape="1">
          <a:blip r:embed="rId4">
            <a:alphaModFix/>
          </a:blip>
          <a:srcRect/>
          <a:stretch/>
        </p:blipFill>
        <p:spPr>
          <a:xfrm>
            <a:off x="5072067" y="511108"/>
            <a:ext cx="2047850" cy="403967"/>
          </a:xfrm>
          <a:prstGeom prst="rect">
            <a:avLst/>
          </a:prstGeom>
          <a:noFill/>
          <a:ln>
            <a:noFill/>
          </a:ln>
        </p:spPr>
      </p:pic>
    </p:spTree>
    <p:extLst>
      <p:ext uri="{BB962C8B-B14F-4D97-AF65-F5344CB8AC3E}">
        <p14:creationId xmlns:p14="http://schemas.microsoft.com/office/powerpoint/2010/main" val="13622190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04"/>
        <p:cNvGrpSpPr/>
        <p:nvPr/>
      </p:nvGrpSpPr>
      <p:grpSpPr>
        <a:xfrm>
          <a:off x="0" y="0"/>
          <a:ext cx="0" cy="0"/>
          <a:chOff x="0" y="0"/>
          <a:chExt cx="0" cy="0"/>
        </a:xfrm>
      </p:grpSpPr>
      <p:sp>
        <p:nvSpPr>
          <p:cNvPr id="205" name="Google Shape;205;p39"/>
          <p:cNvSpPr txBox="1">
            <a:spLocks noGrp="1"/>
          </p:cNvSpPr>
          <p:nvPr>
            <p:ph type="title"/>
          </p:nvPr>
        </p:nvSpPr>
        <p:spPr>
          <a:xfrm>
            <a:off x="839788" y="365125"/>
            <a:ext cx="10515600" cy="1325800"/>
          </a:xfrm>
          <a:prstGeom prst="rect">
            <a:avLst/>
          </a:prstGeom>
          <a:noFill/>
          <a:ln>
            <a:noFill/>
          </a:ln>
        </p:spPr>
        <p:txBody>
          <a:bodyPr spcFirstLastPara="1" wrap="square" lIns="137150" tIns="68550" rIns="137150" bIns="68550" anchor="ctr" anchorCtr="0">
            <a:normAutofit/>
          </a:bodyPr>
          <a:lstStyle>
            <a:lvl1pPr lvl="0" algn="l">
              <a:lnSpc>
                <a:spcPct val="100000"/>
              </a:lnSpc>
              <a:spcBef>
                <a:spcPts val="0"/>
              </a:spcBef>
              <a:spcAft>
                <a:spcPts val="0"/>
              </a:spcAft>
              <a:buClr>
                <a:schemeClr val="dk2"/>
              </a:buClr>
              <a:buSzPts val="2800"/>
              <a:buNone/>
              <a:defRPr sz="1867"/>
            </a:lvl1pPr>
            <a:lvl2pPr lvl="1" algn="l">
              <a:lnSpc>
                <a:spcPct val="100000"/>
              </a:lnSpc>
              <a:spcBef>
                <a:spcPts val="0"/>
              </a:spcBef>
              <a:spcAft>
                <a:spcPts val="0"/>
              </a:spcAft>
              <a:buSzPts val="2200"/>
              <a:buNone/>
              <a:defRPr sz="1867"/>
            </a:lvl2pPr>
            <a:lvl3pPr lvl="2" algn="l">
              <a:lnSpc>
                <a:spcPct val="100000"/>
              </a:lnSpc>
              <a:spcBef>
                <a:spcPts val="0"/>
              </a:spcBef>
              <a:spcAft>
                <a:spcPts val="0"/>
              </a:spcAft>
              <a:buSzPts val="2200"/>
              <a:buNone/>
              <a:defRPr sz="1867"/>
            </a:lvl3pPr>
            <a:lvl4pPr lvl="3" algn="l">
              <a:lnSpc>
                <a:spcPct val="100000"/>
              </a:lnSpc>
              <a:spcBef>
                <a:spcPts val="0"/>
              </a:spcBef>
              <a:spcAft>
                <a:spcPts val="0"/>
              </a:spcAft>
              <a:buSzPts val="2200"/>
              <a:buNone/>
              <a:defRPr sz="1867"/>
            </a:lvl4pPr>
            <a:lvl5pPr lvl="4" algn="l">
              <a:lnSpc>
                <a:spcPct val="100000"/>
              </a:lnSpc>
              <a:spcBef>
                <a:spcPts val="0"/>
              </a:spcBef>
              <a:spcAft>
                <a:spcPts val="0"/>
              </a:spcAft>
              <a:buSzPts val="2200"/>
              <a:buNone/>
              <a:defRPr sz="1867"/>
            </a:lvl5pPr>
            <a:lvl6pPr lvl="5" algn="l">
              <a:lnSpc>
                <a:spcPct val="100000"/>
              </a:lnSpc>
              <a:spcBef>
                <a:spcPts val="0"/>
              </a:spcBef>
              <a:spcAft>
                <a:spcPts val="0"/>
              </a:spcAft>
              <a:buSzPts val="2200"/>
              <a:buNone/>
              <a:defRPr sz="1867"/>
            </a:lvl6pPr>
            <a:lvl7pPr lvl="6" algn="l">
              <a:lnSpc>
                <a:spcPct val="100000"/>
              </a:lnSpc>
              <a:spcBef>
                <a:spcPts val="0"/>
              </a:spcBef>
              <a:spcAft>
                <a:spcPts val="0"/>
              </a:spcAft>
              <a:buSzPts val="2200"/>
              <a:buNone/>
              <a:defRPr sz="1867"/>
            </a:lvl7pPr>
            <a:lvl8pPr lvl="7" algn="l">
              <a:lnSpc>
                <a:spcPct val="100000"/>
              </a:lnSpc>
              <a:spcBef>
                <a:spcPts val="0"/>
              </a:spcBef>
              <a:spcAft>
                <a:spcPts val="0"/>
              </a:spcAft>
              <a:buSzPts val="2200"/>
              <a:buNone/>
              <a:defRPr sz="1867"/>
            </a:lvl8pPr>
            <a:lvl9pPr lvl="8" algn="l">
              <a:lnSpc>
                <a:spcPct val="100000"/>
              </a:lnSpc>
              <a:spcBef>
                <a:spcPts val="0"/>
              </a:spcBef>
              <a:spcAft>
                <a:spcPts val="0"/>
              </a:spcAft>
              <a:buSzPts val="2200"/>
              <a:buNone/>
              <a:defRPr sz="1867"/>
            </a:lvl9pPr>
          </a:lstStyle>
          <a:p>
            <a:endParaRPr/>
          </a:p>
        </p:txBody>
      </p:sp>
      <p:sp>
        <p:nvSpPr>
          <p:cNvPr id="206" name="Google Shape;206;p39"/>
          <p:cNvSpPr txBox="1">
            <a:spLocks noGrp="1"/>
          </p:cNvSpPr>
          <p:nvPr>
            <p:ph type="body" idx="1"/>
          </p:nvPr>
        </p:nvSpPr>
        <p:spPr>
          <a:xfrm>
            <a:off x="839788" y="1681163"/>
            <a:ext cx="5158000" cy="824200"/>
          </a:xfrm>
          <a:prstGeom prst="rect">
            <a:avLst/>
          </a:prstGeom>
          <a:noFill/>
          <a:ln>
            <a:noFill/>
          </a:ln>
        </p:spPr>
        <p:txBody>
          <a:bodyPr spcFirstLastPara="1" wrap="square" lIns="137150" tIns="68550" rIns="137150" bIns="68550" anchor="b" anchorCtr="0">
            <a:normAutofit/>
          </a:bodyPr>
          <a:lstStyle>
            <a:lvl1pPr marL="304815" lvl="0" indent="-152408" algn="l">
              <a:lnSpc>
                <a:spcPct val="125000"/>
              </a:lnSpc>
              <a:spcBef>
                <a:spcPts val="0"/>
              </a:spcBef>
              <a:spcAft>
                <a:spcPts val="0"/>
              </a:spcAft>
              <a:buSzPts val="3600"/>
              <a:buNone/>
              <a:defRPr sz="2400" b="1"/>
            </a:lvl1pPr>
            <a:lvl2pPr marL="609630" lvl="1" indent="-152408" algn="l">
              <a:lnSpc>
                <a:spcPct val="125000"/>
              </a:lnSpc>
              <a:spcBef>
                <a:spcPts val="667"/>
              </a:spcBef>
              <a:spcAft>
                <a:spcPts val="0"/>
              </a:spcAft>
              <a:buSzPts val="3000"/>
              <a:buNone/>
              <a:defRPr sz="2000" b="1"/>
            </a:lvl2pPr>
            <a:lvl3pPr marL="914446" lvl="2" indent="-152408" algn="l">
              <a:lnSpc>
                <a:spcPct val="125000"/>
              </a:lnSpc>
              <a:spcBef>
                <a:spcPts val="667"/>
              </a:spcBef>
              <a:spcAft>
                <a:spcPts val="0"/>
              </a:spcAft>
              <a:buSzPts val="2800"/>
              <a:buNone/>
              <a:defRPr sz="1867" b="1"/>
            </a:lvl3pPr>
            <a:lvl4pPr marL="1219261" lvl="3" indent="-152408" algn="l">
              <a:lnSpc>
                <a:spcPct val="125000"/>
              </a:lnSpc>
              <a:spcBef>
                <a:spcPts val="667"/>
              </a:spcBef>
              <a:spcAft>
                <a:spcPts val="0"/>
              </a:spcAft>
              <a:buSzPts val="2400"/>
              <a:buNone/>
              <a:defRPr sz="1600" b="1"/>
            </a:lvl4pPr>
            <a:lvl5pPr marL="1524076" lvl="4" indent="-152408" algn="l">
              <a:lnSpc>
                <a:spcPct val="125000"/>
              </a:lnSpc>
              <a:spcBef>
                <a:spcPts val="667"/>
              </a:spcBef>
              <a:spcAft>
                <a:spcPts val="0"/>
              </a:spcAft>
              <a:buSzPts val="2400"/>
              <a:buNone/>
              <a:defRPr sz="1600" b="1"/>
            </a:lvl5pPr>
            <a:lvl6pPr marL="1828891" lvl="5" indent="-152408" algn="l">
              <a:lnSpc>
                <a:spcPct val="90000"/>
              </a:lnSpc>
              <a:spcBef>
                <a:spcPts val="667"/>
              </a:spcBef>
              <a:spcAft>
                <a:spcPts val="0"/>
              </a:spcAft>
              <a:buClr>
                <a:schemeClr val="dk1"/>
              </a:buClr>
              <a:buSzPts val="2400"/>
              <a:buNone/>
              <a:defRPr sz="1600" b="1"/>
            </a:lvl6pPr>
            <a:lvl7pPr marL="2133707" lvl="6" indent="-152408" algn="l">
              <a:lnSpc>
                <a:spcPct val="90000"/>
              </a:lnSpc>
              <a:spcBef>
                <a:spcPts val="467"/>
              </a:spcBef>
              <a:spcAft>
                <a:spcPts val="0"/>
              </a:spcAft>
              <a:buClr>
                <a:schemeClr val="dk1"/>
              </a:buClr>
              <a:buSzPts val="2400"/>
              <a:buNone/>
              <a:defRPr sz="1600" b="1"/>
            </a:lvl7pPr>
            <a:lvl8pPr marL="2438522" lvl="7" indent="-152408" algn="l">
              <a:lnSpc>
                <a:spcPct val="90000"/>
              </a:lnSpc>
              <a:spcBef>
                <a:spcPts val="467"/>
              </a:spcBef>
              <a:spcAft>
                <a:spcPts val="0"/>
              </a:spcAft>
              <a:buClr>
                <a:schemeClr val="dk1"/>
              </a:buClr>
              <a:buSzPts val="2400"/>
              <a:buNone/>
              <a:defRPr sz="1600" b="1"/>
            </a:lvl8pPr>
            <a:lvl9pPr marL="2743337" lvl="8" indent="-152408" algn="l">
              <a:lnSpc>
                <a:spcPct val="90000"/>
              </a:lnSpc>
              <a:spcBef>
                <a:spcPts val="467"/>
              </a:spcBef>
              <a:spcAft>
                <a:spcPts val="0"/>
              </a:spcAft>
              <a:buClr>
                <a:schemeClr val="dk1"/>
              </a:buClr>
              <a:buSzPts val="2400"/>
              <a:buNone/>
              <a:defRPr sz="1600" b="1"/>
            </a:lvl9pPr>
          </a:lstStyle>
          <a:p>
            <a:endParaRPr/>
          </a:p>
        </p:txBody>
      </p:sp>
      <p:sp>
        <p:nvSpPr>
          <p:cNvPr id="207" name="Google Shape;207;p39"/>
          <p:cNvSpPr txBox="1">
            <a:spLocks noGrp="1"/>
          </p:cNvSpPr>
          <p:nvPr>
            <p:ph type="body" idx="2"/>
          </p:nvPr>
        </p:nvSpPr>
        <p:spPr>
          <a:xfrm>
            <a:off x="839788" y="2505075"/>
            <a:ext cx="5158000" cy="3685000"/>
          </a:xfrm>
          <a:prstGeom prst="rect">
            <a:avLst/>
          </a:prstGeom>
          <a:noFill/>
          <a:ln>
            <a:noFill/>
          </a:ln>
        </p:spPr>
        <p:txBody>
          <a:bodyPr spcFirstLastPara="1" wrap="square" lIns="137150" tIns="68550" rIns="137150" bIns="68550" anchor="t" anchorCtr="0">
            <a:normAutofit/>
          </a:bodyPr>
          <a:lstStyle>
            <a:lvl1pPr marL="304815" lvl="0" indent="-270947" algn="l">
              <a:lnSpc>
                <a:spcPct val="125000"/>
              </a:lnSpc>
              <a:spcBef>
                <a:spcPts val="0"/>
              </a:spcBef>
              <a:spcAft>
                <a:spcPts val="0"/>
              </a:spcAft>
              <a:buSzPts val="2800"/>
              <a:buChar char="•"/>
              <a:defRPr sz="1867"/>
            </a:lvl1pPr>
            <a:lvl2pPr marL="609630" lvl="1" indent="-270947" algn="l">
              <a:lnSpc>
                <a:spcPct val="125000"/>
              </a:lnSpc>
              <a:spcBef>
                <a:spcPts val="667"/>
              </a:spcBef>
              <a:spcAft>
                <a:spcPts val="0"/>
              </a:spcAft>
              <a:buSzPts val="2800"/>
              <a:buChar char="•"/>
              <a:defRPr sz="1867"/>
            </a:lvl2pPr>
            <a:lvl3pPr marL="914446" lvl="2" indent="-270947" algn="l">
              <a:lnSpc>
                <a:spcPct val="125000"/>
              </a:lnSpc>
              <a:spcBef>
                <a:spcPts val="667"/>
              </a:spcBef>
              <a:spcAft>
                <a:spcPts val="0"/>
              </a:spcAft>
              <a:buSzPts val="2800"/>
              <a:buChar char="•"/>
              <a:defRPr sz="1867"/>
            </a:lvl3pPr>
            <a:lvl4pPr marL="1219261" lvl="3" indent="-270947" algn="l">
              <a:lnSpc>
                <a:spcPct val="125000"/>
              </a:lnSpc>
              <a:spcBef>
                <a:spcPts val="667"/>
              </a:spcBef>
              <a:spcAft>
                <a:spcPts val="0"/>
              </a:spcAft>
              <a:buSzPts val="2800"/>
              <a:buChar char="•"/>
              <a:defRPr sz="1867"/>
            </a:lvl4pPr>
            <a:lvl5pPr marL="1524076" lvl="4" indent="-270947" algn="l">
              <a:lnSpc>
                <a:spcPct val="125000"/>
              </a:lnSpc>
              <a:spcBef>
                <a:spcPts val="667"/>
              </a:spcBef>
              <a:spcAft>
                <a:spcPts val="0"/>
              </a:spcAft>
              <a:buSzPts val="2800"/>
              <a:buChar char="•"/>
              <a:defRPr sz="1867"/>
            </a:lvl5pPr>
            <a:lvl6pPr marL="1828891" lvl="5" indent="-270947" algn="l">
              <a:lnSpc>
                <a:spcPct val="90000"/>
              </a:lnSpc>
              <a:spcBef>
                <a:spcPts val="667"/>
              </a:spcBef>
              <a:spcAft>
                <a:spcPts val="0"/>
              </a:spcAft>
              <a:buClr>
                <a:schemeClr val="dk1"/>
              </a:buClr>
              <a:buSzPts val="2800"/>
              <a:buChar char="•"/>
              <a:defRPr sz="1867"/>
            </a:lvl6pPr>
            <a:lvl7pPr marL="2133707" lvl="6" indent="-270947" algn="l">
              <a:lnSpc>
                <a:spcPct val="90000"/>
              </a:lnSpc>
              <a:spcBef>
                <a:spcPts val="467"/>
              </a:spcBef>
              <a:spcAft>
                <a:spcPts val="0"/>
              </a:spcAft>
              <a:buClr>
                <a:schemeClr val="dk1"/>
              </a:buClr>
              <a:buSzPts val="2800"/>
              <a:buChar char="•"/>
              <a:defRPr sz="1867"/>
            </a:lvl7pPr>
            <a:lvl8pPr marL="2438522" lvl="7" indent="-270947" algn="l">
              <a:lnSpc>
                <a:spcPct val="90000"/>
              </a:lnSpc>
              <a:spcBef>
                <a:spcPts val="467"/>
              </a:spcBef>
              <a:spcAft>
                <a:spcPts val="0"/>
              </a:spcAft>
              <a:buClr>
                <a:schemeClr val="dk1"/>
              </a:buClr>
              <a:buSzPts val="2800"/>
              <a:buChar char="•"/>
              <a:defRPr sz="1867"/>
            </a:lvl8pPr>
            <a:lvl9pPr marL="2743337" lvl="8" indent="-270947" algn="l">
              <a:lnSpc>
                <a:spcPct val="90000"/>
              </a:lnSpc>
              <a:spcBef>
                <a:spcPts val="467"/>
              </a:spcBef>
              <a:spcAft>
                <a:spcPts val="0"/>
              </a:spcAft>
              <a:buClr>
                <a:schemeClr val="dk1"/>
              </a:buClr>
              <a:buSzPts val="2800"/>
              <a:buChar char="•"/>
              <a:defRPr sz="1867"/>
            </a:lvl9pPr>
          </a:lstStyle>
          <a:p>
            <a:endParaRPr/>
          </a:p>
        </p:txBody>
      </p:sp>
      <p:sp>
        <p:nvSpPr>
          <p:cNvPr id="208" name="Google Shape;208;p39"/>
          <p:cNvSpPr txBox="1">
            <a:spLocks noGrp="1"/>
          </p:cNvSpPr>
          <p:nvPr>
            <p:ph type="body" idx="3"/>
          </p:nvPr>
        </p:nvSpPr>
        <p:spPr>
          <a:xfrm>
            <a:off x="6172200" y="1681163"/>
            <a:ext cx="5183200" cy="824200"/>
          </a:xfrm>
          <a:prstGeom prst="rect">
            <a:avLst/>
          </a:prstGeom>
          <a:noFill/>
          <a:ln>
            <a:noFill/>
          </a:ln>
        </p:spPr>
        <p:txBody>
          <a:bodyPr spcFirstLastPara="1" wrap="square" lIns="137150" tIns="68550" rIns="137150" bIns="68550" anchor="b" anchorCtr="0">
            <a:normAutofit/>
          </a:bodyPr>
          <a:lstStyle>
            <a:lvl1pPr marL="304815" lvl="0" indent="-152408" algn="l">
              <a:lnSpc>
                <a:spcPct val="125000"/>
              </a:lnSpc>
              <a:spcBef>
                <a:spcPts val="0"/>
              </a:spcBef>
              <a:spcAft>
                <a:spcPts val="0"/>
              </a:spcAft>
              <a:buSzPts val="3600"/>
              <a:buNone/>
              <a:defRPr sz="2400" b="1"/>
            </a:lvl1pPr>
            <a:lvl2pPr marL="609630" lvl="1" indent="-152408" algn="l">
              <a:lnSpc>
                <a:spcPct val="125000"/>
              </a:lnSpc>
              <a:spcBef>
                <a:spcPts val="667"/>
              </a:spcBef>
              <a:spcAft>
                <a:spcPts val="0"/>
              </a:spcAft>
              <a:buSzPts val="3000"/>
              <a:buNone/>
              <a:defRPr sz="2000" b="1"/>
            </a:lvl2pPr>
            <a:lvl3pPr marL="914446" lvl="2" indent="-152408" algn="l">
              <a:lnSpc>
                <a:spcPct val="125000"/>
              </a:lnSpc>
              <a:spcBef>
                <a:spcPts val="667"/>
              </a:spcBef>
              <a:spcAft>
                <a:spcPts val="0"/>
              </a:spcAft>
              <a:buSzPts val="2800"/>
              <a:buNone/>
              <a:defRPr sz="1867" b="1"/>
            </a:lvl3pPr>
            <a:lvl4pPr marL="1219261" lvl="3" indent="-152408" algn="l">
              <a:lnSpc>
                <a:spcPct val="125000"/>
              </a:lnSpc>
              <a:spcBef>
                <a:spcPts val="667"/>
              </a:spcBef>
              <a:spcAft>
                <a:spcPts val="0"/>
              </a:spcAft>
              <a:buSzPts val="2400"/>
              <a:buNone/>
              <a:defRPr sz="1600" b="1"/>
            </a:lvl4pPr>
            <a:lvl5pPr marL="1524076" lvl="4" indent="-152408" algn="l">
              <a:lnSpc>
                <a:spcPct val="125000"/>
              </a:lnSpc>
              <a:spcBef>
                <a:spcPts val="667"/>
              </a:spcBef>
              <a:spcAft>
                <a:spcPts val="0"/>
              </a:spcAft>
              <a:buSzPts val="2400"/>
              <a:buNone/>
              <a:defRPr sz="1600" b="1"/>
            </a:lvl5pPr>
            <a:lvl6pPr marL="1828891" lvl="5" indent="-152408" algn="l">
              <a:lnSpc>
                <a:spcPct val="90000"/>
              </a:lnSpc>
              <a:spcBef>
                <a:spcPts val="667"/>
              </a:spcBef>
              <a:spcAft>
                <a:spcPts val="0"/>
              </a:spcAft>
              <a:buClr>
                <a:schemeClr val="dk1"/>
              </a:buClr>
              <a:buSzPts val="2400"/>
              <a:buNone/>
              <a:defRPr sz="1600" b="1"/>
            </a:lvl6pPr>
            <a:lvl7pPr marL="2133707" lvl="6" indent="-152408" algn="l">
              <a:lnSpc>
                <a:spcPct val="90000"/>
              </a:lnSpc>
              <a:spcBef>
                <a:spcPts val="467"/>
              </a:spcBef>
              <a:spcAft>
                <a:spcPts val="0"/>
              </a:spcAft>
              <a:buClr>
                <a:schemeClr val="dk1"/>
              </a:buClr>
              <a:buSzPts val="2400"/>
              <a:buNone/>
              <a:defRPr sz="1600" b="1"/>
            </a:lvl7pPr>
            <a:lvl8pPr marL="2438522" lvl="7" indent="-152408" algn="l">
              <a:lnSpc>
                <a:spcPct val="90000"/>
              </a:lnSpc>
              <a:spcBef>
                <a:spcPts val="467"/>
              </a:spcBef>
              <a:spcAft>
                <a:spcPts val="0"/>
              </a:spcAft>
              <a:buClr>
                <a:schemeClr val="dk1"/>
              </a:buClr>
              <a:buSzPts val="2400"/>
              <a:buNone/>
              <a:defRPr sz="1600" b="1"/>
            </a:lvl8pPr>
            <a:lvl9pPr marL="2743337" lvl="8" indent="-152408" algn="l">
              <a:lnSpc>
                <a:spcPct val="90000"/>
              </a:lnSpc>
              <a:spcBef>
                <a:spcPts val="467"/>
              </a:spcBef>
              <a:spcAft>
                <a:spcPts val="0"/>
              </a:spcAft>
              <a:buClr>
                <a:schemeClr val="dk1"/>
              </a:buClr>
              <a:buSzPts val="2400"/>
              <a:buNone/>
              <a:defRPr sz="1600" b="1"/>
            </a:lvl9pPr>
          </a:lstStyle>
          <a:p>
            <a:endParaRPr/>
          </a:p>
        </p:txBody>
      </p:sp>
      <p:sp>
        <p:nvSpPr>
          <p:cNvPr id="209" name="Google Shape;209;p39"/>
          <p:cNvSpPr txBox="1">
            <a:spLocks noGrp="1"/>
          </p:cNvSpPr>
          <p:nvPr>
            <p:ph type="body" idx="4"/>
          </p:nvPr>
        </p:nvSpPr>
        <p:spPr>
          <a:xfrm>
            <a:off x="6172200" y="2505075"/>
            <a:ext cx="5183200" cy="3685000"/>
          </a:xfrm>
          <a:prstGeom prst="rect">
            <a:avLst/>
          </a:prstGeom>
          <a:noFill/>
          <a:ln>
            <a:noFill/>
          </a:ln>
        </p:spPr>
        <p:txBody>
          <a:bodyPr spcFirstLastPara="1" wrap="square" lIns="137150" tIns="68550" rIns="137150" bIns="68550" anchor="t" anchorCtr="0">
            <a:normAutofit/>
          </a:bodyPr>
          <a:lstStyle>
            <a:lvl1pPr marL="304815" lvl="0" indent="-270947" algn="l">
              <a:lnSpc>
                <a:spcPct val="125000"/>
              </a:lnSpc>
              <a:spcBef>
                <a:spcPts val="0"/>
              </a:spcBef>
              <a:spcAft>
                <a:spcPts val="0"/>
              </a:spcAft>
              <a:buSzPts val="2800"/>
              <a:buChar char="•"/>
              <a:defRPr sz="1867"/>
            </a:lvl1pPr>
            <a:lvl2pPr marL="609630" lvl="1" indent="-270947" algn="l">
              <a:lnSpc>
                <a:spcPct val="125000"/>
              </a:lnSpc>
              <a:spcBef>
                <a:spcPts val="667"/>
              </a:spcBef>
              <a:spcAft>
                <a:spcPts val="0"/>
              </a:spcAft>
              <a:buSzPts val="2800"/>
              <a:buChar char="•"/>
              <a:defRPr sz="1867"/>
            </a:lvl2pPr>
            <a:lvl3pPr marL="914446" lvl="2" indent="-270947" algn="l">
              <a:lnSpc>
                <a:spcPct val="125000"/>
              </a:lnSpc>
              <a:spcBef>
                <a:spcPts val="667"/>
              </a:spcBef>
              <a:spcAft>
                <a:spcPts val="0"/>
              </a:spcAft>
              <a:buSzPts val="2800"/>
              <a:buChar char="•"/>
              <a:defRPr sz="1867"/>
            </a:lvl3pPr>
            <a:lvl4pPr marL="1219261" lvl="3" indent="-270947" algn="l">
              <a:lnSpc>
                <a:spcPct val="125000"/>
              </a:lnSpc>
              <a:spcBef>
                <a:spcPts val="667"/>
              </a:spcBef>
              <a:spcAft>
                <a:spcPts val="0"/>
              </a:spcAft>
              <a:buSzPts val="2800"/>
              <a:buChar char="•"/>
              <a:defRPr sz="1867"/>
            </a:lvl4pPr>
            <a:lvl5pPr marL="1524076" lvl="4" indent="-270947" algn="l">
              <a:lnSpc>
                <a:spcPct val="125000"/>
              </a:lnSpc>
              <a:spcBef>
                <a:spcPts val="667"/>
              </a:spcBef>
              <a:spcAft>
                <a:spcPts val="0"/>
              </a:spcAft>
              <a:buSzPts val="2800"/>
              <a:buChar char="•"/>
              <a:defRPr sz="1867"/>
            </a:lvl5pPr>
            <a:lvl6pPr marL="1828891" lvl="5" indent="-270947" algn="l">
              <a:lnSpc>
                <a:spcPct val="90000"/>
              </a:lnSpc>
              <a:spcBef>
                <a:spcPts val="667"/>
              </a:spcBef>
              <a:spcAft>
                <a:spcPts val="0"/>
              </a:spcAft>
              <a:buClr>
                <a:schemeClr val="dk1"/>
              </a:buClr>
              <a:buSzPts val="2800"/>
              <a:buChar char="•"/>
              <a:defRPr sz="1867"/>
            </a:lvl6pPr>
            <a:lvl7pPr marL="2133707" lvl="6" indent="-270947" algn="l">
              <a:lnSpc>
                <a:spcPct val="90000"/>
              </a:lnSpc>
              <a:spcBef>
                <a:spcPts val="467"/>
              </a:spcBef>
              <a:spcAft>
                <a:spcPts val="0"/>
              </a:spcAft>
              <a:buClr>
                <a:schemeClr val="dk1"/>
              </a:buClr>
              <a:buSzPts val="2800"/>
              <a:buChar char="•"/>
              <a:defRPr sz="1867"/>
            </a:lvl7pPr>
            <a:lvl8pPr marL="2438522" lvl="7" indent="-270947" algn="l">
              <a:lnSpc>
                <a:spcPct val="90000"/>
              </a:lnSpc>
              <a:spcBef>
                <a:spcPts val="467"/>
              </a:spcBef>
              <a:spcAft>
                <a:spcPts val="0"/>
              </a:spcAft>
              <a:buClr>
                <a:schemeClr val="dk1"/>
              </a:buClr>
              <a:buSzPts val="2800"/>
              <a:buChar char="•"/>
              <a:defRPr sz="1867"/>
            </a:lvl8pPr>
            <a:lvl9pPr marL="2743337" lvl="8" indent="-270947" algn="l">
              <a:lnSpc>
                <a:spcPct val="90000"/>
              </a:lnSpc>
              <a:spcBef>
                <a:spcPts val="467"/>
              </a:spcBef>
              <a:spcAft>
                <a:spcPts val="0"/>
              </a:spcAft>
              <a:buClr>
                <a:schemeClr val="dk1"/>
              </a:buClr>
              <a:buSzPts val="2800"/>
              <a:buChar char="•"/>
              <a:defRPr sz="1867"/>
            </a:lvl9pPr>
          </a:lstStyle>
          <a:p>
            <a:endParaRPr/>
          </a:p>
        </p:txBody>
      </p:sp>
    </p:spTree>
    <p:extLst>
      <p:ext uri="{BB962C8B-B14F-4D97-AF65-F5344CB8AC3E}">
        <p14:creationId xmlns:p14="http://schemas.microsoft.com/office/powerpoint/2010/main" val="29207262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R - Theme 01 2">
  <p:cSld name="SR - Theme 01 2">
    <p:bg>
      <p:bgPr>
        <a:solidFill>
          <a:schemeClr val="lt1"/>
        </a:solidFill>
        <a:effectLst/>
      </p:bgPr>
    </p:bg>
    <p:spTree>
      <p:nvGrpSpPr>
        <p:cNvPr id="1" name="Shape 210"/>
        <p:cNvGrpSpPr/>
        <p:nvPr/>
      </p:nvGrpSpPr>
      <p:grpSpPr>
        <a:xfrm>
          <a:off x="0" y="0"/>
          <a:ext cx="0" cy="0"/>
          <a:chOff x="0" y="0"/>
          <a:chExt cx="0" cy="0"/>
        </a:xfrm>
      </p:grpSpPr>
    </p:spTree>
    <p:extLst>
      <p:ext uri="{BB962C8B-B14F-4D97-AF65-F5344CB8AC3E}">
        <p14:creationId xmlns:p14="http://schemas.microsoft.com/office/powerpoint/2010/main" val="29328752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Full White Slide">
  <p:cSld name="Full White Slide">
    <p:spTree>
      <p:nvGrpSpPr>
        <p:cNvPr id="1" name="Shape 211"/>
        <p:cNvGrpSpPr/>
        <p:nvPr/>
      </p:nvGrpSpPr>
      <p:grpSpPr>
        <a:xfrm>
          <a:off x="0" y="0"/>
          <a:ext cx="0" cy="0"/>
          <a:chOff x="0" y="0"/>
          <a:chExt cx="0" cy="0"/>
        </a:xfrm>
      </p:grpSpPr>
      <p:pic>
        <p:nvPicPr>
          <p:cNvPr id="212" name="Google Shape;212;p41"/>
          <p:cNvPicPr preferRelativeResize="0"/>
          <p:nvPr/>
        </p:nvPicPr>
        <p:blipFill>
          <a:blip r:embed="rId2">
            <a:alphaModFix/>
          </a:blip>
          <a:stretch>
            <a:fillRect/>
          </a:stretch>
        </p:blipFill>
        <p:spPr>
          <a:xfrm>
            <a:off x="0" y="0"/>
            <a:ext cx="12188825" cy="6856200"/>
          </a:xfrm>
          <a:prstGeom prst="rect">
            <a:avLst/>
          </a:prstGeom>
          <a:noFill/>
          <a:ln>
            <a:noFill/>
          </a:ln>
        </p:spPr>
      </p:pic>
      <p:sp>
        <p:nvSpPr>
          <p:cNvPr id="213" name="Google Shape;213;p41"/>
          <p:cNvSpPr txBox="1">
            <a:spLocks noGrp="1"/>
          </p:cNvSpPr>
          <p:nvPr>
            <p:ph type="title"/>
          </p:nvPr>
        </p:nvSpPr>
        <p:spPr>
          <a:xfrm>
            <a:off x="305067" y="366100"/>
            <a:ext cx="5015200" cy="1318000"/>
          </a:xfrm>
          <a:prstGeom prst="rect">
            <a:avLst/>
          </a:prstGeom>
        </p:spPr>
        <p:txBody>
          <a:bodyPr spcFirstLastPara="1" wrap="square" lIns="182850" tIns="182850" rIns="182850" bIns="182850" anchor="t" anchorCtr="0">
            <a:normAutofit/>
          </a:bodyPr>
          <a:lstStyle>
            <a:lvl1pPr lvl="0">
              <a:spcBef>
                <a:spcPts val="0"/>
              </a:spcBef>
              <a:spcAft>
                <a:spcPts val="0"/>
              </a:spcAft>
              <a:buNone/>
              <a:defRPr sz="3200">
                <a:latin typeface="Source Sans Pro"/>
                <a:ea typeface="Source Sans Pro"/>
                <a:cs typeface="Source Sans Pro"/>
                <a:sym typeface="Source Sans Pro"/>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214" name="Google Shape;214;p41"/>
          <p:cNvSpPr txBox="1">
            <a:spLocks noGrp="1"/>
          </p:cNvSpPr>
          <p:nvPr>
            <p:ph type="subTitle" idx="1"/>
          </p:nvPr>
        </p:nvSpPr>
        <p:spPr>
          <a:xfrm>
            <a:off x="305067" y="1769400"/>
            <a:ext cx="5039600" cy="646800"/>
          </a:xfrm>
          <a:prstGeom prst="rect">
            <a:avLst/>
          </a:prstGeom>
        </p:spPr>
        <p:txBody>
          <a:bodyPr spcFirstLastPara="1" wrap="square" lIns="182850" tIns="182850" rIns="182850" bIns="182850" anchor="t" anchorCtr="0">
            <a:normAutofit/>
          </a:bodyPr>
          <a:lstStyle>
            <a:lvl1pPr lvl="0">
              <a:spcBef>
                <a:spcPts val="0"/>
              </a:spcBef>
              <a:spcAft>
                <a:spcPts val="0"/>
              </a:spcAft>
              <a:buNone/>
              <a:defRPr>
                <a:solidFill>
                  <a:srgbClr val="000000"/>
                </a:solidFill>
                <a:latin typeface="Source Sans Pro"/>
                <a:ea typeface="Source Sans Pro"/>
                <a:cs typeface="Source Sans Pro"/>
                <a:sym typeface="Source Sans Pro"/>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a:endParaRPr/>
          </a:p>
        </p:txBody>
      </p:sp>
    </p:spTree>
    <p:extLst>
      <p:ext uri="{BB962C8B-B14F-4D97-AF65-F5344CB8AC3E}">
        <p14:creationId xmlns:p14="http://schemas.microsoft.com/office/powerpoint/2010/main" val="16608480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gradFill>
          <a:gsLst>
            <a:gs pos="0">
              <a:srgbClr val="0D141C"/>
            </a:gs>
            <a:gs pos="100000">
              <a:srgbClr val="0F2333"/>
            </a:gs>
          </a:gsLst>
          <a:lin ang="2700006" scaled="0"/>
        </a:gradFill>
        <a:effectLst/>
      </p:bgPr>
    </p:bg>
    <p:spTree>
      <p:nvGrpSpPr>
        <p:cNvPr id="1" name="Shape 219"/>
        <p:cNvGrpSpPr/>
        <p:nvPr/>
      </p:nvGrpSpPr>
      <p:grpSpPr>
        <a:xfrm>
          <a:off x="0" y="0"/>
          <a:ext cx="0" cy="0"/>
          <a:chOff x="0" y="0"/>
          <a:chExt cx="0" cy="0"/>
        </a:xfrm>
      </p:grpSpPr>
      <p:pic>
        <p:nvPicPr>
          <p:cNvPr id="220" name="Google Shape;220;p43" title="Green_Blur.png"/>
          <p:cNvPicPr preferRelativeResize="0"/>
          <p:nvPr/>
        </p:nvPicPr>
        <p:blipFill rotWithShape="1">
          <a:blip r:embed="rId2">
            <a:alphaModFix/>
          </a:blip>
          <a:srcRect t="19212" r="42420" b="24067"/>
          <a:stretch/>
        </p:blipFill>
        <p:spPr>
          <a:xfrm>
            <a:off x="5230417" y="0"/>
            <a:ext cx="6959769" cy="6856213"/>
          </a:xfrm>
          <a:prstGeom prst="rect">
            <a:avLst/>
          </a:prstGeom>
          <a:noFill/>
          <a:ln>
            <a:noFill/>
          </a:ln>
        </p:spPr>
      </p:pic>
      <p:pic>
        <p:nvPicPr>
          <p:cNvPr id="221" name="Google Shape;221;p43" descr="preencoded.png"/>
          <p:cNvPicPr preferRelativeResize="0"/>
          <p:nvPr/>
        </p:nvPicPr>
        <p:blipFill rotWithShape="1">
          <a:blip r:embed="rId3">
            <a:alphaModFix/>
          </a:blip>
          <a:srcRect/>
          <a:stretch/>
        </p:blipFill>
        <p:spPr>
          <a:xfrm>
            <a:off x="6858001" y="0"/>
            <a:ext cx="5332611" cy="6856215"/>
          </a:xfrm>
          <a:prstGeom prst="rect">
            <a:avLst/>
          </a:prstGeom>
          <a:noFill/>
          <a:ln>
            <a:noFill/>
          </a:ln>
        </p:spPr>
      </p:pic>
      <p:pic>
        <p:nvPicPr>
          <p:cNvPr id="222" name="Google Shape;222;p43" title="SR SAP Logo Inverse.png"/>
          <p:cNvPicPr preferRelativeResize="0"/>
          <p:nvPr/>
        </p:nvPicPr>
        <p:blipFill rotWithShape="1">
          <a:blip r:embed="rId4">
            <a:alphaModFix/>
          </a:blip>
          <a:srcRect/>
          <a:stretch/>
        </p:blipFill>
        <p:spPr>
          <a:xfrm>
            <a:off x="1090567" y="402734"/>
            <a:ext cx="2116120" cy="417425"/>
          </a:xfrm>
          <a:prstGeom prst="rect">
            <a:avLst/>
          </a:prstGeom>
          <a:noFill/>
          <a:ln>
            <a:noFill/>
          </a:ln>
        </p:spPr>
      </p:pic>
    </p:spTree>
    <p:extLst>
      <p:ext uri="{BB962C8B-B14F-4D97-AF65-F5344CB8AC3E}">
        <p14:creationId xmlns:p14="http://schemas.microsoft.com/office/powerpoint/2010/main" val="18849950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2" type="secHead">
  <p:cSld name="Title Slide 2">
    <p:bg>
      <p:bgPr>
        <a:gradFill>
          <a:gsLst>
            <a:gs pos="0">
              <a:srgbClr val="0D141C"/>
            </a:gs>
            <a:gs pos="100000">
              <a:srgbClr val="0F2333"/>
            </a:gs>
          </a:gsLst>
          <a:lin ang="5400012" scaled="0"/>
        </a:gradFill>
        <a:effectLst/>
      </p:bgPr>
    </p:bg>
    <p:spTree>
      <p:nvGrpSpPr>
        <p:cNvPr id="1" name="Shape 223"/>
        <p:cNvGrpSpPr/>
        <p:nvPr/>
      </p:nvGrpSpPr>
      <p:grpSpPr>
        <a:xfrm>
          <a:off x="0" y="0"/>
          <a:ext cx="0" cy="0"/>
          <a:chOff x="0" y="0"/>
          <a:chExt cx="0" cy="0"/>
        </a:xfrm>
      </p:grpSpPr>
      <p:pic>
        <p:nvPicPr>
          <p:cNvPr id="224" name="Google Shape;224;p44" title="Green_Blur.png"/>
          <p:cNvPicPr preferRelativeResize="0"/>
          <p:nvPr/>
        </p:nvPicPr>
        <p:blipFill rotWithShape="1">
          <a:blip r:embed="rId2">
            <a:alphaModFix/>
          </a:blip>
          <a:srcRect t="19213" r="63706" b="161"/>
          <a:stretch/>
        </p:blipFill>
        <p:spPr>
          <a:xfrm rot="5400000">
            <a:off x="5072061" y="-188975"/>
            <a:ext cx="4387915" cy="9748364"/>
          </a:xfrm>
          <a:prstGeom prst="rect">
            <a:avLst/>
          </a:prstGeom>
          <a:noFill/>
          <a:ln>
            <a:noFill/>
          </a:ln>
        </p:spPr>
      </p:pic>
      <p:sp>
        <p:nvSpPr>
          <p:cNvPr id="225" name="Google Shape;225;p44"/>
          <p:cNvSpPr txBox="1">
            <a:spLocks noGrp="1"/>
          </p:cNvSpPr>
          <p:nvPr>
            <p:ph type="sldNum" idx="12"/>
          </p:nvPr>
        </p:nvSpPr>
        <p:spPr>
          <a:xfrm>
            <a:off x="9267738" y="6217633"/>
            <a:ext cx="2760400" cy="524600"/>
          </a:xfrm>
          <a:prstGeom prst="rect">
            <a:avLst/>
          </a:prstGeom>
        </p:spPr>
        <p:txBody>
          <a:bodyPr spcFirstLastPara="1" wrap="square" lIns="182850" tIns="182850" rIns="182850" bIns="182850" anchor="ctr" anchorCtr="0">
            <a:normAutofit lnSpcReduction="1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de-DE" smtClean="0"/>
              <a:pPr/>
              <a:t>‹Nr.›</a:t>
            </a:fld>
            <a:endParaRPr lang="de-DE"/>
          </a:p>
        </p:txBody>
      </p:sp>
      <p:pic>
        <p:nvPicPr>
          <p:cNvPr id="226" name="Google Shape;226;p44" title="Property 1=Wave C.png"/>
          <p:cNvPicPr preferRelativeResize="0"/>
          <p:nvPr/>
        </p:nvPicPr>
        <p:blipFill rotWithShape="1">
          <a:blip r:embed="rId3">
            <a:alphaModFix/>
          </a:blip>
          <a:srcRect b="21734"/>
          <a:stretch/>
        </p:blipFill>
        <p:spPr>
          <a:xfrm>
            <a:off x="1" y="4174283"/>
            <a:ext cx="12192003" cy="2683717"/>
          </a:xfrm>
          <a:prstGeom prst="rect">
            <a:avLst/>
          </a:prstGeom>
          <a:noFill/>
          <a:ln>
            <a:noFill/>
          </a:ln>
        </p:spPr>
      </p:pic>
      <p:pic>
        <p:nvPicPr>
          <p:cNvPr id="227" name="Google Shape;227;p44" title="SR SAP Logo Inverse.png"/>
          <p:cNvPicPr preferRelativeResize="0"/>
          <p:nvPr/>
        </p:nvPicPr>
        <p:blipFill rotWithShape="1">
          <a:blip r:embed="rId4">
            <a:alphaModFix/>
          </a:blip>
          <a:srcRect/>
          <a:stretch/>
        </p:blipFill>
        <p:spPr>
          <a:xfrm>
            <a:off x="1664434" y="906150"/>
            <a:ext cx="3083029" cy="608157"/>
          </a:xfrm>
          <a:prstGeom prst="rect">
            <a:avLst/>
          </a:prstGeom>
          <a:noFill/>
          <a:ln>
            <a:noFill/>
          </a:ln>
        </p:spPr>
      </p:pic>
    </p:spTree>
    <p:extLst>
      <p:ext uri="{BB962C8B-B14F-4D97-AF65-F5344CB8AC3E}">
        <p14:creationId xmlns:p14="http://schemas.microsoft.com/office/powerpoint/2010/main" val="32077994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3" type="tx">
  <p:cSld name="Title Slide 3">
    <p:spTree>
      <p:nvGrpSpPr>
        <p:cNvPr id="1" name="Shape 228"/>
        <p:cNvGrpSpPr/>
        <p:nvPr/>
      </p:nvGrpSpPr>
      <p:grpSpPr>
        <a:xfrm>
          <a:off x="0" y="0"/>
          <a:ext cx="0" cy="0"/>
          <a:chOff x="0" y="0"/>
          <a:chExt cx="0" cy="0"/>
        </a:xfrm>
      </p:grpSpPr>
      <p:sp>
        <p:nvSpPr>
          <p:cNvPr id="229" name="Google Shape;229;p45"/>
          <p:cNvSpPr txBox="1">
            <a:spLocks noGrp="1"/>
          </p:cNvSpPr>
          <p:nvPr>
            <p:ph type="sldNum" idx="12"/>
          </p:nvPr>
        </p:nvSpPr>
        <p:spPr>
          <a:xfrm>
            <a:off x="9267738" y="6217633"/>
            <a:ext cx="2760400" cy="524600"/>
          </a:xfrm>
          <a:prstGeom prst="rect">
            <a:avLst/>
          </a:prstGeom>
        </p:spPr>
        <p:txBody>
          <a:bodyPr spcFirstLastPara="1" wrap="square" lIns="182850" tIns="182850" rIns="182850" bIns="182850" anchor="ctr" anchorCtr="0">
            <a:normAutofit lnSpcReduction="10000"/>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de-DE" smtClean="0"/>
              <a:pPr/>
              <a:t>‹Nr.›</a:t>
            </a:fld>
            <a:endParaRPr lang="de-DE"/>
          </a:p>
        </p:txBody>
      </p:sp>
      <p:pic>
        <p:nvPicPr>
          <p:cNvPr id="230" name="Google Shape;230;p45" descr="preencoded.png"/>
          <p:cNvPicPr preferRelativeResize="0"/>
          <p:nvPr/>
        </p:nvPicPr>
        <p:blipFill rotWithShape="1">
          <a:blip r:embed="rId2">
            <a:alphaModFix/>
          </a:blip>
          <a:srcRect/>
          <a:stretch/>
        </p:blipFill>
        <p:spPr>
          <a:xfrm>
            <a:off x="1" y="0"/>
            <a:ext cx="12188827" cy="6856216"/>
          </a:xfrm>
          <a:prstGeom prst="rect">
            <a:avLst/>
          </a:prstGeom>
          <a:noFill/>
          <a:ln>
            <a:noFill/>
          </a:ln>
        </p:spPr>
      </p:pic>
      <p:pic>
        <p:nvPicPr>
          <p:cNvPr id="231" name="Google Shape;231;p45"/>
          <p:cNvPicPr preferRelativeResize="0"/>
          <p:nvPr/>
        </p:nvPicPr>
        <p:blipFill rotWithShape="1">
          <a:blip r:embed="rId3">
            <a:alphaModFix/>
          </a:blip>
          <a:srcRect l="1513" r="1522"/>
          <a:stretch/>
        </p:blipFill>
        <p:spPr>
          <a:xfrm flipH="1">
            <a:off x="1" y="1"/>
            <a:ext cx="12191999" cy="6851303"/>
          </a:xfrm>
          <a:prstGeom prst="rect">
            <a:avLst/>
          </a:prstGeom>
          <a:noFill/>
          <a:ln>
            <a:noFill/>
          </a:ln>
        </p:spPr>
      </p:pic>
      <p:sp>
        <p:nvSpPr>
          <p:cNvPr id="232" name="Google Shape;232;p45"/>
          <p:cNvSpPr/>
          <p:nvPr/>
        </p:nvSpPr>
        <p:spPr>
          <a:xfrm>
            <a:off x="16283" y="3305250"/>
            <a:ext cx="12192200" cy="3536400"/>
          </a:xfrm>
          <a:prstGeom prst="rect">
            <a:avLst/>
          </a:prstGeom>
          <a:gradFill>
            <a:gsLst>
              <a:gs pos="0">
                <a:srgbClr val="0F2333"/>
              </a:gs>
              <a:gs pos="100000">
                <a:srgbClr val="FFFFFF">
                  <a:alpha val="0"/>
                </a:srgbClr>
              </a:gs>
            </a:gsLst>
            <a:lin ang="16200038" scaled="0"/>
          </a:gradFill>
          <a:ln>
            <a:noFill/>
          </a:ln>
        </p:spPr>
        <p:txBody>
          <a:bodyPr spcFirstLastPara="1" wrap="square" lIns="60967" tIns="60967" rIns="60967" bIns="60967" anchor="ctr" anchorCtr="0">
            <a:noAutofit/>
          </a:bodyPr>
          <a:lstStyle/>
          <a:p>
            <a:pPr marL="0" lvl="0" indent="0" algn="ctr" rtl="0">
              <a:spcBef>
                <a:spcPts val="0"/>
              </a:spcBef>
              <a:spcAft>
                <a:spcPts val="0"/>
              </a:spcAft>
              <a:buNone/>
            </a:pPr>
            <a:endParaRPr sz="867">
              <a:latin typeface="Inter"/>
              <a:ea typeface="Inter"/>
              <a:cs typeface="Inter"/>
              <a:sym typeface="Inter"/>
            </a:endParaRPr>
          </a:p>
        </p:txBody>
      </p:sp>
      <p:pic>
        <p:nvPicPr>
          <p:cNvPr id="233" name="Google Shape;233;p45" title="Property 1=Line.png"/>
          <p:cNvPicPr preferRelativeResize="0"/>
          <p:nvPr/>
        </p:nvPicPr>
        <p:blipFill rotWithShape="1">
          <a:blip r:embed="rId4">
            <a:alphaModFix/>
          </a:blip>
          <a:srcRect l="3289" r="3279"/>
          <a:stretch/>
        </p:blipFill>
        <p:spPr>
          <a:xfrm>
            <a:off x="1" y="2901467"/>
            <a:ext cx="12192003" cy="3236869"/>
          </a:xfrm>
          <a:prstGeom prst="rect">
            <a:avLst/>
          </a:prstGeom>
          <a:noFill/>
          <a:ln>
            <a:noFill/>
          </a:ln>
        </p:spPr>
      </p:pic>
      <p:pic>
        <p:nvPicPr>
          <p:cNvPr id="234" name="Google Shape;234;p45"/>
          <p:cNvPicPr preferRelativeResize="0"/>
          <p:nvPr/>
        </p:nvPicPr>
        <p:blipFill rotWithShape="1">
          <a:blip r:embed="rId5">
            <a:alphaModFix/>
          </a:blip>
          <a:srcRect l="15343" r="37652"/>
          <a:stretch/>
        </p:blipFill>
        <p:spPr>
          <a:xfrm flipH="1">
            <a:off x="4542701" y="3350"/>
            <a:ext cx="5910383" cy="6851300"/>
          </a:xfrm>
          <a:prstGeom prst="rect">
            <a:avLst/>
          </a:prstGeom>
          <a:noFill/>
          <a:ln>
            <a:noFill/>
          </a:ln>
        </p:spPr>
      </p:pic>
      <p:pic>
        <p:nvPicPr>
          <p:cNvPr id="235" name="Google Shape;235;p45" title="SR SAP Logo Inverse.png"/>
          <p:cNvPicPr preferRelativeResize="0"/>
          <p:nvPr/>
        </p:nvPicPr>
        <p:blipFill rotWithShape="1">
          <a:blip r:embed="rId6">
            <a:alphaModFix/>
          </a:blip>
          <a:srcRect/>
          <a:stretch/>
        </p:blipFill>
        <p:spPr>
          <a:xfrm>
            <a:off x="1090567" y="402734"/>
            <a:ext cx="2116120" cy="417425"/>
          </a:xfrm>
          <a:prstGeom prst="rect">
            <a:avLst/>
          </a:prstGeom>
          <a:noFill/>
          <a:ln>
            <a:noFill/>
          </a:ln>
        </p:spPr>
      </p:pic>
    </p:spTree>
    <p:extLst>
      <p:ext uri="{BB962C8B-B14F-4D97-AF65-F5344CB8AC3E}">
        <p14:creationId xmlns:p14="http://schemas.microsoft.com/office/powerpoint/2010/main" val="30988841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Introduction Slide" type="twoColTx">
  <p:cSld name="Introduction Slide">
    <p:bg>
      <p:bgPr>
        <a:gradFill>
          <a:gsLst>
            <a:gs pos="0">
              <a:srgbClr val="0D141C"/>
            </a:gs>
            <a:gs pos="100000">
              <a:srgbClr val="0F2333"/>
            </a:gs>
          </a:gsLst>
          <a:lin ang="2700006" scaled="0"/>
        </a:gradFill>
        <a:effectLst/>
      </p:bgPr>
    </p:bg>
    <p:spTree>
      <p:nvGrpSpPr>
        <p:cNvPr id="1" name="Shape 236"/>
        <p:cNvGrpSpPr/>
        <p:nvPr/>
      </p:nvGrpSpPr>
      <p:grpSpPr>
        <a:xfrm>
          <a:off x="0" y="0"/>
          <a:ext cx="0" cy="0"/>
          <a:chOff x="0" y="0"/>
          <a:chExt cx="0" cy="0"/>
        </a:xfrm>
      </p:grpSpPr>
      <p:pic>
        <p:nvPicPr>
          <p:cNvPr id="237" name="Google Shape;237;p46" title="Green_Blur.png"/>
          <p:cNvPicPr preferRelativeResize="0"/>
          <p:nvPr/>
        </p:nvPicPr>
        <p:blipFill rotWithShape="1">
          <a:blip r:embed="rId2">
            <a:alphaModFix/>
          </a:blip>
          <a:srcRect l="-124" t="53" r="70711" b="34296"/>
          <a:stretch/>
        </p:blipFill>
        <p:spPr>
          <a:xfrm rot="5400000">
            <a:off x="2169584" y="1132421"/>
            <a:ext cx="3556004" cy="7937495"/>
          </a:xfrm>
          <a:prstGeom prst="rect">
            <a:avLst/>
          </a:prstGeom>
          <a:noFill/>
          <a:ln>
            <a:noFill/>
          </a:ln>
        </p:spPr>
      </p:pic>
      <p:pic>
        <p:nvPicPr>
          <p:cNvPr id="238" name="Google Shape;238;p46" title="Property 1=Wave B.png"/>
          <p:cNvPicPr preferRelativeResize="0"/>
          <p:nvPr/>
        </p:nvPicPr>
        <p:blipFill rotWithShape="1">
          <a:blip r:embed="rId3">
            <a:alphaModFix/>
          </a:blip>
          <a:srcRect b="35254"/>
          <a:stretch/>
        </p:blipFill>
        <p:spPr>
          <a:xfrm flipH="1">
            <a:off x="7" y="4637851"/>
            <a:ext cx="12191993" cy="2220151"/>
          </a:xfrm>
          <a:prstGeom prst="rect">
            <a:avLst/>
          </a:prstGeom>
          <a:noFill/>
          <a:ln>
            <a:noFill/>
          </a:ln>
        </p:spPr>
      </p:pic>
      <p:sp>
        <p:nvSpPr>
          <p:cNvPr id="239" name="Google Shape;239;p46"/>
          <p:cNvSpPr/>
          <p:nvPr/>
        </p:nvSpPr>
        <p:spPr>
          <a:xfrm>
            <a:off x="304800" y="6413500"/>
            <a:ext cx="2216400" cy="140200"/>
          </a:xfrm>
          <a:prstGeom prst="rect">
            <a:avLst/>
          </a:prstGeom>
          <a:noFill/>
          <a:ln>
            <a:noFill/>
          </a:ln>
        </p:spPr>
        <p:txBody>
          <a:bodyPr spcFirstLastPara="1" wrap="square" lIns="0" tIns="0" rIns="0" bIns="0" anchor="b" anchorCtr="0">
            <a:noAutofit/>
          </a:bodyPr>
          <a:lstStyle/>
          <a:p>
            <a:pPr marL="0" marR="0" lvl="0" indent="0" algn="l" rtl="0">
              <a:lnSpc>
                <a:spcPct val="103851"/>
              </a:lnSpc>
              <a:spcBef>
                <a:spcPts val="0"/>
              </a:spcBef>
              <a:spcAft>
                <a:spcPts val="0"/>
              </a:spcAft>
              <a:buClr>
                <a:srgbClr val="8EE8AA"/>
              </a:buClr>
              <a:buSzPts val="1300"/>
              <a:buFont typeface="Inter"/>
              <a:buNone/>
            </a:pPr>
            <a:r>
              <a:rPr lang="en" sz="867" b="0" i="0" u="none" strike="noStrike" cap="none">
                <a:solidFill>
                  <a:srgbClr val="C0C3B9"/>
                </a:solidFill>
                <a:latin typeface="Inter"/>
                <a:ea typeface="Inter"/>
                <a:cs typeface="Inter"/>
                <a:sym typeface="Inter"/>
              </a:rPr>
              <a:t>Copyright © 202</a:t>
            </a:r>
            <a:r>
              <a:rPr lang="en" sz="867">
                <a:solidFill>
                  <a:srgbClr val="C0C3B9"/>
                </a:solidFill>
                <a:latin typeface="Inter"/>
                <a:ea typeface="Inter"/>
                <a:cs typeface="Inter"/>
                <a:sym typeface="Inter"/>
              </a:rPr>
              <a:t>5</a:t>
            </a:r>
            <a:r>
              <a:rPr lang="en" sz="867" b="0" i="0" u="none" strike="noStrike" cap="none">
                <a:solidFill>
                  <a:srgbClr val="C0C3B9"/>
                </a:solidFill>
                <a:latin typeface="Inter"/>
                <a:ea typeface="Inter"/>
                <a:cs typeface="Inter"/>
                <a:sym typeface="Inter"/>
              </a:rPr>
              <a:t> SmartRecruiters, Inc. </a:t>
            </a:r>
            <a:endParaRPr sz="867" b="0" i="0" u="none" strike="noStrike" cap="none">
              <a:solidFill>
                <a:srgbClr val="C0C3B9"/>
              </a:solidFill>
              <a:latin typeface="Calibri"/>
              <a:ea typeface="Calibri"/>
              <a:cs typeface="Calibri"/>
              <a:sym typeface="Calibri"/>
            </a:endParaRPr>
          </a:p>
        </p:txBody>
      </p:sp>
      <p:pic>
        <p:nvPicPr>
          <p:cNvPr id="240" name="Google Shape;240;p46" title="SR SAP Logo Inverse.png"/>
          <p:cNvPicPr preferRelativeResize="0"/>
          <p:nvPr/>
        </p:nvPicPr>
        <p:blipFill rotWithShape="1">
          <a:blip r:embed="rId4">
            <a:alphaModFix/>
          </a:blip>
          <a:srcRect/>
          <a:stretch/>
        </p:blipFill>
        <p:spPr>
          <a:xfrm>
            <a:off x="9309100" y="301134"/>
            <a:ext cx="2116120" cy="417425"/>
          </a:xfrm>
          <a:prstGeom prst="rect">
            <a:avLst/>
          </a:prstGeom>
          <a:noFill/>
          <a:ln>
            <a:noFill/>
          </a:ln>
        </p:spPr>
      </p:pic>
    </p:spTree>
    <p:extLst>
      <p:ext uri="{BB962C8B-B14F-4D97-AF65-F5344CB8AC3E}">
        <p14:creationId xmlns:p14="http://schemas.microsoft.com/office/powerpoint/2010/main" val="37971391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General Slide 1" type="titleOnly">
  <p:cSld name="General Slide 1">
    <p:bg>
      <p:bgPr>
        <a:gradFill>
          <a:gsLst>
            <a:gs pos="0">
              <a:srgbClr val="0D141C"/>
            </a:gs>
            <a:gs pos="100000">
              <a:srgbClr val="0F2333"/>
            </a:gs>
          </a:gsLst>
          <a:lin ang="10800025" scaled="0"/>
        </a:gradFill>
        <a:effectLst/>
      </p:bgPr>
    </p:bg>
    <p:spTree>
      <p:nvGrpSpPr>
        <p:cNvPr id="1" name="Shape 241"/>
        <p:cNvGrpSpPr/>
        <p:nvPr/>
      </p:nvGrpSpPr>
      <p:grpSpPr>
        <a:xfrm>
          <a:off x="0" y="0"/>
          <a:ext cx="0" cy="0"/>
          <a:chOff x="0" y="0"/>
          <a:chExt cx="0" cy="0"/>
        </a:xfrm>
      </p:grpSpPr>
      <p:pic>
        <p:nvPicPr>
          <p:cNvPr id="242" name="Google Shape;242;p47" title="Green_Blur.png"/>
          <p:cNvPicPr preferRelativeResize="0"/>
          <p:nvPr/>
        </p:nvPicPr>
        <p:blipFill rotWithShape="1">
          <a:blip r:embed="rId2">
            <a:alphaModFix/>
          </a:blip>
          <a:srcRect t="30219" r="70857" b="9391"/>
          <a:stretch/>
        </p:blipFill>
        <p:spPr>
          <a:xfrm rot="5400000">
            <a:off x="3902047" y="-1410789"/>
            <a:ext cx="4387915" cy="12191993"/>
          </a:xfrm>
          <a:prstGeom prst="rect">
            <a:avLst/>
          </a:prstGeom>
          <a:noFill/>
          <a:ln>
            <a:noFill/>
          </a:ln>
        </p:spPr>
      </p:pic>
      <p:pic>
        <p:nvPicPr>
          <p:cNvPr id="243" name="Google Shape;243;p47" title="Property 1=Wave C.png"/>
          <p:cNvPicPr preferRelativeResize="0"/>
          <p:nvPr/>
        </p:nvPicPr>
        <p:blipFill rotWithShape="1">
          <a:blip r:embed="rId3">
            <a:alphaModFix/>
          </a:blip>
          <a:srcRect t="16043" b="39306"/>
          <a:stretch/>
        </p:blipFill>
        <p:spPr>
          <a:xfrm>
            <a:off x="1" y="5326900"/>
            <a:ext cx="12192003" cy="1531100"/>
          </a:xfrm>
          <a:prstGeom prst="rect">
            <a:avLst/>
          </a:prstGeom>
          <a:noFill/>
          <a:ln>
            <a:noFill/>
          </a:ln>
        </p:spPr>
      </p:pic>
      <p:pic>
        <p:nvPicPr>
          <p:cNvPr id="244" name="Google Shape;244;p47" title="Property 1=Line.png"/>
          <p:cNvPicPr preferRelativeResize="0"/>
          <p:nvPr/>
        </p:nvPicPr>
        <p:blipFill rotWithShape="1">
          <a:blip r:embed="rId4">
            <a:alphaModFix/>
          </a:blip>
          <a:srcRect t="-129" b="558"/>
          <a:stretch/>
        </p:blipFill>
        <p:spPr>
          <a:xfrm rot="144233">
            <a:off x="-264921" y="4920004"/>
            <a:ext cx="12555725" cy="2258793"/>
          </a:xfrm>
          <a:prstGeom prst="rect">
            <a:avLst/>
          </a:prstGeom>
          <a:noFill/>
          <a:ln>
            <a:noFill/>
          </a:ln>
        </p:spPr>
      </p:pic>
      <p:sp>
        <p:nvSpPr>
          <p:cNvPr id="245" name="Google Shape;245;p47"/>
          <p:cNvSpPr/>
          <p:nvPr/>
        </p:nvSpPr>
        <p:spPr>
          <a:xfrm>
            <a:off x="9540617" y="6413500"/>
            <a:ext cx="2346800" cy="140200"/>
          </a:xfrm>
          <a:prstGeom prst="rect">
            <a:avLst/>
          </a:prstGeom>
          <a:noFill/>
          <a:ln>
            <a:noFill/>
          </a:ln>
        </p:spPr>
        <p:txBody>
          <a:bodyPr spcFirstLastPara="1" wrap="square" lIns="0" tIns="0" rIns="0" bIns="0" anchor="b" anchorCtr="0">
            <a:noAutofit/>
          </a:bodyPr>
          <a:lstStyle/>
          <a:p>
            <a:pPr marL="0" lvl="0" indent="0" algn="r" rtl="0">
              <a:lnSpc>
                <a:spcPct val="103851"/>
              </a:lnSpc>
              <a:spcBef>
                <a:spcPts val="0"/>
              </a:spcBef>
              <a:spcAft>
                <a:spcPts val="0"/>
              </a:spcAft>
              <a:buNone/>
            </a:pPr>
            <a:r>
              <a:rPr lang="en" sz="867">
                <a:solidFill>
                  <a:srgbClr val="C0C3B9"/>
                </a:solidFill>
                <a:latin typeface="Inter"/>
                <a:ea typeface="Inter"/>
                <a:cs typeface="Inter"/>
                <a:sym typeface="Inter"/>
              </a:rPr>
              <a:t>Copyright © 2025 SmartRecruiters, Inc. </a:t>
            </a:r>
            <a:endParaRPr sz="867">
              <a:solidFill>
                <a:srgbClr val="C0C3B9"/>
              </a:solidFill>
              <a:latin typeface="Inter"/>
              <a:ea typeface="Inter"/>
              <a:cs typeface="Inter"/>
              <a:sym typeface="Inter"/>
            </a:endParaRPr>
          </a:p>
        </p:txBody>
      </p:sp>
      <p:pic>
        <p:nvPicPr>
          <p:cNvPr id="246" name="Google Shape;246;p47" title="SR SAP Logo Inverse.png"/>
          <p:cNvPicPr preferRelativeResize="0"/>
          <p:nvPr/>
        </p:nvPicPr>
        <p:blipFill rotWithShape="1">
          <a:blip r:embed="rId5">
            <a:alphaModFix/>
          </a:blip>
          <a:srcRect/>
          <a:stretch/>
        </p:blipFill>
        <p:spPr>
          <a:xfrm>
            <a:off x="9309100" y="301134"/>
            <a:ext cx="2116120" cy="417425"/>
          </a:xfrm>
          <a:prstGeom prst="rect">
            <a:avLst/>
          </a:prstGeom>
          <a:noFill/>
          <a:ln>
            <a:noFill/>
          </a:ln>
        </p:spPr>
      </p:pic>
    </p:spTree>
    <p:extLst>
      <p:ext uri="{BB962C8B-B14F-4D97-AF65-F5344CB8AC3E}">
        <p14:creationId xmlns:p14="http://schemas.microsoft.com/office/powerpoint/2010/main" val="11356734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Agenda Slide">
  <p:cSld name="Agenda Slide">
    <p:bg>
      <p:bgPr>
        <a:gradFill>
          <a:gsLst>
            <a:gs pos="0">
              <a:srgbClr val="0D141C"/>
            </a:gs>
            <a:gs pos="100000">
              <a:srgbClr val="0F2333"/>
            </a:gs>
          </a:gsLst>
          <a:lin ang="2700006" scaled="0"/>
        </a:gradFill>
        <a:effectLst/>
      </p:bgPr>
    </p:bg>
    <p:spTree>
      <p:nvGrpSpPr>
        <p:cNvPr id="1" name="Shape 247"/>
        <p:cNvGrpSpPr/>
        <p:nvPr/>
      </p:nvGrpSpPr>
      <p:grpSpPr>
        <a:xfrm>
          <a:off x="0" y="0"/>
          <a:ext cx="0" cy="0"/>
          <a:chOff x="0" y="0"/>
          <a:chExt cx="0" cy="0"/>
        </a:xfrm>
      </p:grpSpPr>
      <p:pic>
        <p:nvPicPr>
          <p:cNvPr id="248" name="Google Shape;248;p48" title="Green_Blur.png"/>
          <p:cNvPicPr preferRelativeResize="0"/>
          <p:nvPr/>
        </p:nvPicPr>
        <p:blipFill rotWithShape="1">
          <a:blip r:embed="rId2">
            <a:alphaModFix/>
          </a:blip>
          <a:srcRect t="19212" r="79697" b="24067"/>
          <a:stretch/>
        </p:blipFill>
        <p:spPr>
          <a:xfrm>
            <a:off x="9737284" y="0"/>
            <a:ext cx="2454719" cy="6858001"/>
          </a:xfrm>
          <a:prstGeom prst="rect">
            <a:avLst/>
          </a:prstGeom>
          <a:noFill/>
          <a:ln>
            <a:noFill/>
          </a:ln>
        </p:spPr>
      </p:pic>
      <p:sp>
        <p:nvSpPr>
          <p:cNvPr id="249" name="Google Shape;249;p48"/>
          <p:cNvSpPr/>
          <p:nvPr/>
        </p:nvSpPr>
        <p:spPr>
          <a:xfrm>
            <a:off x="812800" y="635000"/>
            <a:ext cx="3713600" cy="895600"/>
          </a:xfrm>
          <a:prstGeom prst="rect">
            <a:avLst/>
          </a:prstGeom>
          <a:noFill/>
          <a:ln>
            <a:noFill/>
          </a:ln>
        </p:spPr>
        <p:txBody>
          <a:bodyPr spcFirstLastPara="1" wrap="square" lIns="0" tIns="0" rIns="0" bIns="0" anchor="t" anchorCtr="0">
            <a:noAutofit/>
          </a:bodyPr>
          <a:lstStyle/>
          <a:p>
            <a:pPr marL="0" marR="0" lvl="0" indent="0" algn="l" rtl="0">
              <a:lnSpc>
                <a:spcPct val="77604"/>
              </a:lnSpc>
              <a:spcBef>
                <a:spcPts val="0"/>
              </a:spcBef>
              <a:spcAft>
                <a:spcPts val="0"/>
              </a:spcAft>
              <a:buClr>
                <a:srgbClr val="D1FAE0"/>
              </a:buClr>
              <a:buSzPts val="9600"/>
              <a:buFont typeface="Montserrat"/>
              <a:buNone/>
            </a:pPr>
            <a:r>
              <a:rPr lang="en" sz="6400" b="1" i="0" u="none" strike="noStrike" cap="none">
                <a:solidFill>
                  <a:srgbClr val="4BD675"/>
                </a:solidFill>
                <a:latin typeface="Montserrat"/>
                <a:ea typeface="Montserrat"/>
                <a:cs typeface="Montserrat"/>
                <a:sym typeface="Montserrat"/>
              </a:rPr>
              <a:t>Agenda</a:t>
            </a:r>
            <a:r>
              <a:rPr lang="en" sz="6400" b="0" i="0" u="none" strike="noStrike" cap="none">
                <a:solidFill>
                  <a:srgbClr val="4BD675"/>
                </a:solidFill>
                <a:latin typeface="Montserrat"/>
                <a:ea typeface="Montserrat"/>
                <a:cs typeface="Montserrat"/>
                <a:sym typeface="Montserrat"/>
              </a:rPr>
              <a:t> </a:t>
            </a:r>
            <a:endParaRPr sz="6400" b="0" i="0" u="none" strike="noStrike" cap="none">
              <a:solidFill>
                <a:srgbClr val="4BD675"/>
              </a:solidFill>
              <a:latin typeface="Calibri"/>
              <a:ea typeface="Calibri"/>
              <a:cs typeface="Calibri"/>
              <a:sym typeface="Calibri"/>
            </a:endParaRPr>
          </a:p>
        </p:txBody>
      </p:sp>
      <p:sp>
        <p:nvSpPr>
          <p:cNvPr id="250" name="Google Shape;250;p48"/>
          <p:cNvSpPr/>
          <p:nvPr/>
        </p:nvSpPr>
        <p:spPr>
          <a:xfrm>
            <a:off x="9098717" y="6413500"/>
            <a:ext cx="2788600" cy="1402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300"/>
              <a:buFont typeface="Inter"/>
              <a:buNone/>
            </a:pPr>
            <a:r>
              <a:rPr lang="en" sz="867">
                <a:solidFill>
                  <a:srgbClr val="C0C3B9"/>
                </a:solidFill>
                <a:latin typeface="Inter"/>
                <a:ea typeface="Inter"/>
                <a:cs typeface="Inter"/>
                <a:sym typeface="Inter"/>
              </a:rPr>
              <a:t>Copyright © 2025 SmartRecruiters, Inc.</a:t>
            </a:r>
            <a:endParaRPr sz="867" b="0" i="0" u="none" strike="noStrike" cap="none">
              <a:solidFill>
                <a:srgbClr val="0F2333"/>
              </a:solidFill>
              <a:latin typeface="Calibri"/>
              <a:ea typeface="Calibri"/>
              <a:cs typeface="Calibri"/>
              <a:sym typeface="Calibri"/>
            </a:endParaRPr>
          </a:p>
        </p:txBody>
      </p:sp>
      <p:pic>
        <p:nvPicPr>
          <p:cNvPr id="251" name="Google Shape;251;p48" title="SR SAP Logo Inverse.png"/>
          <p:cNvPicPr preferRelativeResize="0"/>
          <p:nvPr/>
        </p:nvPicPr>
        <p:blipFill rotWithShape="1">
          <a:blip r:embed="rId3">
            <a:alphaModFix/>
          </a:blip>
          <a:srcRect/>
          <a:stretch/>
        </p:blipFill>
        <p:spPr>
          <a:xfrm>
            <a:off x="9309100" y="301134"/>
            <a:ext cx="2116120" cy="417425"/>
          </a:xfrm>
          <a:prstGeom prst="rect">
            <a:avLst/>
          </a:prstGeom>
          <a:noFill/>
          <a:ln>
            <a:noFill/>
          </a:ln>
        </p:spPr>
      </p:pic>
    </p:spTree>
    <p:extLst>
      <p:ext uri="{BB962C8B-B14F-4D97-AF65-F5344CB8AC3E}">
        <p14:creationId xmlns:p14="http://schemas.microsoft.com/office/powerpoint/2010/main" val="2127221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Leer">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Grafik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75536" y="6270848"/>
            <a:ext cx="1980244" cy="359767"/>
          </a:xfrm>
          <a:prstGeom prst="rect">
            <a:avLst/>
          </a:prstGeom>
        </p:spPr>
      </p:pic>
      <p:pic>
        <p:nvPicPr>
          <p:cNvPr id="11" name="Grafik 10"/>
          <p:cNvPicPr>
            <a:picLocks noChangeAspect="1"/>
          </p:cNvPicPr>
          <p:nvPr userDrawn="1"/>
        </p:nvPicPr>
        <p:blipFill>
          <a:blip r:embed="rId4"/>
          <a:stretch>
            <a:fillRect/>
          </a:stretch>
        </p:blipFill>
        <p:spPr>
          <a:xfrm>
            <a:off x="250299" y="6206609"/>
            <a:ext cx="2373581" cy="540000"/>
          </a:xfrm>
          <a:prstGeom prst="rect">
            <a:avLst/>
          </a:prstGeom>
        </p:spPr>
      </p:pic>
      <p:sp>
        <p:nvSpPr>
          <p:cNvPr id="12" name="Untertitel 2"/>
          <p:cNvSpPr>
            <a:spLocks noGrp="1"/>
          </p:cNvSpPr>
          <p:nvPr>
            <p:ph type="subTitle" idx="1"/>
          </p:nvPr>
        </p:nvSpPr>
        <p:spPr>
          <a:xfrm>
            <a:off x="911424" y="2348880"/>
            <a:ext cx="5904000" cy="621178"/>
          </a:xfrm>
        </p:spPr>
        <p:txBody>
          <a:bodyPr>
            <a:normAutofit/>
          </a:bodyPr>
          <a:lstStyle>
            <a:lvl1pPr marL="0" indent="0" algn="l">
              <a:buNone/>
              <a:defRPr sz="16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
              <a:t>Formatvorlage des Untertitelmasters durch Klicken bearbeiten</a:t>
            </a:r>
          </a:p>
        </p:txBody>
      </p:sp>
      <p:sp>
        <p:nvSpPr>
          <p:cNvPr id="13" name="Titel 11"/>
          <p:cNvSpPr>
            <a:spLocks noGrp="1"/>
          </p:cNvSpPr>
          <p:nvPr>
            <p:ph type="title" hasCustomPrompt="1"/>
          </p:nvPr>
        </p:nvSpPr>
        <p:spPr>
          <a:xfrm>
            <a:off x="914049" y="899255"/>
            <a:ext cx="5902031" cy="1350434"/>
          </a:xfrm>
        </p:spPr>
        <p:txBody>
          <a:bodyPr anchor="t">
            <a:normAutofit/>
          </a:bodyPr>
          <a:lstStyle>
            <a:lvl1pPr algn="l">
              <a:defRPr sz="3500" b="0">
                <a:solidFill>
                  <a:schemeClr val="tx1"/>
                </a:solidFill>
              </a:defRPr>
            </a:lvl1pPr>
          </a:lstStyle>
          <a:p>
            <a:r>
              <a:rPr lang="de"/>
              <a:t>Titelmasterformat </a:t>
            </a:r>
            <a:br>
              <a:rPr lang="de-DE"/>
            </a:br>
            <a:r>
              <a:rPr lang="de"/>
              <a:t>durch Klicken bearbeiten</a:t>
            </a:r>
          </a:p>
        </p:txBody>
      </p:sp>
      <p:pic>
        <p:nvPicPr>
          <p:cNvPr id="8" name="Grafik 7" descr="Ein Bild, das Text, Geschirr enthält.&#10;&#10;Automatisch generierte Beschreibung">
            <a:extLst>
              <a:ext uri="{FF2B5EF4-FFF2-40B4-BE49-F238E27FC236}">
                <a16:creationId xmlns:a16="http://schemas.microsoft.com/office/drawing/2014/main" id="{6DE9D799-7347-4155-B10C-F135EEA707F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97843" y="5858270"/>
            <a:ext cx="1519806" cy="432000"/>
          </a:xfrm>
          <a:prstGeom prst="rect">
            <a:avLst/>
          </a:prstGeom>
        </p:spPr>
      </p:pic>
    </p:spTree>
    <p:extLst>
      <p:ext uri="{BB962C8B-B14F-4D97-AF65-F5344CB8AC3E}">
        <p14:creationId xmlns:p14="http://schemas.microsoft.com/office/powerpoint/2010/main" val="13445398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General Slide 11">
  <p:cSld name="General Slide 11">
    <p:bg>
      <p:bgPr>
        <a:gradFill>
          <a:gsLst>
            <a:gs pos="0">
              <a:srgbClr val="0D141C"/>
            </a:gs>
            <a:gs pos="100000">
              <a:srgbClr val="0F2333"/>
            </a:gs>
          </a:gsLst>
          <a:lin ang="2700006" scaled="0"/>
        </a:gradFill>
        <a:effectLst/>
      </p:bgPr>
    </p:bg>
    <p:spTree>
      <p:nvGrpSpPr>
        <p:cNvPr id="1" name="Shape 252"/>
        <p:cNvGrpSpPr/>
        <p:nvPr/>
      </p:nvGrpSpPr>
      <p:grpSpPr>
        <a:xfrm>
          <a:off x="0" y="0"/>
          <a:ext cx="0" cy="0"/>
          <a:chOff x="0" y="0"/>
          <a:chExt cx="0" cy="0"/>
        </a:xfrm>
      </p:grpSpPr>
      <p:pic>
        <p:nvPicPr>
          <p:cNvPr id="253" name="Google Shape;253;p49" title="Green_Blur.png"/>
          <p:cNvPicPr preferRelativeResize="0"/>
          <p:nvPr/>
        </p:nvPicPr>
        <p:blipFill rotWithShape="1">
          <a:blip r:embed="rId2">
            <a:alphaModFix/>
          </a:blip>
          <a:srcRect t="19212" r="79697" b="24067"/>
          <a:stretch/>
        </p:blipFill>
        <p:spPr>
          <a:xfrm>
            <a:off x="9737284" y="0"/>
            <a:ext cx="2454719" cy="6858001"/>
          </a:xfrm>
          <a:prstGeom prst="rect">
            <a:avLst/>
          </a:prstGeom>
          <a:noFill/>
          <a:ln>
            <a:noFill/>
          </a:ln>
        </p:spPr>
      </p:pic>
      <p:sp>
        <p:nvSpPr>
          <p:cNvPr id="254" name="Google Shape;254;p49"/>
          <p:cNvSpPr/>
          <p:nvPr/>
        </p:nvSpPr>
        <p:spPr>
          <a:xfrm>
            <a:off x="9098717" y="6413500"/>
            <a:ext cx="2788600" cy="1402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300"/>
              <a:buFont typeface="Inter"/>
              <a:buNone/>
            </a:pPr>
            <a:r>
              <a:rPr lang="en" sz="867">
                <a:solidFill>
                  <a:srgbClr val="C0C3B9"/>
                </a:solidFill>
                <a:latin typeface="Inter"/>
                <a:ea typeface="Inter"/>
                <a:cs typeface="Inter"/>
                <a:sym typeface="Inter"/>
              </a:rPr>
              <a:t>Copyright © 2025 SmartRecruiters, Inc.</a:t>
            </a:r>
            <a:endParaRPr sz="867" b="0" i="0" u="none" strike="noStrike" cap="none">
              <a:solidFill>
                <a:srgbClr val="0F2333"/>
              </a:solidFill>
              <a:latin typeface="Calibri"/>
              <a:ea typeface="Calibri"/>
              <a:cs typeface="Calibri"/>
              <a:sym typeface="Calibri"/>
            </a:endParaRPr>
          </a:p>
        </p:txBody>
      </p:sp>
      <p:pic>
        <p:nvPicPr>
          <p:cNvPr id="255" name="Google Shape;255;p49" title="SR SAP Logo Inverse.png"/>
          <p:cNvPicPr preferRelativeResize="0"/>
          <p:nvPr/>
        </p:nvPicPr>
        <p:blipFill rotWithShape="1">
          <a:blip r:embed="rId3">
            <a:alphaModFix/>
          </a:blip>
          <a:srcRect/>
          <a:stretch/>
        </p:blipFill>
        <p:spPr>
          <a:xfrm>
            <a:off x="9309100" y="301134"/>
            <a:ext cx="2116120" cy="417425"/>
          </a:xfrm>
          <a:prstGeom prst="rect">
            <a:avLst/>
          </a:prstGeom>
          <a:noFill/>
          <a:ln>
            <a:noFill/>
          </a:ln>
        </p:spPr>
      </p:pic>
    </p:spTree>
    <p:extLst>
      <p:ext uri="{BB962C8B-B14F-4D97-AF65-F5344CB8AC3E}">
        <p14:creationId xmlns:p14="http://schemas.microsoft.com/office/powerpoint/2010/main" val="19870715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hapter Title Slide 1">
  <p:cSld name="Chapter Title Slide 1">
    <p:bg>
      <p:bgPr>
        <a:gradFill>
          <a:gsLst>
            <a:gs pos="0">
              <a:srgbClr val="0D141C"/>
            </a:gs>
            <a:gs pos="100000">
              <a:srgbClr val="0F2333"/>
            </a:gs>
          </a:gsLst>
          <a:lin ang="2700006" scaled="0"/>
        </a:gradFill>
        <a:effectLst/>
      </p:bgPr>
    </p:bg>
    <p:spTree>
      <p:nvGrpSpPr>
        <p:cNvPr id="1" name="Shape 256"/>
        <p:cNvGrpSpPr/>
        <p:nvPr/>
      </p:nvGrpSpPr>
      <p:grpSpPr>
        <a:xfrm>
          <a:off x="0" y="0"/>
          <a:ext cx="0" cy="0"/>
          <a:chOff x="0" y="0"/>
          <a:chExt cx="0" cy="0"/>
        </a:xfrm>
      </p:grpSpPr>
      <p:pic>
        <p:nvPicPr>
          <p:cNvPr id="257" name="Google Shape;257;p50" title="Green_Blur.png"/>
          <p:cNvPicPr preferRelativeResize="0"/>
          <p:nvPr/>
        </p:nvPicPr>
        <p:blipFill rotWithShape="1">
          <a:blip r:embed="rId2">
            <a:alphaModFix/>
          </a:blip>
          <a:srcRect t="19212" r="79954" b="24067"/>
          <a:stretch/>
        </p:blipFill>
        <p:spPr>
          <a:xfrm rot="5400000">
            <a:off x="3942759" y="-1381454"/>
            <a:ext cx="4309736" cy="12195246"/>
          </a:xfrm>
          <a:prstGeom prst="rect">
            <a:avLst/>
          </a:prstGeom>
          <a:noFill/>
          <a:ln>
            <a:noFill/>
          </a:ln>
        </p:spPr>
      </p:pic>
      <p:pic>
        <p:nvPicPr>
          <p:cNvPr id="258" name="Google Shape;258;p50" title="Property 1=Wave D.png"/>
          <p:cNvPicPr preferRelativeResize="0"/>
          <p:nvPr/>
        </p:nvPicPr>
        <p:blipFill rotWithShape="1">
          <a:blip r:embed="rId3">
            <a:alphaModFix/>
          </a:blip>
          <a:srcRect b="15197"/>
          <a:stretch/>
        </p:blipFill>
        <p:spPr>
          <a:xfrm>
            <a:off x="1" y="3950033"/>
            <a:ext cx="12192003" cy="2907967"/>
          </a:xfrm>
          <a:prstGeom prst="rect">
            <a:avLst/>
          </a:prstGeom>
          <a:noFill/>
          <a:ln>
            <a:noFill/>
          </a:ln>
        </p:spPr>
      </p:pic>
      <p:pic>
        <p:nvPicPr>
          <p:cNvPr id="259" name="Google Shape;259;p50" title="SR SAP Logo Inverse.png"/>
          <p:cNvPicPr preferRelativeResize="0"/>
          <p:nvPr/>
        </p:nvPicPr>
        <p:blipFill rotWithShape="1">
          <a:blip r:embed="rId4">
            <a:alphaModFix/>
          </a:blip>
          <a:srcRect/>
          <a:stretch/>
        </p:blipFill>
        <p:spPr>
          <a:xfrm>
            <a:off x="601634" y="6172644"/>
            <a:ext cx="2055294" cy="405429"/>
          </a:xfrm>
          <a:prstGeom prst="rect">
            <a:avLst/>
          </a:prstGeom>
          <a:noFill/>
          <a:ln>
            <a:noFill/>
          </a:ln>
        </p:spPr>
      </p:pic>
    </p:spTree>
    <p:extLst>
      <p:ext uri="{BB962C8B-B14F-4D97-AF65-F5344CB8AC3E}">
        <p14:creationId xmlns:p14="http://schemas.microsoft.com/office/powerpoint/2010/main" val="4115656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hapter Title Slide 2">
  <p:cSld name="Chapter Title Slide 2">
    <p:bg>
      <p:bgPr>
        <a:solidFill>
          <a:srgbClr val="FCFCF8"/>
        </a:solidFill>
        <a:effectLst/>
      </p:bgPr>
    </p:bg>
    <p:spTree>
      <p:nvGrpSpPr>
        <p:cNvPr id="1" name="Shape 260"/>
        <p:cNvGrpSpPr/>
        <p:nvPr/>
      </p:nvGrpSpPr>
      <p:grpSpPr>
        <a:xfrm>
          <a:off x="0" y="0"/>
          <a:ext cx="0" cy="0"/>
          <a:chOff x="0" y="0"/>
          <a:chExt cx="0" cy="0"/>
        </a:xfrm>
      </p:grpSpPr>
      <p:pic>
        <p:nvPicPr>
          <p:cNvPr id="261" name="Google Shape;261;p51" title="Green_Blur.png"/>
          <p:cNvPicPr preferRelativeResize="0"/>
          <p:nvPr/>
        </p:nvPicPr>
        <p:blipFill rotWithShape="1">
          <a:blip r:embed="rId2">
            <a:alphaModFix/>
          </a:blip>
          <a:srcRect t="19212" r="79954" b="24067"/>
          <a:stretch/>
        </p:blipFill>
        <p:spPr>
          <a:xfrm rot="5400000">
            <a:off x="3942759" y="-1381454"/>
            <a:ext cx="4309736" cy="12195246"/>
          </a:xfrm>
          <a:prstGeom prst="rect">
            <a:avLst/>
          </a:prstGeom>
          <a:noFill/>
          <a:ln>
            <a:noFill/>
          </a:ln>
        </p:spPr>
      </p:pic>
      <p:pic>
        <p:nvPicPr>
          <p:cNvPr id="262" name="Google Shape;262;p51" title="Property 1=Wave D.png"/>
          <p:cNvPicPr preferRelativeResize="0"/>
          <p:nvPr/>
        </p:nvPicPr>
        <p:blipFill rotWithShape="1">
          <a:blip r:embed="rId3">
            <a:alphaModFix/>
          </a:blip>
          <a:srcRect b="15197"/>
          <a:stretch/>
        </p:blipFill>
        <p:spPr>
          <a:xfrm>
            <a:off x="1" y="3950033"/>
            <a:ext cx="12192003" cy="2907967"/>
          </a:xfrm>
          <a:prstGeom prst="rect">
            <a:avLst/>
          </a:prstGeom>
          <a:noFill/>
          <a:ln>
            <a:noFill/>
          </a:ln>
        </p:spPr>
      </p:pic>
      <p:pic>
        <p:nvPicPr>
          <p:cNvPr id="263" name="Google Shape;263;p51" title="SR SAP Logo Inverse.png"/>
          <p:cNvPicPr preferRelativeResize="0"/>
          <p:nvPr/>
        </p:nvPicPr>
        <p:blipFill rotWithShape="1">
          <a:blip r:embed="rId4">
            <a:alphaModFix/>
          </a:blip>
          <a:srcRect/>
          <a:stretch/>
        </p:blipFill>
        <p:spPr>
          <a:xfrm>
            <a:off x="601634" y="6172644"/>
            <a:ext cx="2055294" cy="405429"/>
          </a:xfrm>
          <a:prstGeom prst="rect">
            <a:avLst/>
          </a:prstGeom>
          <a:noFill/>
          <a:ln>
            <a:noFill/>
          </a:ln>
        </p:spPr>
      </p:pic>
    </p:spTree>
    <p:extLst>
      <p:ext uri="{BB962C8B-B14F-4D97-AF65-F5344CB8AC3E}">
        <p14:creationId xmlns:p14="http://schemas.microsoft.com/office/powerpoint/2010/main" val="29612942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General Slide 2">
  <p:cSld name="General Slide 2">
    <p:bg>
      <p:bgPr>
        <a:gradFill>
          <a:gsLst>
            <a:gs pos="0">
              <a:srgbClr val="0D141C"/>
            </a:gs>
            <a:gs pos="100000">
              <a:srgbClr val="0F2333"/>
            </a:gs>
          </a:gsLst>
          <a:lin ang="10800025" scaled="0"/>
        </a:gradFill>
        <a:effectLst/>
      </p:bgPr>
    </p:bg>
    <p:spTree>
      <p:nvGrpSpPr>
        <p:cNvPr id="1" name="Shape 264"/>
        <p:cNvGrpSpPr/>
        <p:nvPr/>
      </p:nvGrpSpPr>
      <p:grpSpPr>
        <a:xfrm>
          <a:off x="0" y="0"/>
          <a:ext cx="0" cy="0"/>
          <a:chOff x="0" y="0"/>
          <a:chExt cx="0" cy="0"/>
        </a:xfrm>
      </p:grpSpPr>
      <p:pic>
        <p:nvPicPr>
          <p:cNvPr id="265" name="Google Shape;265;p52" title="Property 1=Line.png"/>
          <p:cNvPicPr preferRelativeResize="0"/>
          <p:nvPr/>
        </p:nvPicPr>
        <p:blipFill rotWithShape="1">
          <a:blip r:embed="rId2">
            <a:alphaModFix/>
          </a:blip>
          <a:srcRect t="199" b="199"/>
          <a:stretch/>
        </p:blipFill>
        <p:spPr>
          <a:xfrm rot="-337157">
            <a:off x="2737336" y="4271940"/>
            <a:ext cx="12188826" cy="3011500"/>
          </a:xfrm>
          <a:prstGeom prst="rect">
            <a:avLst/>
          </a:prstGeom>
          <a:noFill/>
          <a:ln>
            <a:noFill/>
          </a:ln>
        </p:spPr>
      </p:pic>
      <p:sp>
        <p:nvSpPr>
          <p:cNvPr id="266" name="Google Shape;266;p52"/>
          <p:cNvSpPr/>
          <p:nvPr/>
        </p:nvSpPr>
        <p:spPr>
          <a:xfrm>
            <a:off x="9113217" y="6413500"/>
            <a:ext cx="2774000" cy="1402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300"/>
              <a:buFont typeface="Inter"/>
              <a:buNone/>
            </a:pPr>
            <a:r>
              <a:rPr lang="en" sz="867">
                <a:solidFill>
                  <a:srgbClr val="C0C3B9"/>
                </a:solidFill>
                <a:latin typeface="Inter"/>
                <a:ea typeface="Inter"/>
                <a:cs typeface="Inter"/>
                <a:sym typeface="Inter"/>
              </a:rPr>
              <a:t>Copyright © 2025 SmartRecruiters, Inc.</a:t>
            </a:r>
            <a:endParaRPr sz="867" b="0" i="0" u="none" strike="noStrike" cap="none">
              <a:solidFill>
                <a:srgbClr val="0F2333"/>
              </a:solidFill>
              <a:latin typeface="Calibri"/>
              <a:ea typeface="Calibri"/>
              <a:cs typeface="Calibri"/>
              <a:sym typeface="Calibri"/>
            </a:endParaRPr>
          </a:p>
        </p:txBody>
      </p:sp>
      <p:pic>
        <p:nvPicPr>
          <p:cNvPr id="267" name="Google Shape;267;p52" title="SR SAP Logo Inverse.png"/>
          <p:cNvPicPr preferRelativeResize="0"/>
          <p:nvPr/>
        </p:nvPicPr>
        <p:blipFill rotWithShape="1">
          <a:blip r:embed="rId3">
            <a:alphaModFix/>
          </a:blip>
          <a:srcRect/>
          <a:stretch/>
        </p:blipFill>
        <p:spPr>
          <a:xfrm>
            <a:off x="9508067" y="504334"/>
            <a:ext cx="2116120" cy="417425"/>
          </a:xfrm>
          <a:prstGeom prst="rect">
            <a:avLst/>
          </a:prstGeom>
          <a:noFill/>
          <a:ln>
            <a:noFill/>
          </a:ln>
        </p:spPr>
      </p:pic>
    </p:spTree>
    <p:extLst>
      <p:ext uri="{BB962C8B-B14F-4D97-AF65-F5344CB8AC3E}">
        <p14:creationId xmlns:p14="http://schemas.microsoft.com/office/powerpoint/2010/main" val="16314467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General Slide 3">
  <p:cSld name="General Slide 3">
    <p:spTree>
      <p:nvGrpSpPr>
        <p:cNvPr id="1" name="Shape 268"/>
        <p:cNvGrpSpPr/>
        <p:nvPr/>
      </p:nvGrpSpPr>
      <p:grpSpPr>
        <a:xfrm>
          <a:off x="0" y="0"/>
          <a:ext cx="0" cy="0"/>
          <a:chOff x="0" y="0"/>
          <a:chExt cx="0" cy="0"/>
        </a:xfrm>
      </p:grpSpPr>
      <p:grpSp>
        <p:nvGrpSpPr>
          <p:cNvPr id="269" name="Google Shape;269;p53"/>
          <p:cNvGrpSpPr/>
          <p:nvPr/>
        </p:nvGrpSpPr>
        <p:grpSpPr>
          <a:xfrm>
            <a:off x="8205246" y="-139001"/>
            <a:ext cx="3985531" cy="7136003"/>
            <a:chOff x="12309225" y="-208501"/>
            <a:chExt cx="5978894" cy="10704004"/>
          </a:xfrm>
        </p:grpSpPr>
        <p:pic>
          <p:nvPicPr>
            <p:cNvPr id="270" name="Google Shape;270;p53" title="Property 1=Wave C.png"/>
            <p:cNvPicPr preferRelativeResize="0"/>
            <p:nvPr/>
          </p:nvPicPr>
          <p:blipFill>
            <a:blip r:embed="rId2">
              <a:alphaModFix/>
            </a:blip>
            <a:stretch>
              <a:fillRect/>
            </a:stretch>
          </p:blipFill>
          <p:spPr>
            <a:xfrm rot="-5400000">
              <a:off x="8464263" y="3636461"/>
              <a:ext cx="10699028" cy="3009105"/>
            </a:xfrm>
            <a:prstGeom prst="rect">
              <a:avLst/>
            </a:prstGeom>
            <a:noFill/>
            <a:ln>
              <a:noFill/>
            </a:ln>
          </p:spPr>
        </p:pic>
        <p:sp>
          <p:nvSpPr>
            <p:cNvPr id="271" name="Google Shape;271;p53"/>
            <p:cNvSpPr/>
            <p:nvPr/>
          </p:nvSpPr>
          <p:spPr>
            <a:xfrm>
              <a:off x="14379419" y="-208497"/>
              <a:ext cx="3908700" cy="10704000"/>
            </a:xfrm>
            <a:prstGeom prst="rect">
              <a:avLst/>
            </a:prstGeom>
            <a:solidFill>
              <a:srgbClr val="0F2333"/>
            </a:solidFill>
            <a:ln>
              <a:noFill/>
            </a:ln>
          </p:spPr>
          <p:txBody>
            <a:bodyPr spcFirstLastPara="1" wrap="square" lIns="91450" tIns="91450" rIns="91450" bIns="91450" anchor="ctr" anchorCtr="0">
              <a:noAutofit/>
            </a:bodyPr>
            <a:lstStyle/>
            <a:p>
              <a:pPr marL="0" lvl="0" indent="0" algn="ctr" rtl="0">
                <a:spcBef>
                  <a:spcPts val="0"/>
                </a:spcBef>
                <a:spcAft>
                  <a:spcPts val="0"/>
                </a:spcAft>
                <a:buNone/>
              </a:pPr>
              <a:endParaRPr sz="867">
                <a:latin typeface="Inter"/>
                <a:ea typeface="Inter"/>
                <a:cs typeface="Inter"/>
                <a:sym typeface="Inter"/>
              </a:endParaRPr>
            </a:p>
          </p:txBody>
        </p:sp>
      </p:grpSp>
      <p:sp>
        <p:nvSpPr>
          <p:cNvPr id="272" name="Google Shape;272;p53"/>
          <p:cNvSpPr/>
          <p:nvPr/>
        </p:nvSpPr>
        <p:spPr>
          <a:xfrm>
            <a:off x="9229117" y="6413500"/>
            <a:ext cx="2658600" cy="1402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4BD675"/>
              </a:buClr>
              <a:buSzPts val="1300"/>
              <a:buFont typeface="Inter"/>
              <a:buNone/>
            </a:pPr>
            <a:r>
              <a:rPr lang="en" sz="867">
                <a:solidFill>
                  <a:srgbClr val="C0C3B9"/>
                </a:solidFill>
                <a:latin typeface="Inter"/>
                <a:ea typeface="Inter"/>
                <a:cs typeface="Inter"/>
                <a:sym typeface="Inter"/>
              </a:rPr>
              <a:t>Copyright © 2025 SmartRecruiters, Inc.</a:t>
            </a:r>
            <a:endParaRPr sz="867" b="0" i="0" u="none" strike="noStrike" cap="none">
              <a:solidFill>
                <a:srgbClr val="C0C3B9"/>
              </a:solidFill>
              <a:latin typeface="Calibri"/>
              <a:ea typeface="Calibri"/>
              <a:cs typeface="Calibri"/>
              <a:sym typeface="Calibri"/>
            </a:endParaRPr>
          </a:p>
        </p:txBody>
      </p:sp>
      <p:pic>
        <p:nvPicPr>
          <p:cNvPr id="273" name="Google Shape;273;p53" title="SR SAP Logo Inverse.png"/>
          <p:cNvPicPr preferRelativeResize="0"/>
          <p:nvPr/>
        </p:nvPicPr>
        <p:blipFill rotWithShape="1">
          <a:blip r:embed="rId3">
            <a:alphaModFix/>
          </a:blip>
          <a:srcRect/>
          <a:stretch/>
        </p:blipFill>
        <p:spPr>
          <a:xfrm>
            <a:off x="9501767" y="504334"/>
            <a:ext cx="2116120" cy="417425"/>
          </a:xfrm>
          <a:prstGeom prst="rect">
            <a:avLst/>
          </a:prstGeom>
          <a:noFill/>
          <a:ln>
            <a:noFill/>
          </a:ln>
        </p:spPr>
      </p:pic>
    </p:spTree>
    <p:extLst>
      <p:ext uri="{BB962C8B-B14F-4D97-AF65-F5344CB8AC3E}">
        <p14:creationId xmlns:p14="http://schemas.microsoft.com/office/powerpoint/2010/main" val="23146856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General Slide 3 1">
  <p:cSld name="General Slide 3 1">
    <p:spTree>
      <p:nvGrpSpPr>
        <p:cNvPr id="1" name="Shape 274"/>
        <p:cNvGrpSpPr/>
        <p:nvPr/>
      </p:nvGrpSpPr>
      <p:grpSpPr>
        <a:xfrm>
          <a:off x="0" y="0"/>
          <a:ext cx="0" cy="0"/>
          <a:chOff x="0" y="0"/>
          <a:chExt cx="0" cy="0"/>
        </a:xfrm>
      </p:grpSpPr>
      <p:pic>
        <p:nvPicPr>
          <p:cNvPr id="275" name="Google Shape;275;p54" title="Green_Blur.png"/>
          <p:cNvPicPr preferRelativeResize="0"/>
          <p:nvPr/>
        </p:nvPicPr>
        <p:blipFill rotWithShape="1">
          <a:blip r:embed="rId2">
            <a:alphaModFix/>
          </a:blip>
          <a:srcRect l="-460" t="31281" r="57037" b="31556"/>
          <a:stretch/>
        </p:blipFill>
        <p:spPr>
          <a:xfrm rot="10800000">
            <a:off x="-14103" y="-42334"/>
            <a:ext cx="5937903" cy="6914434"/>
          </a:xfrm>
          <a:prstGeom prst="rect">
            <a:avLst/>
          </a:prstGeom>
          <a:noFill/>
          <a:ln>
            <a:noFill/>
          </a:ln>
        </p:spPr>
      </p:pic>
      <p:grpSp>
        <p:nvGrpSpPr>
          <p:cNvPr id="276" name="Google Shape;276;p54"/>
          <p:cNvGrpSpPr/>
          <p:nvPr/>
        </p:nvGrpSpPr>
        <p:grpSpPr>
          <a:xfrm flipH="1">
            <a:off x="-12892" y="-139001"/>
            <a:ext cx="3985531" cy="7136003"/>
            <a:chOff x="12309225" y="-208501"/>
            <a:chExt cx="5978894" cy="10704004"/>
          </a:xfrm>
        </p:grpSpPr>
        <p:pic>
          <p:nvPicPr>
            <p:cNvPr id="277" name="Google Shape;277;p54" title="Property 1=Wave C.png"/>
            <p:cNvPicPr preferRelativeResize="0"/>
            <p:nvPr/>
          </p:nvPicPr>
          <p:blipFill>
            <a:blip r:embed="rId3">
              <a:alphaModFix/>
            </a:blip>
            <a:stretch>
              <a:fillRect/>
            </a:stretch>
          </p:blipFill>
          <p:spPr>
            <a:xfrm rot="-5400000">
              <a:off x="8464263" y="3636461"/>
              <a:ext cx="10699028" cy="3009105"/>
            </a:xfrm>
            <a:prstGeom prst="rect">
              <a:avLst/>
            </a:prstGeom>
            <a:noFill/>
            <a:ln>
              <a:noFill/>
            </a:ln>
          </p:spPr>
        </p:pic>
        <p:sp>
          <p:nvSpPr>
            <p:cNvPr id="278" name="Google Shape;278;p54"/>
            <p:cNvSpPr/>
            <p:nvPr/>
          </p:nvSpPr>
          <p:spPr>
            <a:xfrm>
              <a:off x="14379419" y="-208497"/>
              <a:ext cx="3908700" cy="10704000"/>
            </a:xfrm>
            <a:prstGeom prst="rect">
              <a:avLst/>
            </a:prstGeom>
            <a:solidFill>
              <a:srgbClr val="0F2333"/>
            </a:solidFill>
            <a:ln>
              <a:noFill/>
            </a:ln>
          </p:spPr>
          <p:txBody>
            <a:bodyPr spcFirstLastPara="1" wrap="square" lIns="91450" tIns="91450" rIns="91450" bIns="91450" anchor="ctr" anchorCtr="0">
              <a:noAutofit/>
            </a:bodyPr>
            <a:lstStyle/>
            <a:p>
              <a:pPr marL="0" lvl="0" indent="0" algn="ctr" rtl="0">
                <a:spcBef>
                  <a:spcPts val="0"/>
                </a:spcBef>
                <a:spcAft>
                  <a:spcPts val="0"/>
                </a:spcAft>
                <a:buNone/>
              </a:pPr>
              <a:endParaRPr sz="867">
                <a:latin typeface="Inter"/>
                <a:ea typeface="Inter"/>
                <a:cs typeface="Inter"/>
                <a:sym typeface="Inter"/>
              </a:endParaRPr>
            </a:p>
          </p:txBody>
        </p:sp>
      </p:grpSp>
      <p:sp>
        <p:nvSpPr>
          <p:cNvPr id="279" name="Google Shape;279;p54"/>
          <p:cNvSpPr/>
          <p:nvPr/>
        </p:nvSpPr>
        <p:spPr>
          <a:xfrm>
            <a:off x="304800" y="6413500"/>
            <a:ext cx="2730800" cy="140200"/>
          </a:xfrm>
          <a:prstGeom prst="rect">
            <a:avLst/>
          </a:prstGeom>
          <a:noFill/>
          <a:ln>
            <a:noFill/>
          </a:ln>
        </p:spPr>
        <p:txBody>
          <a:bodyPr spcFirstLastPara="1" wrap="square" lIns="0" tIns="0" rIns="0" bIns="0" anchor="b" anchorCtr="0">
            <a:noAutofit/>
          </a:bodyPr>
          <a:lstStyle/>
          <a:p>
            <a:pPr marL="0" marR="0" lvl="0" indent="0" algn="l" rtl="0">
              <a:lnSpc>
                <a:spcPct val="103851"/>
              </a:lnSpc>
              <a:spcBef>
                <a:spcPts val="0"/>
              </a:spcBef>
              <a:spcAft>
                <a:spcPts val="0"/>
              </a:spcAft>
              <a:buClr>
                <a:srgbClr val="92958E"/>
              </a:buClr>
              <a:buSzPts val="1300"/>
              <a:buFont typeface="Inter"/>
              <a:buNone/>
            </a:pPr>
            <a:r>
              <a:rPr lang="en" sz="867">
                <a:solidFill>
                  <a:srgbClr val="92958E"/>
                </a:solidFill>
                <a:latin typeface="Inter"/>
                <a:ea typeface="Inter"/>
                <a:cs typeface="Inter"/>
                <a:sym typeface="Inter"/>
              </a:rPr>
              <a:t>Copyright © 2025 SmartRecruiters, Inc.</a:t>
            </a:r>
            <a:endParaRPr sz="867" b="0" i="0" u="none" strike="noStrike" cap="none">
              <a:solidFill>
                <a:srgbClr val="0F2333"/>
              </a:solidFill>
              <a:latin typeface="Calibri"/>
              <a:ea typeface="Calibri"/>
              <a:cs typeface="Calibri"/>
              <a:sym typeface="Calibri"/>
            </a:endParaRPr>
          </a:p>
        </p:txBody>
      </p:sp>
      <p:pic>
        <p:nvPicPr>
          <p:cNvPr id="280" name="Google Shape;280;p54" title="SR SAP Logo Inverse.png"/>
          <p:cNvPicPr preferRelativeResize="0"/>
          <p:nvPr/>
        </p:nvPicPr>
        <p:blipFill rotWithShape="1">
          <a:blip r:embed="rId4">
            <a:alphaModFix/>
          </a:blip>
          <a:srcRect/>
          <a:stretch/>
        </p:blipFill>
        <p:spPr>
          <a:xfrm>
            <a:off x="567267" y="504334"/>
            <a:ext cx="2116120" cy="417425"/>
          </a:xfrm>
          <a:prstGeom prst="rect">
            <a:avLst/>
          </a:prstGeom>
          <a:noFill/>
          <a:ln>
            <a:noFill/>
          </a:ln>
        </p:spPr>
      </p:pic>
    </p:spTree>
    <p:extLst>
      <p:ext uri="{BB962C8B-B14F-4D97-AF65-F5344CB8AC3E}">
        <p14:creationId xmlns:p14="http://schemas.microsoft.com/office/powerpoint/2010/main" val="31136507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General Slide Picture 1" type="blank">
  <p:cSld name="General Slide Picture 1">
    <p:spTree>
      <p:nvGrpSpPr>
        <p:cNvPr id="1" name="Shape 281"/>
        <p:cNvGrpSpPr/>
        <p:nvPr/>
      </p:nvGrpSpPr>
      <p:grpSpPr>
        <a:xfrm>
          <a:off x="0" y="0"/>
          <a:ext cx="0" cy="0"/>
          <a:chOff x="0" y="0"/>
          <a:chExt cx="0" cy="0"/>
        </a:xfrm>
      </p:grpSpPr>
      <p:pic>
        <p:nvPicPr>
          <p:cNvPr id="282" name="Google Shape;282;p55" title="Green_Blur.png"/>
          <p:cNvPicPr preferRelativeResize="0"/>
          <p:nvPr/>
        </p:nvPicPr>
        <p:blipFill rotWithShape="1">
          <a:blip r:embed="rId2">
            <a:alphaModFix/>
          </a:blip>
          <a:srcRect t="19213" r="42420" b="29183"/>
          <a:stretch/>
        </p:blipFill>
        <p:spPr>
          <a:xfrm rot="10800000">
            <a:off x="-474398" y="2"/>
            <a:ext cx="5885815" cy="5275115"/>
          </a:xfrm>
          <a:prstGeom prst="rect">
            <a:avLst/>
          </a:prstGeom>
          <a:noFill/>
          <a:ln>
            <a:noFill/>
          </a:ln>
        </p:spPr>
      </p:pic>
      <p:pic>
        <p:nvPicPr>
          <p:cNvPr id="283" name="Google Shape;283;p55" descr="preencoded.png"/>
          <p:cNvPicPr preferRelativeResize="0"/>
          <p:nvPr/>
        </p:nvPicPr>
        <p:blipFill rotWithShape="1">
          <a:blip r:embed="rId3">
            <a:alphaModFix/>
          </a:blip>
          <a:srcRect/>
          <a:stretch/>
        </p:blipFill>
        <p:spPr>
          <a:xfrm>
            <a:off x="-113983" y="0"/>
            <a:ext cx="4469611" cy="6856215"/>
          </a:xfrm>
          <a:prstGeom prst="rect">
            <a:avLst/>
          </a:prstGeom>
          <a:noFill/>
          <a:ln>
            <a:noFill/>
          </a:ln>
        </p:spPr>
      </p:pic>
      <p:pic>
        <p:nvPicPr>
          <p:cNvPr id="284" name="Google Shape;284;p55" title="SR SAP Logo.png"/>
          <p:cNvPicPr preferRelativeResize="0"/>
          <p:nvPr/>
        </p:nvPicPr>
        <p:blipFill rotWithShape="1">
          <a:blip r:embed="rId4">
            <a:alphaModFix/>
          </a:blip>
          <a:srcRect t="10"/>
          <a:stretch/>
        </p:blipFill>
        <p:spPr>
          <a:xfrm>
            <a:off x="9550400" y="514188"/>
            <a:ext cx="2031473" cy="397730"/>
          </a:xfrm>
          <a:prstGeom prst="rect">
            <a:avLst/>
          </a:prstGeom>
          <a:noFill/>
          <a:ln>
            <a:noFill/>
          </a:ln>
        </p:spPr>
      </p:pic>
      <p:sp>
        <p:nvSpPr>
          <p:cNvPr id="285" name="Google Shape;285;p55"/>
          <p:cNvSpPr/>
          <p:nvPr/>
        </p:nvSpPr>
        <p:spPr>
          <a:xfrm>
            <a:off x="9207383" y="6413500"/>
            <a:ext cx="2680200" cy="1402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300"/>
              <a:buFont typeface="Inter"/>
              <a:buNone/>
            </a:pPr>
            <a:r>
              <a:rPr lang="en" sz="867">
                <a:solidFill>
                  <a:srgbClr val="C0C3B9"/>
                </a:solidFill>
                <a:latin typeface="Inter"/>
                <a:ea typeface="Inter"/>
                <a:cs typeface="Inter"/>
                <a:sym typeface="Inter"/>
              </a:rPr>
              <a:t>Copyright © 2025 SmartRecruiters, Inc.</a:t>
            </a:r>
            <a:endParaRPr sz="867" b="0" i="0" u="none" strike="noStrike" cap="none">
              <a:solidFill>
                <a:srgbClr val="0F2333"/>
              </a:solidFill>
              <a:latin typeface="Calibri"/>
              <a:ea typeface="Calibri"/>
              <a:cs typeface="Calibri"/>
              <a:sym typeface="Calibri"/>
            </a:endParaRPr>
          </a:p>
        </p:txBody>
      </p:sp>
    </p:spTree>
    <p:extLst>
      <p:ext uri="{BB962C8B-B14F-4D97-AF65-F5344CB8AC3E}">
        <p14:creationId xmlns:p14="http://schemas.microsoft.com/office/powerpoint/2010/main" val="9052681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ig Stat Slide 1">
  <p:cSld name="Big Stat Slide 1">
    <p:bg>
      <p:bgPr>
        <a:gradFill>
          <a:gsLst>
            <a:gs pos="0">
              <a:srgbClr val="0D141C"/>
            </a:gs>
            <a:gs pos="100000">
              <a:srgbClr val="0F2333"/>
            </a:gs>
          </a:gsLst>
          <a:lin ang="0" scaled="0"/>
        </a:gradFill>
        <a:effectLst/>
      </p:bgPr>
    </p:bg>
    <p:spTree>
      <p:nvGrpSpPr>
        <p:cNvPr id="1" name="Shape 286"/>
        <p:cNvGrpSpPr/>
        <p:nvPr/>
      </p:nvGrpSpPr>
      <p:grpSpPr>
        <a:xfrm>
          <a:off x="0" y="0"/>
          <a:ext cx="0" cy="0"/>
          <a:chOff x="0" y="0"/>
          <a:chExt cx="0" cy="0"/>
        </a:xfrm>
      </p:grpSpPr>
      <p:pic>
        <p:nvPicPr>
          <p:cNvPr id="287" name="Google Shape;287;p56" title="Property 1=Line.png"/>
          <p:cNvPicPr preferRelativeResize="0"/>
          <p:nvPr/>
        </p:nvPicPr>
        <p:blipFill rotWithShape="1">
          <a:blip r:embed="rId2">
            <a:alphaModFix/>
          </a:blip>
          <a:srcRect t="4324" b="20607"/>
          <a:stretch/>
        </p:blipFill>
        <p:spPr>
          <a:xfrm>
            <a:off x="1" y="4587767"/>
            <a:ext cx="12192003" cy="2270233"/>
          </a:xfrm>
          <a:prstGeom prst="rect">
            <a:avLst/>
          </a:prstGeom>
          <a:noFill/>
          <a:ln>
            <a:noFill/>
          </a:ln>
        </p:spPr>
      </p:pic>
      <p:sp>
        <p:nvSpPr>
          <p:cNvPr id="288" name="Google Shape;288;p56"/>
          <p:cNvSpPr/>
          <p:nvPr/>
        </p:nvSpPr>
        <p:spPr>
          <a:xfrm>
            <a:off x="8779983" y="6413500"/>
            <a:ext cx="3107200" cy="1402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32A964"/>
              </a:buClr>
              <a:buSzPts val="1300"/>
              <a:buFont typeface="Inter"/>
              <a:buNone/>
            </a:pPr>
            <a:r>
              <a:rPr lang="en" sz="867">
                <a:solidFill>
                  <a:srgbClr val="C0C3B9"/>
                </a:solidFill>
                <a:latin typeface="Inter"/>
                <a:ea typeface="Inter"/>
                <a:cs typeface="Inter"/>
                <a:sym typeface="Inter"/>
              </a:rPr>
              <a:t>Copyright © 2025 SmartRecruiters, Inc.</a:t>
            </a:r>
            <a:endParaRPr sz="867" b="0" i="0" u="none" strike="noStrike" cap="none">
              <a:solidFill>
                <a:srgbClr val="C0C3B9"/>
              </a:solidFill>
              <a:latin typeface="Calibri"/>
              <a:ea typeface="Calibri"/>
              <a:cs typeface="Calibri"/>
              <a:sym typeface="Calibri"/>
            </a:endParaRPr>
          </a:p>
        </p:txBody>
      </p:sp>
      <p:pic>
        <p:nvPicPr>
          <p:cNvPr id="289" name="Google Shape;289;p56" title="SR SAP Logo Inverse.png"/>
          <p:cNvPicPr preferRelativeResize="0"/>
          <p:nvPr/>
        </p:nvPicPr>
        <p:blipFill rotWithShape="1">
          <a:blip r:embed="rId3">
            <a:alphaModFix/>
          </a:blip>
          <a:srcRect/>
          <a:stretch/>
        </p:blipFill>
        <p:spPr>
          <a:xfrm>
            <a:off x="5072067" y="511124"/>
            <a:ext cx="2047304" cy="403861"/>
          </a:xfrm>
          <a:prstGeom prst="rect">
            <a:avLst/>
          </a:prstGeom>
          <a:noFill/>
          <a:ln>
            <a:noFill/>
          </a:ln>
        </p:spPr>
      </p:pic>
      <p:pic>
        <p:nvPicPr>
          <p:cNvPr id="290" name="Google Shape;290;p56" title="Green_Blur.png"/>
          <p:cNvPicPr preferRelativeResize="0"/>
          <p:nvPr/>
        </p:nvPicPr>
        <p:blipFill rotWithShape="1">
          <a:blip r:embed="rId4">
            <a:alphaModFix/>
          </a:blip>
          <a:srcRect l="65123" t="64719" b="-53"/>
          <a:stretch/>
        </p:blipFill>
        <p:spPr>
          <a:xfrm>
            <a:off x="0" y="0"/>
            <a:ext cx="3622157" cy="3669733"/>
          </a:xfrm>
          <a:prstGeom prst="rect">
            <a:avLst/>
          </a:prstGeom>
          <a:noFill/>
          <a:ln>
            <a:noFill/>
          </a:ln>
        </p:spPr>
      </p:pic>
    </p:spTree>
    <p:extLst>
      <p:ext uri="{BB962C8B-B14F-4D97-AF65-F5344CB8AC3E}">
        <p14:creationId xmlns:p14="http://schemas.microsoft.com/office/powerpoint/2010/main" val="2590733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ig Stat Slide 2">
  <p:cSld name="Big Stat Slide 2">
    <p:spTree>
      <p:nvGrpSpPr>
        <p:cNvPr id="1" name="Shape 291"/>
        <p:cNvGrpSpPr/>
        <p:nvPr/>
      </p:nvGrpSpPr>
      <p:grpSpPr>
        <a:xfrm>
          <a:off x="0" y="0"/>
          <a:ext cx="0" cy="0"/>
          <a:chOff x="0" y="0"/>
          <a:chExt cx="0" cy="0"/>
        </a:xfrm>
      </p:grpSpPr>
      <p:pic>
        <p:nvPicPr>
          <p:cNvPr id="292" name="Google Shape;292;p57" descr="preencoded.png"/>
          <p:cNvPicPr preferRelativeResize="0"/>
          <p:nvPr/>
        </p:nvPicPr>
        <p:blipFill rotWithShape="1">
          <a:blip r:embed="rId2">
            <a:alphaModFix/>
          </a:blip>
          <a:srcRect/>
          <a:stretch/>
        </p:blipFill>
        <p:spPr>
          <a:xfrm>
            <a:off x="1" y="0"/>
            <a:ext cx="12188827" cy="6856216"/>
          </a:xfrm>
          <a:prstGeom prst="rect">
            <a:avLst/>
          </a:prstGeom>
          <a:noFill/>
          <a:ln>
            <a:noFill/>
          </a:ln>
        </p:spPr>
      </p:pic>
      <p:pic>
        <p:nvPicPr>
          <p:cNvPr id="293" name="Google Shape;293;p57" descr="preencoded.png"/>
          <p:cNvPicPr preferRelativeResize="0"/>
          <p:nvPr/>
        </p:nvPicPr>
        <p:blipFill rotWithShape="1">
          <a:blip r:embed="rId3">
            <a:alphaModFix/>
          </a:blip>
          <a:srcRect/>
          <a:stretch/>
        </p:blipFill>
        <p:spPr>
          <a:xfrm>
            <a:off x="0" y="3092450"/>
            <a:ext cx="12188825" cy="3764570"/>
          </a:xfrm>
          <a:prstGeom prst="rect">
            <a:avLst/>
          </a:prstGeom>
          <a:noFill/>
          <a:ln>
            <a:noFill/>
          </a:ln>
        </p:spPr>
      </p:pic>
      <p:pic>
        <p:nvPicPr>
          <p:cNvPr id="294" name="Google Shape;294;p57" descr="preencoded.png"/>
          <p:cNvPicPr preferRelativeResize="0"/>
          <p:nvPr/>
        </p:nvPicPr>
        <p:blipFill rotWithShape="1">
          <a:blip r:embed="rId4">
            <a:alphaModFix/>
          </a:blip>
          <a:srcRect/>
          <a:stretch/>
        </p:blipFill>
        <p:spPr>
          <a:xfrm>
            <a:off x="0" y="3235326"/>
            <a:ext cx="12188834" cy="3478895"/>
          </a:xfrm>
          <a:prstGeom prst="rect">
            <a:avLst/>
          </a:prstGeom>
          <a:noFill/>
          <a:ln>
            <a:noFill/>
          </a:ln>
        </p:spPr>
      </p:pic>
      <p:sp>
        <p:nvSpPr>
          <p:cNvPr id="295" name="Google Shape;295;p57"/>
          <p:cNvSpPr/>
          <p:nvPr/>
        </p:nvSpPr>
        <p:spPr>
          <a:xfrm>
            <a:off x="9214633" y="6413500"/>
            <a:ext cx="2673000" cy="1402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61798B"/>
              </a:buClr>
              <a:buSzPts val="1300"/>
              <a:buFont typeface="Inter"/>
              <a:buNone/>
            </a:pPr>
            <a:r>
              <a:rPr lang="en" sz="867">
                <a:solidFill>
                  <a:srgbClr val="61798B"/>
                </a:solidFill>
                <a:latin typeface="Inter"/>
                <a:ea typeface="Inter"/>
                <a:cs typeface="Inter"/>
                <a:sym typeface="Inter"/>
              </a:rPr>
              <a:t>Copyright © 2025 SmartRecruiters, Inc.</a:t>
            </a:r>
            <a:endParaRPr sz="867" b="0" i="0" u="none" strike="noStrike" cap="none">
              <a:solidFill>
                <a:srgbClr val="0F2333"/>
              </a:solidFill>
              <a:latin typeface="Calibri"/>
              <a:ea typeface="Calibri"/>
              <a:cs typeface="Calibri"/>
              <a:sym typeface="Calibri"/>
            </a:endParaRPr>
          </a:p>
        </p:txBody>
      </p:sp>
      <p:pic>
        <p:nvPicPr>
          <p:cNvPr id="296" name="Google Shape;296;p57" title="SR SAP Logo Inverse.png"/>
          <p:cNvPicPr preferRelativeResize="0"/>
          <p:nvPr/>
        </p:nvPicPr>
        <p:blipFill rotWithShape="1">
          <a:blip r:embed="rId5">
            <a:alphaModFix/>
          </a:blip>
          <a:srcRect/>
          <a:stretch/>
        </p:blipFill>
        <p:spPr>
          <a:xfrm>
            <a:off x="5072067" y="511124"/>
            <a:ext cx="2047304" cy="403861"/>
          </a:xfrm>
          <a:prstGeom prst="rect">
            <a:avLst/>
          </a:prstGeom>
          <a:noFill/>
          <a:ln>
            <a:noFill/>
          </a:ln>
        </p:spPr>
      </p:pic>
    </p:spTree>
    <p:extLst>
      <p:ext uri="{BB962C8B-B14F-4D97-AF65-F5344CB8AC3E}">
        <p14:creationId xmlns:p14="http://schemas.microsoft.com/office/powerpoint/2010/main" val="36249168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General Slide Picture 2">
  <p:cSld name="General Slide Picture 2">
    <p:spTree>
      <p:nvGrpSpPr>
        <p:cNvPr id="1" name="Shape 297"/>
        <p:cNvGrpSpPr/>
        <p:nvPr/>
      </p:nvGrpSpPr>
      <p:grpSpPr>
        <a:xfrm>
          <a:off x="0" y="0"/>
          <a:ext cx="0" cy="0"/>
          <a:chOff x="0" y="0"/>
          <a:chExt cx="0" cy="0"/>
        </a:xfrm>
      </p:grpSpPr>
      <p:pic>
        <p:nvPicPr>
          <p:cNvPr id="298" name="Google Shape;298;p58" title="Property 1=Wave B.png"/>
          <p:cNvPicPr preferRelativeResize="0"/>
          <p:nvPr/>
        </p:nvPicPr>
        <p:blipFill rotWithShape="1">
          <a:blip r:embed="rId2">
            <a:alphaModFix/>
          </a:blip>
          <a:srcRect l="5147" t="-33529" r="28093"/>
          <a:stretch/>
        </p:blipFill>
        <p:spPr>
          <a:xfrm>
            <a:off x="1" y="0"/>
            <a:ext cx="12192003" cy="6858002"/>
          </a:xfrm>
          <a:prstGeom prst="rect">
            <a:avLst/>
          </a:prstGeom>
          <a:noFill/>
          <a:ln>
            <a:noFill/>
          </a:ln>
        </p:spPr>
      </p:pic>
      <p:pic>
        <p:nvPicPr>
          <p:cNvPr id="299" name="Google Shape;299;p58" descr="preencoded.png"/>
          <p:cNvPicPr preferRelativeResize="0"/>
          <p:nvPr/>
        </p:nvPicPr>
        <p:blipFill rotWithShape="1">
          <a:blip r:embed="rId3">
            <a:alphaModFix/>
          </a:blip>
          <a:srcRect/>
          <a:stretch/>
        </p:blipFill>
        <p:spPr>
          <a:xfrm>
            <a:off x="1" y="0"/>
            <a:ext cx="12188827" cy="6856216"/>
          </a:xfrm>
          <a:prstGeom prst="rect">
            <a:avLst/>
          </a:prstGeom>
          <a:noFill/>
          <a:ln>
            <a:noFill/>
          </a:ln>
        </p:spPr>
      </p:pic>
      <p:sp>
        <p:nvSpPr>
          <p:cNvPr id="300" name="Google Shape;300;p58"/>
          <p:cNvSpPr/>
          <p:nvPr/>
        </p:nvSpPr>
        <p:spPr>
          <a:xfrm>
            <a:off x="9192900" y="6413500"/>
            <a:ext cx="2694400" cy="1402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D1FAE0"/>
              </a:buClr>
              <a:buSzPts val="1300"/>
              <a:buFont typeface="Inter"/>
              <a:buNone/>
            </a:pPr>
            <a:r>
              <a:rPr lang="en" sz="867">
                <a:solidFill>
                  <a:srgbClr val="C0C3B9"/>
                </a:solidFill>
                <a:latin typeface="Inter"/>
                <a:ea typeface="Inter"/>
                <a:cs typeface="Inter"/>
                <a:sym typeface="Inter"/>
              </a:rPr>
              <a:t>Copyright © 2025 SmartRecruiters, Inc.</a:t>
            </a:r>
            <a:endParaRPr sz="867" b="0" i="0" u="none" strike="noStrike" cap="none">
              <a:solidFill>
                <a:srgbClr val="C0C3B9"/>
              </a:solidFill>
              <a:latin typeface="Calibri"/>
              <a:ea typeface="Calibri"/>
              <a:cs typeface="Calibri"/>
              <a:sym typeface="Calibri"/>
            </a:endParaRPr>
          </a:p>
        </p:txBody>
      </p:sp>
      <p:pic>
        <p:nvPicPr>
          <p:cNvPr id="301" name="Google Shape;301;p58" title="SR SAP Logo.png"/>
          <p:cNvPicPr preferRelativeResize="0"/>
          <p:nvPr/>
        </p:nvPicPr>
        <p:blipFill rotWithShape="1">
          <a:blip r:embed="rId4">
            <a:alphaModFix/>
          </a:blip>
          <a:srcRect t="10"/>
          <a:stretch/>
        </p:blipFill>
        <p:spPr>
          <a:xfrm>
            <a:off x="9550400" y="514188"/>
            <a:ext cx="2031473" cy="397730"/>
          </a:xfrm>
          <a:prstGeom prst="rect">
            <a:avLst/>
          </a:prstGeom>
          <a:noFill/>
          <a:ln>
            <a:noFill/>
          </a:ln>
        </p:spPr>
      </p:pic>
    </p:spTree>
    <p:extLst>
      <p:ext uri="{BB962C8B-B14F-4D97-AF65-F5344CB8AC3E}">
        <p14:creationId xmlns:p14="http://schemas.microsoft.com/office/powerpoint/2010/main" val="1883638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Leer">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Grafik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75536" y="6270848"/>
            <a:ext cx="1980244" cy="359767"/>
          </a:xfrm>
          <a:prstGeom prst="rect">
            <a:avLst/>
          </a:prstGeom>
        </p:spPr>
      </p:pic>
      <p:pic>
        <p:nvPicPr>
          <p:cNvPr id="11" name="Grafik 10"/>
          <p:cNvPicPr>
            <a:picLocks noChangeAspect="1"/>
          </p:cNvPicPr>
          <p:nvPr userDrawn="1"/>
        </p:nvPicPr>
        <p:blipFill>
          <a:blip r:embed="rId4"/>
          <a:stretch>
            <a:fillRect/>
          </a:stretch>
        </p:blipFill>
        <p:spPr>
          <a:xfrm>
            <a:off x="255366" y="6206609"/>
            <a:ext cx="1229104" cy="540000"/>
          </a:xfrm>
          <a:prstGeom prst="rect">
            <a:avLst/>
          </a:prstGeom>
        </p:spPr>
      </p:pic>
      <p:sp>
        <p:nvSpPr>
          <p:cNvPr id="12" name="Untertitel 2"/>
          <p:cNvSpPr>
            <a:spLocks noGrp="1"/>
          </p:cNvSpPr>
          <p:nvPr>
            <p:ph type="subTitle" idx="1"/>
          </p:nvPr>
        </p:nvSpPr>
        <p:spPr>
          <a:xfrm>
            <a:off x="911424" y="2348880"/>
            <a:ext cx="5904000" cy="621178"/>
          </a:xfrm>
        </p:spPr>
        <p:txBody>
          <a:bodyPr>
            <a:normAutofit/>
          </a:bodyPr>
          <a:lstStyle>
            <a:lvl1pPr marL="0" indent="0" algn="l">
              <a:buNone/>
              <a:defRPr sz="16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
              <a:t>Formatvorlage des Untertitelmasters durch Klicken bearbeiten</a:t>
            </a:r>
          </a:p>
        </p:txBody>
      </p:sp>
      <p:sp>
        <p:nvSpPr>
          <p:cNvPr id="13" name="Titel 11"/>
          <p:cNvSpPr>
            <a:spLocks noGrp="1"/>
          </p:cNvSpPr>
          <p:nvPr>
            <p:ph type="title" hasCustomPrompt="1"/>
          </p:nvPr>
        </p:nvSpPr>
        <p:spPr>
          <a:xfrm>
            <a:off x="914049" y="899255"/>
            <a:ext cx="5902031" cy="1350434"/>
          </a:xfrm>
        </p:spPr>
        <p:txBody>
          <a:bodyPr anchor="t">
            <a:normAutofit/>
          </a:bodyPr>
          <a:lstStyle>
            <a:lvl1pPr algn="l">
              <a:defRPr sz="3500" b="0">
                <a:solidFill>
                  <a:schemeClr val="tx1"/>
                </a:solidFill>
              </a:defRPr>
            </a:lvl1pPr>
          </a:lstStyle>
          <a:p>
            <a:r>
              <a:rPr lang="de"/>
              <a:t>Titelmasterformat </a:t>
            </a:r>
            <a:br>
              <a:rPr lang="de-DE"/>
            </a:br>
            <a:r>
              <a:rPr lang="de"/>
              <a:t>durch Klicken bearbeiten</a:t>
            </a:r>
          </a:p>
        </p:txBody>
      </p:sp>
      <p:pic>
        <p:nvPicPr>
          <p:cNvPr id="8" name="Grafik 7" descr="Ein Bild, das Text, Geschirr enthält.&#10;&#10;Automatisch generierte Beschreibung">
            <a:extLst>
              <a:ext uri="{FF2B5EF4-FFF2-40B4-BE49-F238E27FC236}">
                <a16:creationId xmlns:a16="http://schemas.microsoft.com/office/drawing/2014/main" id="{0DF1B9AD-94BD-4759-9C55-CE8194D0AF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97843" y="5858270"/>
            <a:ext cx="1519806" cy="432000"/>
          </a:xfrm>
          <a:prstGeom prst="rect">
            <a:avLst/>
          </a:prstGeom>
        </p:spPr>
      </p:pic>
    </p:spTree>
    <p:extLst>
      <p:ext uri="{BB962C8B-B14F-4D97-AF65-F5344CB8AC3E}">
        <p14:creationId xmlns:p14="http://schemas.microsoft.com/office/powerpoint/2010/main" val="2834450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302"/>
        <p:cNvGrpSpPr/>
        <p:nvPr/>
      </p:nvGrpSpPr>
      <p:grpSpPr>
        <a:xfrm>
          <a:off x="0" y="0"/>
          <a:ext cx="0" cy="0"/>
          <a:chOff x="0" y="0"/>
          <a:chExt cx="0" cy="0"/>
        </a:xfrm>
      </p:grpSpPr>
      <p:pic>
        <p:nvPicPr>
          <p:cNvPr id="303" name="Google Shape;303;p59" title="Property 1=Wave C.png"/>
          <p:cNvPicPr preferRelativeResize="0"/>
          <p:nvPr/>
        </p:nvPicPr>
        <p:blipFill rotWithShape="1">
          <a:blip r:embed="rId2">
            <a:alphaModFix/>
          </a:blip>
          <a:srcRect t="51246" b="20137"/>
          <a:stretch/>
        </p:blipFill>
        <p:spPr>
          <a:xfrm>
            <a:off x="1" y="-76200"/>
            <a:ext cx="12192003" cy="981268"/>
          </a:xfrm>
          <a:prstGeom prst="rect">
            <a:avLst/>
          </a:prstGeom>
          <a:noFill/>
          <a:ln>
            <a:noFill/>
          </a:ln>
        </p:spPr>
      </p:pic>
      <p:pic>
        <p:nvPicPr>
          <p:cNvPr id="304" name="Google Shape;304;p59" descr="preencoded.png"/>
          <p:cNvPicPr preferRelativeResize="0"/>
          <p:nvPr/>
        </p:nvPicPr>
        <p:blipFill rotWithShape="1">
          <a:blip r:embed="rId3">
            <a:alphaModFix/>
          </a:blip>
          <a:srcRect l="-926" r="-824"/>
          <a:stretch/>
        </p:blipFill>
        <p:spPr>
          <a:xfrm>
            <a:off x="-165100" y="0"/>
            <a:ext cx="12509505" cy="1409734"/>
          </a:xfrm>
          <a:prstGeom prst="rect">
            <a:avLst/>
          </a:prstGeom>
          <a:noFill/>
          <a:ln>
            <a:noFill/>
          </a:ln>
        </p:spPr>
      </p:pic>
      <p:sp>
        <p:nvSpPr>
          <p:cNvPr id="305" name="Google Shape;305;p59"/>
          <p:cNvSpPr/>
          <p:nvPr/>
        </p:nvSpPr>
        <p:spPr>
          <a:xfrm>
            <a:off x="9069750" y="6413500"/>
            <a:ext cx="2817400" cy="1402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300"/>
              <a:buFont typeface="Inter"/>
              <a:buNone/>
            </a:pPr>
            <a:r>
              <a:rPr lang="en" sz="867">
                <a:solidFill>
                  <a:srgbClr val="C0C3B9"/>
                </a:solidFill>
                <a:latin typeface="Inter"/>
                <a:ea typeface="Inter"/>
                <a:cs typeface="Inter"/>
                <a:sym typeface="Inter"/>
              </a:rPr>
              <a:t>Copyright © 2025 SmartRecruiters, Inc.</a:t>
            </a:r>
            <a:endParaRPr sz="867" b="0" i="0" u="none" strike="noStrike" cap="none">
              <a:solidFill>
                <a:srgbClr val="0F2333"/>
              </a:solidFill>
              <a:latin typeface="Calibri"/>
              <a:ea typeface="Calibri"/>
              <a:cs typeface="Calibri"/>
              <a:sym typeface="Calibri"/>
            </a:endParaRPr>
          </a:p>
        </p:txBody>
      </p:sp>
      <p:pic>
        <p:nvPicPr>
          <p:cNvPr id="306" name="Google Shape;306;p59" title="SR SAP Logo.png"/>
          <p:cNvPicPr preferRelativeResize="0"/>
          <p:nvPr/>
        </p:nvPicPr>
        <p:blipFill rotWithShape="1">
          <a:blip r:embed="rId4">
            <a:alphaModFix/>
          </a:blip>
          <a:srcRect t="10"/>
          <a:stretch/>
        </p:blipFill>
        <p:spPr>
          <a:xfrm>
            <a:off x="9347210" y="406402"/>
            <a:ext cx="2031473" cy="397730"/>
          </a:xfrm>
          <a:prstGeom prst="rect">
            <a:avLst/>
          </a:prstGeom>
          <a:noFill/>
          <a:ln>
            <a:noFill/>
          </a:ln>
        </p:spPr>
      </p:pic>
    </p:spTree>
    <p:extLst>
      <p:ext uri="{BB962C8B-B14F-4D97-AF65-F5344CB8AC3E}">
        <p14:creationId xmlns:p14="http://schemas.microsoft.com/office/powerpoint/2010/main" val="28277549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ustom Layout 1 1">
  <p:cSld name="Custom Layout 1 1">
    <p:spTree>
      <p:nvGrpSpPr>
        <p:cNvPr id="1" name="Shape 307"/>
        <p:cNvGrpSpPr/>
        <p:nvPr/>
      </p:nvGrpSpPr>
      <p:grpSpPr>
        <a:xfrm>
          <a:off x="0" y="0"/>
          <a:ext cx="0" cy="0"/>
          <a:chOff x="0" y="0"/>
          <a:chExt cx="0" cy="0"/>
        </a:xfrm>
      </p:grpSpPr>
      <p:pic>
        <p:nvPicPr>
          <p:cNvPr id="308" name="Google Shape;308;p60" title="Property 1=Wave C.png"/>
          <p:cNvPicPr preferRelativeResize="0"/>
          <p:nvPr/>
        </p:nvPicPr>
        <p:blipFill rotWithShape="1">
          <a:blip r:embed="rId2">
            <a:alphaModFix/>
          </a:blip>
          <a:srcRect t="51246" b="20137"/>
          <a:stretch/>
        </p:blipFill>
        <p:spPr>
          <a:xfrm rot="10800000">
            <a:off x="-6832" y="5876725"/>
            <a:ext cx="12192003" cy="981266"/>
          </a:xfrm>
          <a:prstGeom prst="rect">
            <a:avLst/>
          </a:prstGeom>
          <a:noFill/>
          <a:ln>
            <a:noFill/>
          </a:ln>
        </p:spPr>
      </p:pic>
      <p:pic>
        <p:nvPicPr>
          <p:cNvPr id="309" name="Google Shape;309;p60" descr="preencoded.png"/>
          <p:cNvPicPr preferRelativeResize="0"/>
          <p:nvPr/>
        </p:nvPicPr>
        <p:blipFill rotWithShape="1">
          <a:blip r:embed="rId3">
            <a:alphaModFix/>
          </a:blip>
          <a:srcRect l="-926" r="-824"/>
          <a:stretch/>
        </p:blipFill>
        <p:spPr>
          <a:xfrm rot="10800000">
            <a:off x="-159234" y="5448258"/>
            <a:ext cx="12509505" cy="1409733"/>
          </a:xfrm>
          <a:prstGeom prst="rect">
            <a:avLst/>
          </a:prstGeom>
          <a:noFill/>
          <a:ln>
            <a:noFill/>
          </a:ln>
        </p:spPr>
      </p:pic>
      <p:sp>
        <p:nvSpPr>
          <p:cNvPr id="310" name="Google Shape;310;p60"/>
          <p:cNvSpPr/>
          <p:nvPr/>
        </p:nvSpPr>
        <p:spPr>
          <a:xfrm>
            <a:off x="9069750" y="6413500"/>
            <a:ext cx="2817400" cy="1402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300"/>
              <a:buFont typeface="Inter"/>
              <a:buNone/>
            </a:pPr>
            <a:r>
              <a:rPr lang="en" sz="867">
                <a:solidFill>
                  <a:srgbClr val="C0C3B9"/>
                </a:solidFill>
                <a:latin typeface="Inter"/>
                <a:ea typeface="Inter"/>
                <a:cs typeface="Inter"/>
                <a:sym typeface="Inter"/>
              </a:rPr>
              <a:t>Copyright © 2025 SmartRecruiters, Inc.</a:t>
            </a:r>
            <a:endParaRPr sz="867" b="0" i="0" u="none" strike="noStrike" cap="none">
              <a:solidFill>
                <a:srgbClr val="0F2333"/>
              </a:solidFill>
              <a:latin typeface="Calibri"/>
              <a:ea typeface="Calibri"/>
              <a:cs typeface="Calibri"/>
              <a:sym typeface="Calibri"/>
            </a:endParaRPr>
          </a:p>
        </p:txBody>
      </p:sp>
      <p:pic>
        <p:nvPicPr>
          <p:cNvPr id="311" name="Google Shape;311;p60" title="SR SAP Logo.png"/>
          <p:cNvPicPr preferRelativeResize="0"/>
          <p:nvPr/>
        </p:nvPicPr>
        <p:blipFill rotWithShape="1">
          <a:blip r:embed="rId4">
            <a:alphaModFix/>
          </a:blip>
          <a:srcRect t="10"/>
          <a:stretch/>
        </p:blipFill>
        <p:spPr>
          <a:xfrm>
            <a:off x="9347210" y="406402"/>
            <a:ext cx="2031473" cy="397730"/>
          </a:xfrm>
          <a:prstGeom prst="rect">
            <a:avLst/>
          </a:prstGeom>
          <a:noFill/>
          <a:ln>
            <a:noFill/>
          </a:ln>
        </p:spPr>
      </p:pic>
    </p:spTree>
    <p:extLst>
      <p:ext uri="{BB962C8B-B14F-4D97-AF65-F5344CB8AC3E}">
        <p14:creationId xmlns:p14="http://schemas.microsoft.com/office/powerpoint/2010/main" val="29489416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General Slide 10">
  <p:cSld name="General Slide 10">
    <p:spTree>
      <p:nvGrpSpPr>
        <p:cNvPr id="1" name="Shape 312"/>
        <p:cNvGrpSpPr/>
        <p:nvPr/>
      </p:nvGrpSpPr>
      <p:grpSpPr>
        <a:xfrm>
          <a:off x="0" y="0"/>
          <a:ext cx="0" cy="0"/>
          <a:chOff x="0" y="0"/>
          <a:chExt cx="0" cy="0"/>
        </a:xfrm>
      </p:grpSpPr>
      <p:pic>
        <p:nvPicPr>
          <p:cNvPr id="313" name="Google Shape;313;p61" title="Green_Blur.png"/>
          <p:cNvPicPr preferRelativeResize="0"/>
          <p:nvPr/>
        </p:nvPicPr>
        <p:blipFill rotWithShape="1">
          <a:blip r:embed="rId2">
            <a:alphaModFix/>
          </a:blip>
          <a:srcRect l="-13556" t="29018" r="69842" b="9269"/>
          <a:stretch/>
        </p:blipFill>
        <p:spPr>
          <a:xfrm rot="5400000">
            <a:off x="6862546" y="1541251"/>
            <a:ext cx="4419621" cy="6239287"/>
          </a:xfrm>
          <a:prstGeom prst="rect">
            <a:avLst/>
          </a:prstGeom>
          <a:noFill/>
          <a:ln>
            <a:noFill/>
          </a:ln>
        </p:spPr>
      </p:pic>
      <p:pic>
        <p:nvPicPr>
          <p:cNvPr id="314" name="Google Shape;314;p61" descr="preencoded.png"/>
          <p:cNvPicPr preferRelativeResize="0"/>
          <p:nvPr/>
        </p:nvPicPr>
        <p:blipFill rotWithShape="1">
          <a:blip r:embed="rId3">
            <a:alphaModFix/>
          </a:blip>
          <a:srcRect/>
          <a:stretch/>
        </p:blipFill>
        <p:spPr>
          <a:xfrm>
            <a:off x="0" y="1"/>
            <a:ext cx="12188833" cy="909019"/>
          </a:xfrm>
          <a:prstGeom prst="rect">
            <a:avLst/>
          </a:prstGeom>
          <a:noFill/>
          <a:ln>
            <a:noFill/>
          </a:ln>
        </p:spPr>
      </p:pic>
      <p:pic>
        <p:nvPicPr>
          <p:cNvPr id="315" name="Google Shape;315;p61" descr="preencoded.png"/>
          <p:cNvPicPr preferRelativeResize="0"/>
          <p:nvPr/>
        </p:nvPicPr>
        <p:blipFill rotWithShape="1">
          <a:blip r:embed="rId4">
            <a:alphaModFix/>
          </a:blip>
          <a:srcRect/>
          <a:stretch/>
        </p:blipFill>
        <p:spPr>
          <a:xfrm>
            <a:off x="0" y="0"/>
            <a:ext cx="12188830" cy="1409371"/>
          </a:xfrm>
          <a:prstGeom prst="rect">
            <a:avLst/>
          </a:prstGeom>
          <a:noFill/>
          <a:ln>
            <a:noFill/>
          </a:ln>
        </p:spPr>
      </p:pic>
      <p:pic>
        <p:nvPicPr>
          <p:cNvPr id="316" name="Google Shape;316;p61" title="Property 1=Wave A.png"/>
          <p:cNvPicPr preferRelativeResize="0"/>
          <p:nvPr/>
        </p:nvPicPr>
        <p:blipFill rotWithShape="1">
          <a:blip r:embed="rId5">
            <a:alphaModFix/>
          </a:blip>
          <a:srcRect t="17037" b="56296"/>
          <a:stretch/>
        </p:blipFill>
        <p:spPr>
          <a:xfrm>
            <a:off x="1" y="5943600"/>
            <a:ext cx="12192003" cy="914400"/>
          </a:xfrm>
          <a:prstGeom prst="rect">
            <a:avLst/>
          </a:prstGeom>
          <a:noFill/>
          <a:ln>
            <a:noFill/>
          </a:ln>
        </p:spPr>
      </p:pic>
      <p:sp>
        <p:nvSpPr>
          <p:cNvPr id="317" name="Google Shape;317;p61"/>
          <p:cNvSpPr/>
          <p:nvPr/>
        </p:nvSpPr>
        <p:spPr>
          <a:xfrm>
            <a:off x="9055267" y="6413500"/>
            <a:ext cx="2831800" cy="1402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300"/>
              <a:buFont typeface="Inter"/>
              <a:buNone/>
            </a:pPr>
            <a:r>
              <a:rPr lang="en" sz="867">
                <a:solidFill>
                  <a:srgbClr val="C0C3B9"/>
                </a:solidFill>
                <a:latin typeface="Inter"/>
                <a:ea typeface="Inter"/>
                <a:cs typeface="Inter"/>
                <a:sym typeface="Inter"/>
              </a:rPr>
              <a:t>Copyright © 2025 SmartRecruiters, Inc.</a:t>
            </a:r>
            <a:endParaRPr sz="867" b="0" i="0" u="none" strike="noStrike" cap="none">
              <a:solidFill>
                <a:srgbClr val="0F2333"/>
              </a:solidFill>
              <a:latin typeface="Calibri"/>
              <a:ea typeface="Calibri"/>
              <a:cs typeface="Calibri"/>
              <a:sym typeface="Calibri"/>
            </a:endParaRPr>
          </a:p>
        </p:txBody>
      </p:sp>
      <p:pic>
        <p:nvPicPr>
          <p:cNvPr id="318" name="Google Shape;318;p61" title="SR SAP Logo.png"/>
          <p:cNvPicPr preferRelativeResize="0"/>
          <p:nvPr/>
        </p:nvPicPr>
        <p:blipFill rotWithShape="1">
          <a:blip r:embed="rId6">
            <a:alphaModFix/>
          </a:blip>
          <a:srcRect t="10"/>
          <a:stretch/>
        </p:blipFill>
        <p:spPr>
          <a:xfrm>
            <a:off x="9347210" y="406402"/>
            <a:ext cx="2031473" cy="397730"/>
          </a:xfrm>
          <a:prstGeom prst="rect">
            <a:avLst/>
          </a:prstGeom>
          <a:noFill/>
          <a:ln>
            <a:noFill/>
          </a:ln>
        </p:spPr>
      </p:pic>
    </p:spTree>
    <p:extLst>
      <p:ext uri="{BB962C8B-B14F-4D97-AF65-F5344CB8AC3E}">
        <p14:creationId xmlns:p14="http://schemas.microsoft.com/office/powerpoint/2010/main" val="14369991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General Slide 5">
  <p:cSld name="General Slide 5">
    <p:spTree>
      <p:nvGrpSpPr>
        <p:cNvPr id="1" name="Shape 319"/>
        <p:cNvGrpSpPr/>
        <p:nvPr/>
      </p:nvGrpSpPr>
      <p:grpSpPr>
        <a:xfrm>
          <a:off x="0" y="0"/>
          <a:ext cx="0" cy="0"/>
          <a:chOff x="0" y="0"/>
          <a:chExt cx="0" cy="0"/>
        </a:xfrm>
      </p:grpSpPr>
      <p:pic>
        <p:nvPicPr>
          <p:cNvPr id="320" name="Google Shape;320;p62" descr="preencoded.png"/>
          <p:cNvPicPr preferRelativeResize="0"/>
          <p:nvPr/>
        </p:nvPicPr>
        <p:blipFill rotWithShape="1">
          <a:blip r:embed="rId2">
            <a:alphaModFix/>
          </a:blip>
          <a:srcRect/>
          <a:stretch/>
        </p:blipFill>
        <p:spPr>
          <a:xfrm>
            <a:off x="9347200" y="406400"/>
            <a:ext cx="2031471" cy="206941"/>
          </a:xfrm>
          <a:prstGeom prst="rect">
            <a:avLst/>
          </a:prstGeom>
          <a:noFill/>
          <a:ln>
            <a:noFill/>
          </a:ln>
        </p:spPr>
      </p:pic>
      <p:pic>
        <p:nvPicPr>
          <p:cNvPr id="321" name="Google Shape;321;p62" title="Property 1=Wave C.png"/>
          <p:cNvPicPr preferRelativeResize="0"/>
          <p:nvPr/>
        </p:nvPicPr>
        <p:blipFill rotWithShape="1">
          <a:blip r:embed="rId3">
            <a:alphaModFix/>
          </a:blip>
          <a:srcRect t="22224" b="51109"/>
          <a:stretch/>
        </p:blipFill>
        <p:spPr>
          <a:xfrm>
            <a:off x="1" y="5943600"/>
            <a:ext cx="12192003" cy="914400"/>
          </a:xfrm>
          <a:prstGeom prst="rect">
            <a:avLst/>
          </a:prstGeom>
          <a:noFill/>
          <a:ln>
            <a:noFill/>
          </a:ln>
        </p:spPr>
      </p:pic>
      <p:sp>
        <p:nvSpPr>
          <p:cNvPr id="322" name="Google Shape;322;p62"/>
          <p:cNvSpPr/>
          <p:nvPr/>
        </p:nvSpPr>
        <p:spPr>
          <a:xfrm>
            <a:off x="9339250" y="6413500"/>
            <a:ext cx="2548200" cy="1402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300"/>
              <a:buFont typeface="Inter"/>
              <a:buNone/>
            </a:pPr>
            <a:r>
              <a:rPr lang="en" sz="867">
                <a:solidFill>
                  <a:srgbClr val="C0C3B9"/>
                </a:solidFill>
                <a:latin typeface="Inter"/>
                <a:ea typeface="Inter"/>
                <a:cs typeface="Inter"/>
                <a:sym typeface="Inter"/>
              </a:rPr>
              <a:t>Copyright © 2025 SmartRecruiters, Inc.</a:t>
            </a:r>
            <a:endParaRPr sz="867" b="0" i="0" u="none" strike="noStrike" cap="none">
              <a:solidFill>
                <a:srgbClr val="0F2333"/>
              </a:solidFill>
              <a:latin typeface="Calibri"/>
              <a:ea typeface="Calibri"/>
              <a:cs typeface="Calibri"/>
              <a:sym typeface="Calibri"/>
            </a:endParaRPr>
          </a:p>
        </p:txBody>
      </p:sp>
      <p:pic>
        <p:nvPicPr>
          <p:cNvPr id="323" name="Google Shape;323;p62" title="Property 1=Wave C.png"/>
          <p:cNvPicPr preferRelativeResize="0"/>
          <p:nvPr/>
        </p:nvPicPr>
        <p:blipFill rotWithShape="1">
          <a:blip r:embed="rId3">
            <a:alphaModFix/>
          </a:blip>
          <a:srcRect l="8995" t="51246" r="7021" b="20137"/>
          <a:stretch/>
        </p:blipFill>
        <p:spPr>
          <a:xfrm flipH="1">
            <a:off x="7" y="-76200"/>
            <a:ext cx="12191993" cy="1168401"/>
          </a:xfrm>
          <a:prstGeom prst="rect">
            <a:avLst/>
          </a:prstGeom>
          <a:noFill/>
          <a:ln>
            <a:noFill/>
          </a:ln>
        </p:spPr>
      </p:pic>
      <p:pic>
        <p:nvPicPr>
          <p:cNvPr id="324" name="Google Shape;324;p62" title="SR SAP Logo Inverse.png"/>
          <p:cNvPicPr preferRelativeResize="0"/>
          <p:nvPr/>
        </p:nvPicPr>
        <p:blipFill rotWithShape="1">
          <a:blip r:embed="rId4">
            <a:alphaModFix/>
          </a:blip>
          <a:srcRect/>
          <a:stretch/>
        </p:blipFill>
        <p:spPr>
          <a:xfrm>
            <a:off x="9339234" y="307900"/>
            <a:ext cx="2047399" cy="403895"/>
          </a:xfrm>
          <a:prstGeom prst="rect">
            <a:avLst/>
          </a:prstGeom>
          <a:noFill/>
          <a:ln>
            <a:noFill/>
          </a:ln>
        </p:spPr>
      </p:pic>
    </p:spTree>
    <p:extLst>
      <p:ext uri="{BB962C8B-B14F-4D97-AF65-F5344CB8AC3E}">
        <p14:creationId xmlns:p14="http://schemas.microsoft.com/office/powerpoint/2010/main" val="21273365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Quote Slide 1">
  <p:cSld name="Quote Slide 1">
    <p:bg>
      <p:bgPr>
        <a:gradFill>
          <a:gsLst>
            <a:gs pos="0">
              <a:srgbClr val="0D141C"/>
            </a:gs>
            <a:gs pos="100000">
              <a:srgbClr val="0F2333"/>
            </a:gs>
          </a:gsLst>
          <a:lin ang="5400700" scaled="0"/>
        </a:gradFill>
        <a:effectLst/>
      </p:bgPr>
    </p:bg>
    <p:spTree>
      <p:nvGrpSpPr>
        <p:cNvPr id="1" name="Shape 325"/>
        <p:cNvGrpSpPr/>
        <p:nvPr/>
      </p:nvGrpSpPr>
      <p:grpSpPr>
        <a:xfrm>
          <a:off x="0" y="0"/>
          <a:ext cx="0" cy="0"/>
          <a:chOff x="0" y="0"/>
          <a:chExt cx="0" cy="0"/>
        </a:xfrm>
      </p:grpSpPr>
      <p:pic>
        <p:nvPicPr>
          <p:cNvPr id="326" name="Google Shape;326;p63" title="Property 1=Wave D.png"/>
          <p:cNvPicPr preferRelativeResize="0"/>
          <p:nvPr/>
        </p:nvPicPr>
        <p:blipFill>
          <a:blip r:embed="rId2">
            <a:alphaModFix/>
          </a:blip>
          <a:stretch>
            <a:fillRect/>
          </a:stretch>
        </p:blipFill>
        <p:spPr>
          <a:xfrm>
            <a:off x="25400" y="3429000"/>
            <a:ext cx="12188833" cy="3428109"/>
          </a:xfrm>
          <a:prstGeom prst="rect">
            <a:avLst/>
          </a:prstGeom>
          <a:noFill/>
          <a:ln>
            <a:noFill/>
          </a:ln>
        </p:spPr>
      </p:pic>
      <p:pic>
        <p:nvPicPr>
          <p:cNvPr id="327" name="Google Shape;327;p63" title="Green_Blur.png"/>
          <p:cNvPicPr preferRelativeResize="0"/>
          <p:nvPr/>
        </p:nvPicPr>
        <p:blipFill rotWithShape="1">
          <a:blip r:embed="rId3">
            <a:alphaModFix/>
          </a:blip>
          <a:srcRect l="9495" t="31702" r="9487" b="23565"/>
          <a:stretch/>
        </p:blipFill>
        <p:spPr>
          <a:xfrm>
            <a:off x="1168767" y="1409700"/>
            <a:ext cx="9867161" cy="5448298"/>
          </a:xfrm>
          <a:prstGeom prst="rect">
            <a:avLst/>
          </a:prstGeom>
          <a:noFill/>
          <a:ln>
            <a:noFill/>
          </a:ln>
        </p:spPr>
      </p:pic>
      <p:pic>
        <p:nvPicPr>
          <p:cNvPr id="328" name="Google Shape;328;p63" descr="preencoded.png"/>
          <p:cNvPicPr preferRelativeResize="0"/>
          <p:nvPr/>
        </p:nvPicPr>
        <p:blipFill rotWithShape="1">
          <a:blip r:embed="rId4">
            <a:alphaModFix/>
          </a:blip>
          <a:srcRect/>
          <a:stretch/>
        </p:blipFill>
        <p:spPr>
          <a:xfrm>
            <a:off x="1009650" y="1238250"/>
            <a:ext cx="10220843" cy="5148510"/>
          </a:xfrm>
          <a:prstGeom prst="rect">
            <a:avLst/>
          </a:prstGeom>
          <a:noFill/>
          <a:ln>
            <a:noFill/>
          </a:ln>
        </p:spPr>
      </p:pic>
      <p:pic>
        <p:nvPicPr>
          <p:cNvPr id="329" name="Google Shape;329;p63" title="SR SAP Logo Inverse.png"/>
          <p:cNvPicPr preferRelativeResize="0"/>
          <p:nvPr/>
        </p:nvPicPr>
        <p:blipFill rotWithShape="1">
          <a:blip r:embed="rId5">
            <a:alphaModFix/>
          </a:blip>
          <a:srcRect t="10" b="-10"/>
          <a:stretch/>
        </p:blipFill>
        <p:spPr>
          <a:xfrm>
            <a:off x="9347200" y="309488"/>
            <a:ext cx="2031473" cy="400729"/>
          </a:xfrm>
          <a:prstGeom prst="rect">
            <a:avLst/>
          </a:prstGeom>
          <a:noFill/>
          <a:ln>
            <a:noFill/>
          </a:ln>
        </p:spPr>
      </p:pic>
      <p:sp>
        <p:nvSpPr>
          <p:cNvPr id="330" name="Google Shape;330;p63"/>
          <p:cNvSpPr/>
          <p:nvPr/>
        </p:nvSpPr>
        <p:spPr>
          <a:xfrm>
            <a:off x="9207383" y="6413500"/>
            <a:ext cx="2680200" cy="1402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8EE8AA"/>
              </a:buClr>
              <a:buSzPts val="1300"/>
              <a:buFont typeface="Inter"/>
              <a:buNone/>
            </a:pPr>
            <a:r>
              <a:rPr lang="en" sz="867">
                <a:solidFill>
                  <a:srgbClr val="8EE8AA"/>
                </a:solidFill>
                <a:latin typeface="Inter"/>
                <a:ea typeface="Inter"/>
                <a:cs typeface="Inter"/>
                <a:sym typeface="Inter"/>
              </a:rPr>
              <a:t>Copyright © 2025 SmartRecruiters, Inc.</a:t>
            </a:r>
            <a:endParaRPr sz="867" b="0" i="0" u="none" strike="noStrike" cap="none">
              <a:solidFill>
                <a:srgbClr val="0F2333"/>
              </a:solidFill>
              <a:latin typeface="Calibri"/>
              <a:ea typeface="Calibri"/>
              <a:cs typeface="Calibri"/>
              <a:sym typeface="Calibri"/>
            </a:endParaRPr>
          </a:p>
        </p:txBody>
      </p:sp>
    </p:spTree>
    <p:extLst>
      <p:ext uri="{BB962C8B-B14F-4D97-AF65-F5344CB8AC3E}">
        <p14:creationId xmlns:p14="http://schemas.microsoft.com/office/powerpoint/2010/main" val="38488514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General Slide 6">
  <p:cSld name="General Slide 6">
    <p:spTree>
      <p:nvGrpSpPr>
        <p:cNvPr id="1" name="Shape 331"/>
        <p:cNvGrpSpPr/>
        <p:nvPr/>
      </p:nvGrpSpPr>
      <p:grpSpPr>
        <a:xfrm>
          <a:off x="0" y="0"/>
          <a:ext cx="0" cy="0"/>
          <a:chOff x="0" y="0"/>
          <a:chExt cx="0" cy="0"/>
        </a:xfrm>
      </p:grpSpPr>
      <p:pic>
        <p:nvPicPr>
          <p:cNvPr id="332" name="Google Shape;332;p64" title="Property 1=Wave D.png"/>
          <p:cNvPicPr preferRelativeResize="0"/>
          <p:nvPr/>
        </p:nvPicPr>
        <p:blipFill rotWithShape="1">
          <a:blip r:embed="rId2">
            <a:alphaModFix/>
          </a:blip>
          <a:srcRect b="25926"/>
          <a:stretch/>
        </p:blipFill>
        <p:spPr>
          <a:xfrm>
            <a:off x="1" y="4317917"/>
            <a:ext cx="12192003" cy="2540083"/>
          </a:xfrm>
          <a:prstGeom prst="rect">
            <a:avLst/>
          </a:prstGeom>
          <a:noFill/>
          <a:ln>
            <a:noFill/>
          </a:ln>
        </p:spPr>
      </p:pic>
      <p:pic>
        <p:nvPicPr>
          <p:cNvPr id="333" name="Google Shape;333;p64" descr="preencoded.png"/>
          <p:cNvPicPr preferRelativeResize="0"/>
          <p:nvPr/>
        </p:nvPicPr>
        <p:blipFill rotWithShape="1">
          <a:blip r:embed="rId3">
            <a:alphaModFix/>
          </a:blip>
          <a:srcRect/>
          <a:stretch/>
        </p:blipFill>
        <p:spPr>
          <a:xfrm>
            <a:off x="0" y="3414440"/>
            <a:ext cx="12188834" cy="3353790"/>
          </a:xfrm>
          <a:prstGeom prst="rect">
            <a:avLst/>
          </a:prstGeom>
          <a:noFill/>
          <a:ln>
            <a:noFill/>
          </a:ln>
        </p:spPr>
      </p:pic>
      <p:pic>
        <p:nvPicPr>
          <p:cNvPr id="334" name="Google Shape;334;p64" title="SR SAP Logo.png"/>
          <p:cNvPicPr preferRelativeResize="0"/>
          <p:nvPr/>
        </p:nvPicPr>
        <p:blipFill rotWithShape="1">
          <a:blip r:embed="rId4">
            <a:alphaModFix/>
          </a:blip>
          <a:srcRect/>
          <a:stretch/>
        </p:blipFill>
        <p:spPr>
          <a:xfrm>
            <a:off x="9347200" y="310969"/>
            <a:ext cx="2031473" cy="397764"/>
          </a:xfrm>
          <a:prstGeom prst="rect">
            <a:avLst/>
          </a:prstGeom>
          <a:noFill/>
          <a:ln>
            <a:noFill/>
          </a:ln>
        </p:spPr>
      </p:pic>
      <p:sp>
        <p:nvSpPr>
          <p:cNvPr id="335" name="Google Shape;335;p64"/>
          <p:cNvSpPr/>
          <p:nvPr/>
        </p:nvSpPr>
        <p:spPr>
          <a:xfrm>
            <a:off x="9347200" y="6413500"/>
            <a:ext cx="2540000" cy="1402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8EE8AA"/>
              </a:buClr>
              <a:buSzPts val="1300"/>
              <a:buFont typeface="Inter"/>
              <a:buNone/>
            </a:pPr>
            <a:r>
              <a:rPr lang="en" sz="867">
                <a:solidFill>
                  <a:srgbClr val="C0C3B9"/>
                </a:solidFill>
                <a:latin typeface="Inter"/>
                <a:ea typeface="Inter"/>
                <a:cs typeface="Inter"/>
                <a:sym typeface="Inter"/>
              </a:rPr>
              <a:t>Copyright © 2025 SmartRecruiters, Inc.</a:t>
            </a:r>
            <a:endParaRPr sz="867" b="0" i="0" u="none" strike="noStrike" cap="none">
              <a:solidFill>
                <a:srgbClr val="C0C3B9"/>
              </a:solidFill>
              <a:latin typeface="Calibri"/>
              <a:ea typeface="Calibri"/>
              <a:cs typeface="Calibri"/>
              <a:sym typeface="Calibri"/>
            </a:endParaRPr>
          </a:p>
        </p:txBody>
      </p:sp>
    </p:spTree>
    <p:extLst>
      <p:ext uri="{BB962C8B-B14F-4D97-AF65-F5344CB8AC3E}">
        <p14:creationId xmlns:p14="http://schemas.microsoft.com/office/powerpoint/2010/main" val="8598957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General Slide 7">
  <p:cSld name="General Slide 7">
    <p:spTree>
      <p:nvGrpSpPr>
        <p:cNvPr id="1" name="Shape 336"/>
        <p:cNvGrpSpPr/>
        <p:nvPr/>
      </p:nvGrpSpPr>
      <p:grpSpPr>
        <a:xfrm>
          <a:off x="0" y="0"/>
          <a:ext cx="0" cy="0"/>
          <a:chOff x="0" y="0"/>
          <a:chExt cx="0" cy="0"/>
        </a:xfrm>
      </p:grpSpPr>
      <p:pic>
        <p:nvPicPr>
          <p:cNvPr id="337" name="Google Shape;337;p65" title="Green_Blur.png"/>
          <p:cNvPicPr preferRelativeResize="0"/>
          <p:nvPr/>
        </p:nvPicPr>
        <p:blipFill rotWithShape="1">
          <a:blip r:embed="rId2">
            <a:alphaModFix/>
          </a:blip>
          <a:srcRect l="-461" t="24198" r="42880" b="24198"/>
          <a:stretch/>
        </p:blipFill>
        <p:spPr>
          <a:xfrm>
            <a:off x="4370250" y="-139000"/>
            <a:ext cx="7873871" cy="7056917"/>
          </a:xfrm>
          <a:prstGeom prst="rect">
            <a:avLst/>
          </a:prstGeom>
          <a:noFill/>
          <a:ln>
            <a:noFill/>
          </a:ln>
        </p:spPr>
      </p:pic>
      <p:grpSp>
        <p:nvGrpSpPr>
          <p:cNvPr id="338" name="Google Shape;338;p65"/>
          <p:cNvGrpSpPr/>
          <p:nvPr/>
        </p:nvGrpSpPr>
        <p:grpSpPr>
          <a:xfrm>
            <a:off x="6877163" y="-139001"/>
            <a:ext cx="5365599" cy="7136001"/>
            <a:chOff x="12309225" y="-208501"/>
            <a:chExt cx="8049203" cy="10704001"/>
          </a:xfrm>
        </p:grpSpPr>
        <p:pic>
          <p:nvPicPr>
            <p:cNvPr id="339" name="Google Shape;339;p65" title="Property 1=Wave C.png"/>
            <p:cNvPicPr preferRelativeResize="0"/>
            <p:nvPr/>
          </p:nvPicPr>
          <p:blipFill>
            <a:blip r:embed="rId3">
              <a:alphaModFix/>
            </a:blip>
            <a:stretch>
              <a:fillRect/>
            </a:stretch>
          </p:blipFill>
          <p:spPr>
            <a:xfrm rot="-5400000">
              <a:off x="8464263" y="3636461"/>
              <a:ext cx="10699028" cy="3009105"/>
            </a:xfrm>
            <a:prstGeom prst="rect">
              <a:avLst/>
            </a:prstGeom>
            <a:noFill/>
            <a:ln>
              <a:noFill/>
            </a:ln>
          </p:spPr>
        </p:pic>
        <p:sp>
          <p:nvSpPr>
            <p:cNvPr id="340" name="Google Shape;340;p65"/>
            <p:cNvSpPr/>
            <p:nvPr/>
          </p:nvSpPr>
          <p:spPr>
            <a:xfrm>
              <a:off x="14379428" y="-208500"/>
              <a:ext cx="5979000" cy="10704000"/>
            </a:xfrm>
            <a:prstGeom prst="rect">
              <a:avLst/>
            </a:prstGeom>
            <a:solidFill>
              <a:srgbClr val="0F2333"/>
            </a:solidFill>
            <a:ln>
              <a:noFill/>
            </a:ln>
          </p:spPr>
          <p:txBody>
            <a:bodyPr spcFirstLastPara="1" wrap="square" lIns="91450" tIns="91450" rIns="91450" bIns="91450" anchor="ctr" anchorCtr="0">
              <a:noAutofit/>
            </a:bodyPr>
            <a:lstStyle/>
            <a:p>
              <a:pPr marL="0" lvl="0" indent="0" algn="ctr" rtl="0">
                <a:spcBef>
                  <a:spcPts val="0"/>
                </a:spcBef>
                <a:spcAft>
                  <a:spcPts val="0"/>
                </a:spcAft>
                <a:buNone/>
              </a:pPr>
              <a:endParaRPr sz="867">
                <a:latin typeface="Inter"/>
                <a:ea typeface="Inter"/>
                <a:cs typeface="Inter"/>
                <a:sym typeface="Inter"/>
              </a:endParaRPr>
            </a:p>
          </p:txBody>
        </p:sp>
      </p:grpSp>
      <p:pic>
        <p:nvPicPr>
          <p:cNvPr id="341" name="Google Shape;341;p65" title="Property 1=Line.png"/>
          <p:cNvPicPr preferRelativeResize="0"/>
          <p:nvPr/>
        </p:nvPicPr>
        <p:blipFill rotWithShape="1">
          <a:blip r:embed="rId4">
            <a:alphaModFix/>
          </a:blip>
          <a:srcRect l="37762" t="-101784" r="37765" b="-56748"/>
          <a:stretch/>
        </p:blipFill>
        <p:spPr>
          <a:xfrm>
            <a:off x="6337301" y="0"/>
            <a:ext cx="2617183" cy="6858000"/>
          </a:xfrm>
          <a:prstGeom prst="rect">
            <a:avLst/>
          </a:prstGeom>
          <a:noFill/>
          <a:ln>
            <a:noFill/>
          </a:ln>
        </p:spPr>
      </p:pic>
      <p:sp>
        <p:nvSpPr>
          <p:cNvPr id="342" name="Google Shape;342;p65"/>
          <p:cNvSpPr/>
          <p:nvPr/>
        </p:nvSpPr>
        <p:spPr>
          <a:xfrm>
            <a:off x="304800" y="6413500"/>
            <a:ext cx="2730800" cy="140200"/>
          </a:xfrm>
          <a:prstGeom prst="rect">
            <a:avLst/>
          </a:prstGeom>
          <a:noFill/>
          <a:ln>
            <a:noFill/>
          </a:ln>
        </p:spPr>
        <p:txBody>
          <a:bodyPr spcFirstLastPara="1" wrap="square" lIns="0" tIns="0" rIns="0" bIns="0" anchor="b" anchorCtr="0">
            <a:noAutofit/>
          </a:bodyPr>
          <a:lstStyle/>
          <a:p>
            <a:pPr marL="0" marR="0" lvl="0" indent="0" algn="l" rtl="0">
              <a:lnSpc>
                <a:spcPct val="103851"/>
              </a:lnSpc>
              <a:spcBef>
                <a:spcPts val="0"/>
              </a:spcBef>
              <a:spcAft>
                <a:spcPts val="0"/>
              </a:spcAft>
              <a:buClr>
                <a:srgbClr val="92958E"/>
              </a:buClr>
              <a:buSzPts val="1300"/>
              <a:buFont typeface="Inter"/>
              <a:buNone/>
            </a:pPr>
            <a:r>
              <a:rPr lang="en" sz="867">
                <a:solidFill>
                  <a:srgbClr val="92958E"/>
                </a:solidFill>
                <a:latin typeface="Inter"/>
                <a:ea typeface="Inter"/>
                <a:cs typeface="Inter"/>
                <a:sym typeface="Inter"/>
              </a:rPr>
              <a:t>Copyright © 2025 SmartRecruiters, Inc.</a:t>
            </a:r>
            <a:endParaRPr sz="867" b="0" i="0" u="none" strike="noStrike" cap="none">
              <a:solidFill>
                <a:srgbClr val="0F2333"/>
              </a:solidFill>
              <a:latin typeface="Calibri"/>
              <a:ea typeface="Calibri"/>
              <a:cs typeface="Calibri"/>
              <a:sym typeface="Calibri"/>
            </a:endParaRPr>
          </a:p>
        </p:txBody>
      </p:sp>
      <p:pic>
        <p:nvPicPr>
          <p:cNvPr id="343" name="Google Shape;343;p65" title="SR SAP Logo Inverse.png"/>
          <p:cNvPicPr preferRelativeResize="0"/>
          <p:nvPr/>
        </p:nvPicPr>
        <p:blipFill rotWithShape="1">
          <a:blip r:embed="rId5">
            <a:alphaModFix/>
          </a:blip>
          <a:srcRect b="-10"/>
          <a:stretch/>
        </p:blipFill>
        <p:spPr>
          <a:xfrm>
            <a:off x="9516533" y="504326"/>
            <a:ext cx="2116120" cy="417458"/>
          </a:xfrm>
          <a:prstGeom prst="rect">
            <a:avLst/>
          </a:prstGeom>
          <a:noFill/>
          <a:ln>
            <a:noFill/>
          </a:ln>
        </p:spPr>
      </p:pic>
    </p:spTree>
    <p:extLst>
      <p:ext uri="{BB962C8B-B14F-4D97-AF65-F5344CB8AC3E}">
        <p14:creationId xmlns:p14="http://schemas.microsoft.com/office/powerpoint/2010/main" val="18942959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General Slide 8">
  <p:cSld name="General Slide 8">
    <p:spTree>
      <p:nvGrpSpPr>
        <p:cNvPr id="1" name="Shape 344"/>
        <p:cNvGrpSpPr/>
        <p:nvPr/>
      </p:nvGrpSpPr>
      <p:grpSpPr>
        <a:xfrm>
          <a:off x="0" y="0"/>
          <a:ext cx="0" cy="0"/>
          <a:chOff x="0" y="0"/>
          <a:chExt cx="0" cy="0"/>
        </a:xfrm>
      </p:grpSpPr>
      <p:pic>
        <p:nvPicPr>
          <p:cNvPr id="345" name="Google Shape;345;p66" title="Wave-200-1.png"/>
          <p:cNvPicPr preferRelativeResize="0"/>
          <p:nvPr/>
        </p:nvPicPr>
        <p:blipFill rotWithShape="1">
          <a:blip r:embed="rId2">
            <a:alphaModFix/>
          </a:blip>
          <a:srcRect l="35931" t="-127815" r="35621" b="-105296"/>
          <a:stretch/>
        </p:blipFill>
        <p:spPr>
          <a:xfrm>
            <a:off x="2554816" y="0"/>
            <a:ext cx="2082536" cy="6858000"/>
          </a:xfrm>
          <a:prstGeom prst="rect">
            <a:avLst/>
          </a:prstGeom>
          <a:noFill/>
          <a:ln>
            <a:noFill/>
          </a:ln>
        </p:spPr>
      </p:pic>
      <p:pic>
        <p:nvPicPr>
          <p:cNvPr id="346" name="Google Shape;346;p66" descr="preencoded.png"/>
          <p:cNvPicPr preferRelativeResize="0"/>
          <p:nvPr/>
        </p:nvPicPr>
        <p:blipFill rotWithShape="1">
          <a:blip r:embed="rId3">
            <a:alphaModFix/>
          </a:blip>
          <a:srcRect/>
          <a:stretch/>
        </p:blipFill>
        <p:spPr>
          <a:xfrm>
            <a:off x="-297117" y="0"/>
            <a:ext cx="4532617" cy="6856215"/>
          </a:xfrm>
          <a:prstGeom prst="rect">
            <a:avLst/>
          </a:prstGeom>
          <a:noFill/>
          <a:ln>
            <a:noFill/>
          </a:ln>
        </p:spPr>
      </p:pic>
      <p:sp>
        <p:nvSpPr>
          <p:cNvPr id="347" name="Google Shape;347;p66"/>
          <p:cNvSpPr/>
          <p:nvPr/>
        </p:nvSpPr>
        <p:spPr>
          <a:xfrm>
            <a:off x="8961083" y="6413500"/>
            <a:ext cx="2926400" cy="1402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300"/>
              <a:buFont typeface="Inter"/>
              <a:buNone/>
            </a:pPr>
            <a:r>
              <a:rPr lang="en" sz="867">
                <a:solidFill>
                  <a:srgbClr val="C0C3B9"/>
                </a:solidFill>
                <a:latin typeface="Inter"/>
                <a:ea typeface="Inter"/>
                <a:cs typeface="Inter"/>
                <a:sym typeface="Inter"/>
              </a:rPr>
              <a:t>Copyright © 2025 SmartRecruiters, Inc.</a:t>
            </a:r>
            <a:endParaRPr sz="867" b="0" i="0" u="none" strike="noStrike" cap="none">
              <a:solidFill>
                <a:srgbClr val="0F2333"/>
              </a:solidFill>
              <a:latin typeface="Calibri"/>
              <a:ea typeface="Calibri"/>
              <a:cs typeface="Calibri"/>
              <a:sym typeface="Calibri"/>
            </a:endParaRPr>
          </a:p>
        </p:txBody>
      </p:sp>
      <p:pic>
        <p:nvPicPr>
          <p:cNvPr id="348" name="Google Shape;348;p66" title="SR SAP Logo Inverse.png"/>
          <p:cNvPicPr preferRelativeResize="0"/>
          <p:nvPr/>
        </p:nvPicPr>
        <p:blipFill rotWithShape="1">
          <a:blip r:embed="rId4">
            <a:alphaModFix/>
          </a:blip>
          <a:srcRect b="-10"/>
          <a:stretch/>
        </p:blipFill>
        <p:spPr>
          <a:xfrm>
            <a:off x="567267" y="504326"/>
            <a:ext cx="2116120" cy="417458"/>
          </a:xfrm>
          <a:prstGeom prst="rect">
            <a:avLst/>
          </a:prstGeom>
          <a:noFill/>
          <a:ln>
            <a:noFill/>
          </a:ln>
        </p:spPr>
      </p:pic>
    </p:spTree>
    <p:extLst>
      <p:ext uri="{BB962C8B-B14F-4D97-AF65-F5344CB8AC3E}">
        <p14:creationId xmlns:p14="http://schemas.microsoft.com/office/powerpoint/2010/main" val="27229311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General Slide 9">
  <p:cSld name="General Slide 9">
    <p:bg>
      <p:bgPr>
        <a:gradFill>
          <a:gsLst>
            <a:gs pos="0">
              <a:srgbClr val="0D141C"/>
            </a:gs>
            <a:gs pos="100000">
              <a:srgbClr val="0F2333"/>
            </a:gs>
          </a:gsLst>
          <a:lin ang="10801400" scaled="0"/>
        </a:gradFill>
        <a:effectLst/>
      </p:bgPr>
    </p:bg>
    <p:spTree>
      <p:nvGrpSpPr>
        <p:cNvPr id="1" name="Shape 349"/>
        <p:cNvGrpSpPr/>
        <p:nvPr/>
      </p:nvGrpSpPr>
      <p:grpSpPr>
        <a:xfrm>
          <a:off x="0" y="0"/>
          <a:ext cx="0" cy="0"/>
          <a:chOff x="0" y="0"/>
          <a:chExt cx="0" cy="0"/>
        </a:xfrm>
      </p:grpSpPr>
      <p:pic>
        <p:nvPicPr>
          <p:cNvPr id="350" name="Google Shape;350;p67" title="Property 1=Wave D.png"/>
          <p:cNvPicPr preferRelativeResize="0"/>
          <p:nvPr/>
        </p:nvPicPr>
        <p:blipFill rotWithShape="1">
          <a:blip r:embed="rId2">
            <a:alphaModFix/>
          </a:blip>
          <a:srcRect t="16680" b="16680"/>
          <a:stretch/>
        </p:blipFill>
        <p:spPr>
          <a:xfrm>
            <a:off x="1" y="581983"/>
            <a:ext cx="12192003" cy="2285021"/>
          </a:xfrm>
          <a:prstGeom prst="rect">
            <a:avLst/>
          </a:prstGeom>
          <a:noFill/>
          <a:ln>
            <a:noFill/>
          </a:ln>
        </p:spPr>
      </p:pic>
      <p:grpSp>
        <p:nvGrpSpPr>
          <p:cNvPr id="351" name="Google Shape;351;p67"/>
          <p:cNvGrpSpPr/>
          <p:nvPr/>
        </p:nvGrpSpPr>
        <p:grpSpPr>
          <a:xfrm>
            <a:off x="-200787" y="648245"/>
            <a:ext cx="12593577" cy="6438696"/>
            <a:chOff x="-121450" y="853814"/>
            <a:chExt cx="18336600" cy="9374011"/>
          </a:xfrm>
        </p:grpSpPr>
        <p:pic>
          <p:nvPicPr>
            <p:cNvPr id="352" name="Google Shape;352;p67" title="Property 1=Wave C.png"/>
            <p:cNvPicPr preferRelativeResize="0"/>
            <p:nvPr/>
          </p:nvPicPr>
          <p:blipFill rotWithShape="1">
            <a:blip r:embed="rId3">
              <a:alphaModFix/>
            </a:blip>
            <a:srcRect l="15883" r="15890"/>
            <a:stretch/>
          </p:blipFill>
          <p:spPr>
            <a:xfrm>
              <a:off x="-121450" y="853814"/>
              <a:ext cx="18288000" cy="7538786"/>
            </a:xfrm>
            <a:prstGeom prst="rect">
              <a:avLst/>
            </a:prstGeom>
            <a:noFill/>
            <a:ln>
              <a:noFill/>
            </a:ln>
          </p:spPr>
        </p:pic>
        <p:sp>
          <p:nvSpPr>
            <p:cNvPr id="353" name="Google Shape;353;p67"/>
            <p:cNvSpPr/>
            <p:nvPr/>
          </p:nvSpPr>
          <p:spPr>
            <a:xfrm>
              <a:off x="-72850" y="6800325"/>
              <a:ext cx="18288000" cy="3427500"/>
            </a:xfrm>
            <a:prstGeom prst="rect">
              <a:avLst/>
            </a:prstGeom>
            <a:solidFill>
              <a:srgbClr val="0E2333"/>
            </a:solidFill>
            <a:ln>
              <a:noFill/>
            </a:ln>
          </p:spPr>
          <p:txBody>
            <a:bodyPr spcFirstLastPara="1" wrap="square" lIns="91450" tIns="91450" rIns="91450" bIns="91450" anchor="ctr" anchorCtr="0">
              <a:noAutofit/>
            </a:bodyPr>
            <a:lstStyle/>
            <a:p>
              <a:pPr marL="0" lvl="0" indent="0" algn="ctr" rtl="0">
                <a:spcBef>
                  <a:spcPts val="0"/>
                </a:spcBef>
                <a:spcAft>
                  <a:spcPts val="0"/>
                </a:spcAft>
                <a:buNone/>
              </a:pPr>
              <a:endParaRPr sz="867">
                <a:latin typeface="Inter"/>
                <a:ea typeface="Inter"/>
                <a:cs typeface="Inter"/>
                <a:sym typeface="Inter"/>
              </a:endParaRPr>
            </a:p>
          </p:txBody>
        </p:sp>
      </p:grpSp>
      <p:sp>
        <p:nvSpPr>
          <p:cNvPr id="354" name="Google Shape;354;p67"/>
          <p:cNvSpPr/>
          <p:nvPr/>
        </p:nvSpPr>
        <p:spPr>
          <a:xfrm>
            <a:off x="9076983" y="6413500"/>
            <a:ext cx="2810200" cy="1402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8EE8AA"/>
              </a:buClr>
              <a:buSzPts val="1300"/>
              <a:buFont typeface="Inter"/>
              <a:buNone/>
            </a:pPr>
            <a:r>
              <a:rPr lang="en" sz="867">
                <a:solidFill>
                  <a:srgbClr val="C0C3B9"/>
                </a:solidFill>
                <a:latin typeface="Inter"/>
                <a:ea typeface="Inter"/>
                <a:cs typeface="Inter"/>
                <a:sym typeface="Inter"/>
              </a:rPr>
              <a:t>Copyright © 2025 SmartRecruiters, Inc.</a:t>
            </a:r>
            <a:endParaRPr sz="867" b="0" i="0" u="none" strike="noStrike" cap="none">
              <a:solidFill>
                <a:srgbClr val="C0C3B9"/>
              </a:solidFill>
              <a:latin typeface="Calibri"/>
              <a:ea typeface="Calibri"/>
              <a:cs typeface="Calibri"/>
              <a:sym typeface="Calibri"/>
            </a:endParaRPr>
          </a:p>
        </p:txBody>
      </p:sp>
    </p:spTree>
    <p:extLst>
      <p:ext uri="{BB962C8B-B14F-4D97-AF65-F5344CB8AC3E}">
        <p14:creationId xmlns:p14="http://schemas.microsoft.com/office/powerpoint/2010/main" val="27167560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hank You Slide">
  <p:cSld name="Thank You Slide">
    <p:bg>
      <p:bgPr>
        <a:gradFill>
          <a:gsLst>
            <a:gs pos="0">
              <a:srgbClr val="0D141C"/>
            </a:gs>
            <a:gs pos="100000">
              <a:srgbClr val="0F2333"/>
            </a:gs>
          </a:gsLst>
          <a:lin ang="10801400" scaled="0"/>
        </a:gradFill>
        <a:effectLst/>
      </p:bgPr>
    </p:bg>
    <p:spTree>
      <p:nvGrpSpPr>
        <p:cNvPr id="1" name="Shape 355"/>
        <p:cNvGrpSpPr/>
        <p:nvPr/>
      </p:nvGrpSpPr>
      <p:grpSpPr>
        <a:xfrm>
          <a:off x="0" y="0"/>
          <a:ext cx="0" cy="0"/>
          <a:chOff x="0" y="0"/>
          <a:chExt cx="0" cy="0"/>
        </a:xfrm>
      </p:grpSpPr>
      <p:pic>
        <p:nvPicPr>
          <p:cNvPr id="356" name="Google Shape;356;p68" title="Green_Blur.png"/>
          <p:cNvPicPr preferRelativeResize="0"/>
          <p:nvPr/>
        </p:nvPicPr>
        <p:blipFill rotWithShape="1">
          <a:blip r:embed="rId2">
            <a:alphaModFix/>
          </a:blip>
          <a:srcRect r="21470" b="62256"/>
          <a:stretch/>
        </p:blipFill>
        <p:spPr>
          <a:xfrm>
            <a:off x="580567" y="2260933"/>
            <a:ext cx="11611437" cy="4597071"/>
          </a:xfrm>
          <a:prstGeom prst="rect">
            <a:avLst/>
          </a:prstGeom>
          <a:noFill/>
          <a:ln>
            <a:noFill/>
          </a:ln>
        </p:spPr>
      </p:pic>
      <p:pic>
        <p:nvPicPr>
          <p:cNvPr id="357" name="Google Shape;357;p68" title="Property 1=Wave C.png"/>
          <p:cNvPicPr preferRelativeResize="0"/>
          <p:nvPr/>
        </p:nvPicPr>
        <p:blipFill rotWithShape="1">
          <a:blip r:embed="rId3">
            <a:alphaModFix/>
          </a:blip>
          <a:srcRect t="20196" b="28137"/>
          <a:stretch/>
        </p:blipFill>
        <p:spPr>
          <a:xfrm>
            <a:off x="1" y="5086383"/>
            <a:ext cx="12192003" cy="1771616"/>
          </a:xfrm>
          <a:prstGeom prst="rect">
            <a:avLst/>
          </a:prstGeom>
          <a:noFill/>
          <a:ln>
            <a:noFill/>
          </a:ln>
        </p:spPr>
      </p:pic>
      <p:sp>
        <p:nvSpPr>
          <p:cNvPr id="358" name="Google Shape;358;p68"/>
          <p:cNvSpPr/>
          <p:nvPr/>
        </p:nvSpPr>
        <p:spPr>
          <a:xfrm>
            <a:off x="9040767" y="6413500"/>
            <a:ext cx="2846200" cy="1402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8EE8AA"/>
              </a:buClr>
              <a:buSzPts val="1300"/>
              <a:buFont typeface="Inter"/>
              <a:buNone/>
            </a:pPr>
            <a:r>
              <a:rPr lang="en" sz="867">
                <a:solidFill>
                  <a:srgbClr val="C0C3B9"/>
                </a:solidFill>
                <a:latin typeface="Inter"/>
                <a:ea typeface="Inter"/>
                <a:cs typeface="Inter"/>
                <a:sym typeface="Inter"/>
              </a:rPr>
              <a:t>Copyright © 2025 SmartRecruiters, Inc.</a:t>
            </a:r>
            <a:endParaRPr sz="867" b="0" i="0" u="none" strike="noStrike" cap="none">
              <a:solidFill>
                <a:srgbClr val="C0C3B9"/>
              </a:solidFill>
              <a:latin typeface="Calibri"/>
              <a:ea typeface="Calibri"/>
              <a:cs typeface="Calibri"/>
              <a:sym typeface="Calibri"/>
            </a:endParaRPr>
          </a:p>
        </p:txBody>
      </p:sp>
      <p:pic>
        <p:nvPicPr>
          <p:cNvPr id="359" name="Google Shape;359;p68" title="SR SAP Logo Inverse.png"/>
          <p:cNvPicPr preferRelativeResize="0"/>
          <p:nvPr/>
        </p:nvPicPr>
        <p:blipFill rotWithShape="1">
          <a:blip r:embed="rId4">
            <a:alphaModFix/>
          </a:blip>
          <a:srcRect/>
          <a:stretch/>
        </p:blipFill>
        <p:spPr>
          <a:xfrm>
            <a:off x="5072067" y="511126"/>
            <a:ext cx="2047304" cy="403861"/>
          </a:xfrm>
          <a:prstGeom prst="rect">
            <a:avLst/>
          </a:prstGeom>
          <a:noFill/>
          <a:ln>
            <a:noFill/>
          </a:ln>
        </p:spPr>
      </p:pic>
    </p:spTree>
    <p:extLst>
      <p:ext uri="{BB962C8B-B14F-4D97-AF65-F5344CB8AC3E}">
        <p14:creationId xmlns:p14="http://schemas.microsoft.com/office/powerpoint/2010/main" val="3682355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_Leer">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Grafik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75536" y="6270848"/>
            <a:ext cx="1980244" cy="359767"/>
          </a:xfrm>
          <a:prstGeom prst="rect">
            <a:avLst/>
          </a:prstGeom>
        </p:spPr>
      </p:pic>
      <p:pic>
        <p:nvPicPr>
          <p:cNvPr id="7" name="Grafik 6"/>
          <p:cNvPicPr>
            <a:picLocks noChangeAspect="1"/>
          </p:cNvPicPr>
          <p:nvPr userDrawn="1"/>
        </p:nvPicPr>
        <p:blipFill>
          <a:blip r:embed="rId4"/>
          <a:stretch>
            <a:fillRect/>
          </a:stretch>
        </p:blipFill>
        <p:spPr>
          <a:xfrm>
            <a:off x="252872" y="6206609"/>
            <a:ext cx="1382238" cy="540000"/>
          </a:xfrm>
          <a:prstGeom prst="rect">
            <a:avLst/>
          </a:prstGeom>
        </p:spPr>
      </p:pic>
      <p:sp>
        <p:nvSpPr>
          <p:cNvPr id="11" name="Untertitel 2"/>
          <p:cNvSpPr>
            <a:spLocks noGrp="1"/>
          </p:cNvSpPr>
          <p:nvPr>
            <p:ph type="subTitle" idx="1"/>
          </p:nvPr>
        </p:nvSpPr>
        <p:spPr>
          <a:xfrm>
            <a:off x="911424" y="2348880"/>
            <a:ext cx="5904000" cy="621178"/>
          </a:xfrm>
        </p:spPr>
        <p:txBody>
          <a:bodyPr>
            <a:normAutofit/>
          </a:bodyPr>
          <a:lstStyle>
            <a:lvl1pPr marL="0" indent="0" algn="l">
              <a:buNone/>
              <a:defRPr sz="16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
              <a:t>Formatvorlage des Untertitelmasters durch Klicken bearbeiten</a:t>
            </a:r>
          </a:p>
        </p:txBody>
      </p:sp>
      <p:sp>
        <p:nvSpPr>
          <p:cNvPr id="12" name="Titel 11"/>
          <p:cNvSpPr>
            <a:spLocks noGrp="1"/>
          </p:cNvSpPr>
          <p:nvPr>
            <p:ph type="title" hasCustomPrompt="1"/>
          </p:nvPr>
        </p:nvSpPr>
        <p:spPr>
          <a:xfrm>
            <a:off x="914049" y="899255"/>
            <a:ext cx="5902031" cy="1350434"/>
          </a:xfrm>
        </p:spPr>
        <p:txBody>
          <a:bodyPr anchor="t">
            <a:normAutofit/>
          </a:bodyPr>
          <a:lstStyle>
            <a:lvl1pPr algn="l">
              <a:defRPr sz="3500" b="0">
                <a:solidFill>
                  <a:schemeClr val="tx1"/>
                </a:solidFill>
              </a:defRPr>
            </a:lvl1pPr>
          </a:lstStyle>
          <a:p>
            <a:r>
              <a:rPr lang="de"/>
              <a:t>Titelmasterformat </a:t>
            </a:r>
            <a:br>
              <a:rPr lang="de-DE"/>
            </a:br>
            <a:r>
              <a:rPr lang="de"/>
              <a:t>durch Klicken bearbeiten</a:t>
            </a:r>
          </a:p>
        </p:txBody>
      </p:sp>
      <p:pic>
        <p:nvPicPr>
          <p:cNvPr id="8" name="Grafik 7" descr="Ein Bild, das Text, Geschirr enthält.&#10;&#10;Automatisch generierte Beschreibung">
            <a:extLst>
              <a:ext uri="{FF2B5EF4-FFF2-40B4-BE49-F238E27FC236}">
                <a16:creationId xmlns:a16="http://schemas.microsoft.com/office/drawing/2014/main" id="{B9297C73-F7E3-4487-B2AE-1A983C5F111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97843" y="5858270"/>
            <a:ext cx="1519806" cy="432000"/>
          </a:xfrm>
          <a:prstGeom prst="rect">
            <a:avLst/>
          </a:prstGeom>
        </p:spPr>
      </p:pic>
    </p:spTree>
    <p:extLst>
      <p:ext uri="{BB962C8B-B14F-4D97-AF65-F5344CB8AC3E}">
        <p14:creationId xmlns:p14="http://schemas.microsoft.com/office/powerpoint/2010/main" val="37520266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Gradient">
  <p:cSld name="Blank Gradient">
    <p:bg>
      <p:bgPr>
        <a:gradFill>
          <a:gsLst>
            <a:gs pos="0">
              <a:srgbClr val="0D141C"/>
            </a:gs>
            <a:gs pos="100000">
              <a:srgbClr val="0F2333"/>
            </a:gs>
          </a:gsLst>
          <a:lin ang="0" scaled="0"/>
        </a:gradFill>
        <a:effectLst/>
      </p:bgPr>
    </p:bg>
    <p:spTree>
      <p:nvGrpSpPr>
        <p:cNvPr id="1" name="Shape 360"/>
        <p:cNvGrpSpPr/>
        <p:nvPr/>
      </p:nvGrpSpPr>
      <p:grpSpPr>
        <a:xfrm>
          <a:off x="0" y="0"/>
          <a:ext cx="0" cy="0"/>
          <a:chOff x="0" y="0"/>
          <a:chExt cx="0" cy="0"/>
        </a:xfrm>
      </p:grpSpPr>
      <p:pic>
        <p:nvPicPr>
          <p:cNvPr id="361" name="Google Shape;361;p69" title="SR SAP Logo Inverse.png"/>
          <p:cNvPicPr preferRelativeResize="0"/>
          <p:nvPr/>
        </p:nvPicPr>
        <p:blipFill rotWithShape="1">
          <a:blip r:embed="rId2">
            <a:alphaModFix/>
          </a:blip>
          <a:srcRect t="10" b="-10"/>
          <a:stretch/>
        </p:blipFill>
        <p:spPr>
          <a:xfrm>
            <a:off x="9347200" y="309489"/>
            <a:ext cx="2031473" cy="400729"/>
          </a:xfrm>
          <a:prstGeom prst="rect">
            <a:avLst/>
          </a:prstGeom>
          <a:noFill/>
          <a:ln>
            <a:noFill/>
          </a:ln>
        </p:spPr>
      </p:pic>
    </p:spTree>
    <p:extLst>
      <p:ext uri="{BB962C8B-B14F-4D97-AF65-F5344CB8AC3E}">
        <p14:creationId xmlns:p14="http://schemas.microsoft.com/office/powerpoint/2010/main" val="5574697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Gradient 1">
  <p:cSld name="Blank Gradient 1">
    <p:bg>
      <p:bgPr>
        <a:gradFill>
          <a:gsLst>
            <a:gs pos="0">
              <a:srgbClr val="0D141C"/>
            </a:gs>
            <a:gs pos="100000">
              <a:srgbClr val="0F2333"/>
            </a:gs>
          </a:gsLst>
          <a:lin ang="0" scaled="0"/>
        </a:gradFill>
        <a:effectLst/>
      </p:bgPr>
    </p:bg>
    <p:spTree>
      <p:nvGrpSpPr>
        <p:cNvPr id="1" name="Shape 362"/>
        <p:cNvGrpSpPr/>
        <p:nvPr/>
      </p:nvGrpSpPr>
      <p:grpSpPr>
        <a:xfrm>
          <a:off x="0" y="0"/>
          <a:ext cx="0" cy="0"/>
          <a:chOff x="0" y="0"/>
          <a:chExt cx="0" cy="0"/>
        </a:xfrm>
      </p:grpSpPr>
      <p:pic>
        <p:nvPicPr>
          <p:cNvPr id="363" name="Google Shape;363;p70" title="SR SAP Logo Inverse.png"/>
          <p:cNvPicPr preferRelativeResize="0"/>
          <p:nvPr/>
        </p:nvPicPr>
        <p:blipFill rotWithShape="1">
          <a:blip r:embed="rId2">
            <a:alphaModFix/>
          </a:blip>
          <a:srcRect t="10" b="-10"/>
          <a:stretch/>
        </p:blipFill>
        <p:spPr>
          <a:xfrm>
            <a:off x="9347200" y="309489"/>
            <a:ext cx="2031473" cy="400729"/>
          </a:xfrm>
          <a:prstGeom prst="rect">
            <a:avLst/>
          </a:prstGeom>
          <a:noFill/>
          <a:ln>
            <a:noFill/>
          </a:ln>
        </p:spPr>
      </p:pic>
      <p:pic>
        <p:nvPicPr>
          <p:cNvPr id="364" name="Google Shape;364;p70" title="Green_Blur.png"/>
          <p:cNvPicPr preferRelativeResize="0"/>
          <p:nvPr/>
        </p:nvPicPr>
        <p:blipFill rotWithShape="1">
          <a:blip r:embed="rId3">
            <a:alphaModFix/>
          </a:blip>
          <a:srcRect r="62968" b="59147"/>
          <a:stretch/>
        </p:blipFill>
        <p:spPr>
          <a:xfrm>
            <a:off x="8515767" y="2802467"/>
            <a:ext cx="3676239" cy="4055531"/>
          </a:xfrm>
          <a:prstGeom prst="rect">
            <a:avLst/>
          </a:prstGeom>
          <a:noFill/>
          <a:ln>
            <a:noFill/>
          </a:ln>
        </p:spPr>
      </p:pic>
    </p:spTree>
    <p:extLst>
      <p:ext uri="{BB962C8B-B14F-4D97-AF65-F5344CB8AC3E}">
        <p14:creationId xmlns:p14="http://schemas.microsoft.com/office/powerpoint/2010/main" val="16342661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lank Gradient - No Logo">
  <p:cSld name="Blank Gradient - No Logo">
    <p:bg>
      <p:bgPr>
        <a:gradFill>
          <a:gsLst>
            <a:gs pos="0">
              <a:srgbClr val="0D141C"/>
            </a:gs>
            <a:gs pos="100000">
              <a:srgbClr val="0F2333"/>
            </a:gs>
          </a:gsLst>
          <a:lin ang="0" scaled="0"/>
        </a:gradFill>
        <a:effectLst/>
      </p:bgPr>
    </p:bg>
    <p:spTree>
      <p:nvGrpSpPr>
        <p:cNvPr id="1" name="Shape 365"/>
        <p:cNvGrpSpPr/>
        <p:nvPr/>
      </p:nvGrpSpPr>
      <p:grpSpPr>
        <a:xfrm>
          <a:off x="0" y="0"/>
          <a:ext cx="0" cy="0"/>
          <a:chOff x="0" y="0"/>
          <a:chExt cx="0" cy="0"/>
        </a:xfrm>
      </p:grpSpPr>
    </p:spTree>
    <p:extLst>
      <p:ext uri="{BB962C8B-B14F-4D97-AF65-F5344CB8AC3E}">
        <p14:creationId xmlns:p14="http://schemas.microsoft.com/office/powerpoint/2010/main" val="39730481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General Slide Picture 1 1 1">
  <p:cSld name="General Slide Picture 1 1 1">
    <p:spTree>
      <p:nvGrpSpPr>
        <p:cNvPr id="1" name="Shape 366"/>
        <p:cNvGrpSpPr/>
        <p:nvPr/>
      </p:nvGrpSpPr>
      <p:grpSpPr>
        <a:xfrm>
          <a:off x="0" y="0"/>
          <a:ext cx="0" cy="0"/>
          <a:chOff x="0" y="0"/>
          <a:chExt cx="0" cy="0"/>
        </a:xfrm>
      </p:grpSpPr>
      <p:pic>
        <p:nvPicPr>
          <p:cNvPr id="367" name="Google Shape;367;p72" descr="three corporate colleagues sharing information at work "/>
          <p:cNvPicPr preferRelativeResize="0"/>
          <p:nvPr/>
        </p:nvPicPr>
        <p:blipFill rotWithShape="1">
          <a:blip r:embed="rId2">
            <a:alphaModFix/>
          </a:blip>
          <a:srcRect l="8319" t="3898" r="8319" b="10051"/>
          <a:stretch/>
        </p:blipFill>
        <p:spPr>
          <a:xfrm>
            <a:off x="0" y="1"/>
            <a:ext cx="3626565" cy="6857999"/>
          </a:xfrm>
          <a:prstGeom prst="rect">
            <a:avLst/>
          </a:prstGeom>
          <a:noFill/>
          <a:ln>
            <a:noFill/>
          </a:ln>
        </p:spPr>
      </p:pic>
      <p:pic>
        <p:nvPicPr>
          <p:cNvPr id="368" name="Google Shape;368;p72" title="Wave 1.png"/>
          <p:cNvPicPr preferRelativeResize="0"/>
          <p:nvPr/>
        </p:nvPicPr>
        <p:blipFill rotWithShape="1">
          <a:blip r:embed="rId3">
            <a:alphaModFix/>
          </a:blip>
          <a:srcRect/>
          <a:stretch/>
        </p:blipFill>
        <p:spPr>
          <a:xfrm>
            <a:off x="3346441" y="3"/>
            <a:ext cx="9198752" cy="6856215"/>
          </a:xfrm>
          <a:prstGeom prst="rect">
            <a:avLst/>
          </a:prstGeom>
          <a:noFill/>
          <a:ln>
            <a:noFill/>
          </a:ln>
        </p:spPr>
      </p:pic>
      <p:sp>
        <p:nvSpPr>
          <p:cNvPr id="369" name="Google Shape;369;p72"/>
          <p:cNvSpPr/>
          <p:nvPr/>
        </p:nvSpPr>
        <p:spPr>
          <a:xfrm>
            <a:off x="9207383" y="6413500"/>
            <a:ext cx="2680200" cy="1402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300"/>
              <a:buFont typeface="Inter"/>
              <a:buNone/>
            </a:pPr>
            <a:r>
              <a:rPr lang="en" sz="867">
                <a:solidFill>
                  <a:srgbClr val="C0C3B9"/>
                </a:solidFill>
                <a:latin typeface="Inter"/>
                <a:ea typeface="Inter"/>
                <a:cs typeface="Inter"/>
                <a:sym typeface="Inter"/>
              </a:rPr>
              <a:t>Copyright © 2025 SmartRecruiters, Inc.</a:t>
            </a:r>
            <a:endParaRPr sz="867" b="0" i="0" u="none" strike="noStrike" cap="none">
              <a:solidFill>
                <a:srgbClr val="0F2333"/>
              </a:solidFill>
              <a:latin typeface="Calibri"/>
              <a:ea typeface="Calibri"/>
              <a:cs typeface="Calibri"/>
              <a:sym typeface="Calibri"/>
            </a:endParaRPr>
          </a:p>
        </p:txBody>
      </p:sp>
      <p:pic>
        <p:nvPicPr>
          <p:cNvPr id="370" name="Google Shape;370;p72" title="SR SAP Logo Inverse.png"/>
          <p:cNvPicPr preferRelativeResize="0"/>
          <p:nvPr/>
        </p:nvPicPr>
        <p:blipFill rotWithShape="1">
          <a:blip r:embed="rId4">
            <a:alphaModFix/>
          </a:blip>
          <a:srcRect t="10" b="-10"/>
          <a:stretch/>
        </p:blipFill>
        <p:spPr>
          <a:xfrm>
            <a:off x="9501767" y="504359"/>
            <a:ext cx="2116120" cy="417425"/>
          </a:xfrm>
          <a:prstGeom prst="rect">
            <a:avLst/>
          </a:prstGeom>
          <a:noFill/>
          <a:ln>
            <a:noFill/>
          </a:ln>
        </p:spPr>
      </p:pic>
      <p:pic>
        <p:nvPicPr>
          <p:cNvPr id="371" name="Google Shape;371;p72" title="Green_Blur.png"/>
          <p:cNvPicPr preferRelativeResize="0"/>
          <p:nvPr/>
        </p:nvPicPr>
        <p:blipFill rotWithShape="1">
          <a:blip r:embed="rId5">
            <a:alphaModFix/>
          </a:blip>
          <a:srcRect r="76756" b="60481"/>
          <a:stretch/>
        </p:blipFill>
        <p:spPr>
          <a:xfrm>
            <a:off x="9737301" y="2079734"/>
            <a:ext cx="2810303" cy="4778267"/>
          </a:xfrm>
          <a:prstGeom prst="rect">
            <a:avLst/>
          </a:prstGeom>
          <a:noFill/>
          <a:ln>
            <a:noFill/>
          </a:ln>
        </p:spPr>
      </p:pic>
    </p:spTree>
    <p:extLst>
      <p:ext uri="{BB962C8B-B14F-4D97-AF65-F5344CB8AC3E}">
        <p14:creationId xmlns:p14="http://schemas.microsoft.com/office/powerpoint/2010/main" val="22707833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General Slide Picture 1 1 1 6">
  <p:cSld name="General Slide Picture 1 1 1 6">
    <p:spTree>
      <p:nvGrpSpPr>
        <p:cNvPr id="1" name="Shape 372"/>
        <p:cNvGrpSpPr/>
        <p:nvPr/>
      </p:nvGrpSpPr>
      <p:grpSpPr>
        <a:xfrm>
          <a:off x="0" y="0"/>
          <a:ext cx="0" cy="0"/>
          <a:chOff x="0" y="0"/>
          <a:chExt cx="0" cy="0"/>
        </a:xfrm>
      </p:grpSpPr>
      <p:pic>
        <p:nvPicPr>
          <p:cNvPr id="373" name="Google Shape;373;p73" title="iStock-1408304047.jpg"/>
          <p:cNvPicPr preferRelativeResize="0"/>
          <p:nvPr/>
        </p:nvPicPr>
        <p:blipFill rotWithShape="1">
          <a:blip r:embed="rId2">
            <a:alphaModFix/>
          </a:blip>
          <a:srcRect l="33275" r="31455"/>
          <a:stretch/>
        </p:blipFill>
        <p:spPr>
          <a:xfrm>
            <a:off x="0" y="0"/>
            <a:ext cx="3626564" cy="6858001"/>
          </a:xfrm>
          <a:prstGeom prst="rect">
            <a:avLst/>
          </a:prstGeom>
          <a:noFill/>
          <a:ln>
            <a:noFill/>
          </a:ln>
        </p:spPr>
      </p:pic>
      <p:pic>
        <p:nvPicPr>
          <p:cNvPr id="374" name="Google Shape;374;p73" title="Wave 1.png"/>
          <p:cNvPicPr preferRelativeResize="0"/>
          <p:nvPr/>
        </p:nvPicPr>
        <p:blipFill rotWithShape="1">
          <a:blip r:embed="rId3">
            <a:alphaModFix/>
          </a:blip>
          <a:srcRect/>
          <a:stretch/>
        </p:blipFill>
        <p:spPr>
          <a:xfrm>
            <a:off x="3346441" y="3"/>
            <a:ext cx="9198752" cy="6856215"/>
          </a:xfrm>
          <a:prstGeom prst="rect">
            <a:avLst/>
          </a:prstGeom>
          <a:noFill/>
          <a:ln>
            <a:noFill/>
          </a:ln>
        </p:spPr>
      </p:pic>
      <p:sp>
        <p:nvSpPr>
          <p:cNvPr id="375" name="Google Shape;375;p73"/>
          <p:cNvSpPr/>
          <p:nvPr/>
        </p:nvSpPr>
        <p:spPr>
          <a:xfrm>
            <a:off x="9207383" y="6413500"/>
            <a:ext cx="2680200" cy="1402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300"/>
              <a:buFont typeface="Inter"/>
              <a:buNone/>
            </a:pPr>
            <a:r>
              <a:rPr lang="en" sz="867">
                <a:solidFill>
                  <a:srgbClr val="C0C3B9"/>
                </a:solidFill>
                <a:latin typeface="Inter"/>
                <a:ea typeface="Inter"/>
                <a:cs typeface="Inter"/>
                <a:sym typeface="Inter"/>
              </a:rPr>
              <a:t>Copyright © 2025 SmartRecruiters, Inc.</a:t>
            </a:r>
            <a:endParaRPr sz="867" b="0" i="0" u="none" strike="noStrike" cap="none">
              <a:solidFill>
                <a:srgbClr val="0F2333"/>
              </a:solidFill>
              <a:latin typeface="Calibri"/>
              <a:ea typeface="Calibri"/>
              <a:cs typeface="Calibri"/>
              <a:sym typeface="Calibri"/>
            </a:endParaRPr>
          </a:p>
        </p:txBody>
      </p:sp>
      <p:pic>
        <p:nvPicPr>
          <p:cNvPr id="376" name="Google Shape;376;p73" title="SR SAP Logo Inverse.png"/>
          <p:cNvPicPr preferRelativeResize="0"/>
          <p:nvPr/>
        </p:nvPicPr>
        <p:blipFill rotWithShape="1">
          <a:blip r:embed="rId4">
            <a:alphaModFix/>
          </a:blip>
          <a:srcRect t="10" b="-10"/>
          <a:stretch/>
        </p:blipFill>
        <p:spPr>
          <a:xfrm>
            <a:off x="9501767" y="504359"/>
            <a:ext cx="2116120" cy="417425"/>
          </a:xfrm>
          <a:prstGeom prst="rect">
            <a:avLst/>
          </a:prstGeom>
          <a:noFill/>
          <a:ln>
            <a:noFill/>
          </a:ln>
        </p:spPr>
      </p:pic>
      <p:pic>
        <p:nvPicPr>
          <p:cNvPr id="377" name="Google Shape;377;p73" title="Green_Blur.png"/>
          <p:cNvPicPr preferRelativeResize="0"/>
          <p:nvPr/>
        </p:nvPicPr>
        <p:blipFill rotWithShape="1">
          <a:blip r:embed="rId5">
            <a:alphaModFix/>
          </a:blip>
          <a:srcRect r="76756" b="60481"/>
          <a:stretch/>
        </p:blipFill>
        <p:spPr>
          <a:xfrm>
            <a:off x="9737301" y="2079734"/>
            <a:ext cx="2810303" cy="4778267"/>
          </a:xfrm>
          <a:prstGeom prst="rect">
            <a:avLst/>
          </a:prstGeom>
          <a:noFill/>
          <a:ln>
            <a:noFill/>
          </a:ln>
        </p:spPr>
      </p:pic>
    </p:spTree>
    <p:extLst>
      <p:ext uri="{BB962C8B-B14F-4D97-AF65-F5344CB8AC3E}">
        <p14:creationId xmlns:p14="http://schemas.microsoft.com/office/powerpoint/2010/main" val="9589710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General Slide Picture 1 1 1 5">
  <p:cSld name="General Slide Picture 1 1 1 5">
    <p:spTree>
      <p:nvGrpSpPr>
        <p:cNvPr id="1" name="Shape 378"/>
        <p:cNvGrpSpPr/>
        <p:nvPr/>
      </p:nvGrpSpPr>
      <p:grpSpPr>
        <a:xfrm>
          <a:off x="0" y="0"/>
          <a:ext cx="0" cy="0"/>
          <a:chOff x="0" y="0"/>
          <a:chExt cx="0" cy="0"/>
        </a:xfrm>
      </p:grpSpPr>
      <p:pic>
        <p:nvPicPr>
          <p:cNvPr id="379" name="Google Shape;379;p74" title="Cheerful designers working together in a creative workplace stock photo.jpg"/>
          <p:cNvPicPr preferRelativeResize="0"/>
          <p:nvPr/>
        </p:nvPicPr>
        <p:blipFill rotWithShape="1">
          <a:blip r:embed="rId2">
            <a:alphaModFix/>
          </a:blip>
          <a:srcRect l="5857" r="14891"/>
          <a:stretch/>
        </p:blipFill>
        <p:spPr>
          <a:xfrm>
            <a:off x="0" y="0"/>
            <a:ext cx="3626569" cy="6860438"/>
          </a:xfrm>
          <a:prstGeom prst="rect">
            <a:avLst/>
          </a:prstGeom>
          <a:noFill/>
          <a:ln>
            <a:noFill/>
          </a:ln>
        </p:spPr>
      </p:pic>
      <p:pic>
        <p:nvPicPr>
          <p:cNvPr id="380" name="Google Shape;380;p74" title="Wave 1.png"/>
          <p:cNvPicPr preferRelativeResize="0"/>
          <p:nvPr/>
        </p:nvPicPr>
        <p:blipFill rotWithShape="1">
          <a:blip r:embed="rId3">
            <a:alphaModFix/>
          </a:blip>
          <a:srcRect/>
          <a:stretch/>
        </p:blipFill>
        <p:spPr>
          <a:xfrm>
            <a:off x="3346441" y="3"/>
            <a:ext cx="9198752" cy="6856215"/>
          </a:xfrm>
          <a:prstGeom prst="rect">
            <a:avLst/>
          </a:prstGeom>
          <a:noFill/>
          <a:ln>
            <a:noFill/>
          </a:ln>
        </p:spPr>
      </p:pic>
      <p:sp>
        <p:nvSpPr>
          <p:cNvPr id="381" name="Google Shape;381;p74"/>
          <p:cNvSpPr/>
          <p:nvPr/>
        </p:nvSpPr>
        <p:spPr>
          <a:xfrm>
            <a:off x="9207383" y="6413500"/>
            <a:ext cx="2680200" cy="1402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300"/>
              <a:buFont typeface="Inter"/>
              <a:buNone/>
            </a:pPr>
            <a:r>
              <a:rPr lang="en" sz="867">
                <a:solidFill>
                  <a:srgbClr val="C0C3B9"/>
                </a:solidFill>
                <a:latin typeface="Inter"/>
                <a:ea typeface="Inter"/>
                <a:cs typeface="Inter"/>
                <a:sym typeface="Inter"/>
              </a:rPr>
              <a:t>Copyright © 2025 SmartRecruiters, Inc.</a:t>
            </a:r>
            <a:endParaRPr sz="867" b="0" i="0" u="none" strike="noStrike" cap="none">
              <a:solidFill>
                <a:srgbClr val="0F2333"/>
              </a:solidFill>
              <a:latin typeface="Calibri"/>
              <a:ea typeface="Calibri"/>
              <a:cs typeface="Calibri"/>
              <a:sym typeface="Calibri"/>
            </a:endParaRPr>
          </a:p>
        </p:txBody>
      </p:sp>
      <p:pic>
        <p:nvPicPr>
          <p:cNvPr id="382" name="Google Shape;382;p74" title="SR SAP Logo Inverse.png"/>
          <p:cNvPicPr preferRelativeResize="0"/>
          <p:nvPr/>
        </p:nvPicPr>
        <p:blipFill rotWithShape="1">
          <a:blip r:embed="rId4">
            <a:alphaModFix/>
          </a:blip>
          <a:srcRect t="10" b="-10"/>
          <a:stretch/>
        </p:blipFill>
        <p:spPr>
          <a:xfrm>
            <a:off x="9501767" y="504359"/>
            <a:ext cx="2116120" cy="417425"/>
          </a:xfrm>
          <a:prstGeom prst="rect">
            <a:avLst/>
          </a:prstGeom>
          <a:noFill/>
          <a:ln>
            <a:noFill/>
          </a:ln>
        </p:spPr>
      </p:pic>
      <p:pic>
        <p:nvPicPr>
          <p:cNvPr id="383" name="Google Shape;383;p74" title="Green_Blur.png"/>
          <p:cNvPicPr preferRelativeResize="0"/>
          <p:nvPr/>
        </p:nvPicPr>
        <p:blipFill rotWithShape="1">
          <a:blip r:embed="rId5">
            <a:alphaModFix/>
          </a:blip>
          <a:srcRect r="76756" b="60481"/>
          <a:stretch/>
        </p:blipFill>
        <p:spPr>
          <a:xfrm>
            <a:off x="9737301" y="2079734"/>
            <a:ext cx="2810303" cy="4778267"/>
          </a:xfrm>
          <a:prstGeom prst="rect">
            <a:avLst/>
          </a:prstGeom>
          <a:noFill/>
          <a:ln>
            <a:noFill/>
          </a:ln>
        </p:spPr>
      </p:pic>
    </p:spTree>
    <p:extLst>
      <p:ext uri="{BB962C8B-B14F-4D97-AF65-F5344CB8AC3E}">
        <p14:creationId xmlns:p14="http://schemas.microsoft.com/office/powerpoint/2010/main" val="41361829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General Slide Picture 1 1 1 4">
  <p:cSld name="General Slide Picture 1 1 1 4">
    <p:spTree>
      <p:nvGrpSpPr>
        <p:cNvPr id="1" name="Shape 384"/>
        <p:cNvGrpSpPr/>
        <p:nvPr/>
      </p:nvGrpSpPr>
      <p:grpSpPr>
        <a:xfrm>
          <a:off x="0" y="0"/>
          <a:ext cx="0" cy="0"/>
          <a:chOff x="0" y="0"/>
          <a:chExt cx="0" cy="0"/>
        </a:xfrm>
      </p:grpSpPr>
      <p:pic>
        <p:nvPicPr>
          <p:cNvPr id="385" name="Google Shape;385;p75" title="SR - Cinematic Winston - Flying.jpg"/>
          <p:cNvPicPr preferRelativeResize="0"/>
          <p:nvPr/>
        </p:nvPicPr>
        <p:blipFill rotWithShape="1">
          <a:blip r:embed="rId2">
            <a:alphaModFix/>
          </a:blip>
          <a:srcRect l="33355" r="38014"/>
          <a:stretch/>
        </p:blipFill>
        <p:spPr>
          <a:xfrm>
            <a:off x="0" y="-2433"/>
            <a:ext cx="3740733" cy="6857998"/>
          </a:xfrm>
          <a:prstGeom prst="rect">
            <a:avLst/>
          </a:prstGeom>
          <a:noFill/>
          <a:ln>
            <a:noFill/>
          </a:ln>
        </p:spPr>
      </p:pic>
      <p:pic>
        <p:nvPicPr>
          <p:cNvPr id="386" name="Google Shape;386;p75" title="Wave 1.png"/>
          <p:cNvPicPr preferRelativeResize="0"/>
          <p:nvPr/>
        </p:nvPicPr>
        <p:blipFill rotWithShape="1">
          <a:blip r:embed="rId3">
            <a:alphaModFix/>
          </a:blip>
          <a:srcRect/>
          <a:stretch/>
        </p:blipFill>
        <p:spPr>
          <a:xfrm>
            <a:off x="3346441" y="3"/>
            <a:ext cx="9198752" cy="6856215"/>
          </a:xfrm>
          <a:prstGeom prst="rect">
            <a:avLst/>
          </a:prstGeom>
          <a:noFill/>
          <a:ln>
            <a:noFill/>
          </a:ln>
        </p:spPr>
      </p:pic>
      <p:sp>
        <p:nvSpPr>
          <p:cNvPr id="387" name="Google Shape;387;p75"/>
          <p:cNvSpPr/>
          <p:nvPr/>
        </p:nvSpPr>
        <p:spPr>
          <a:xfrm>
            <a:off x="9207383" y="6413500"/>
            <a:ext cx="2680200" cy="1402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300"/>
              <a:buFont typeface="Inter"/>
              <a:buNone/>
            </a:pPr>
            <a:r>
              <a:rPr lang="en" sz="867">
                <a:solidFill>
                  <a:srgbClr val="C0C3B9"/>
                </a:solidFill>
                <a:latin typeface="Inter"/>
                <a:ea typeface="Inter"/>
                <a:cs typeface="Inter"/>
                <a:sym typeface="Inter"/>
              </a:rPr>
              <a:t>Copyright © 2025 SmartRecruiters, Inc.</a:t>
            </a:r>
            <a:endParaRPr sz="867" b="0" i="0" u="none" strike="noStrike" cap="none">
              <a:solidFill>
                <a:srgbClr val="0F2333"/>
              </a:solidFill>
              <a:latin typeface="Calibri"/>
              <a:ea typeface="Calibri"/>
              <a:cs typeface="Calibri"/>
              <a:sym typeface="Calibri"/>
            </a:endParaRPr>
          </a:p>
        </p:txBody>
      </p:sp>
      <p:pic>
        <p:nvPicPr>
          <p:cNvPr id="388" name="Google Shape;388;p75" title="SR SAP Logo Inverse.png"/>
          <p:cNvPicPr preferRelativeResize="0"/>
          <p:nvPr/>
        </p:nvPicPr>
        <p:blipFill rotWithShape="1">
          <a:blip r:embed="rId4">
            <a:alphaModFix/>
          </a:blip>
          <a:srcRect t="10" b="-10"/>
          <a:stretch/>
        </p:blipFill>
        <p:spPr>
          <a:xfrm>
            <a:off x="9501767" y="504359"/>
            <a:ext cx="2116120" cy="417425"/>
          </a:xfrm>
          <a:prstGeom prst="rect">
            <a:avLst/>
          </a:prstGeom>
          <a:noFill/>
          <a:ln>
            <a:noFill/>
          </a:ln>
        </p:spPr>
      </p:pic>
      <p:pic>
        <p:nvPicPr>
          <p:cNvPr id="389" name="Google Shape;389;p75" title="Green_Blur.png"/>
          <p:cNvPicPr preferRelativeResize="0"/>
          <p:nvPr/>
        </p:nvPicPr>
        <p:blipFill rotWithShape="1">
          <a:blip r:embed="rId5">
            <a:alphaModFix/>
          </a:blip>
          <a:srcRect r="76756" b="60481"/>
          <a:stretch/>
        </p:blipFill>
        <p:spPr>
          <a:xfrm>
            <a:off x="9737301" y="2079734"/>
            <a:ext cx="2810303" cy="4778267"/>
          </a:xfrm>
          <a:prstGeom prst="rect">
            <a:avLst/>
          </a:prstGeom>
          <a:noFill/>
          <a:ln>
            <a:noFill/>
          </a:ln>
        </p:spPr>
      </p:pic>
    </p:spTree>
    <p:extLst>
      <p:ext uri="{BB962C8B-B14F-4D97-AF65-F5344CB8AC3E}">
        <p14:creationId xmlns:p14="http://schemas.microsoft.com/office/powerpoint/2010/main" val="24260012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General Slide Picture 1 1 1 3">
  <p:cSld name="General Slide Picture 1 1 1 3">
    <p:spTree>
      <p:nvGrpSpPr>
        <p:cNvPr id="1" name="Shape 390"/>
        <p:cNvGrpSpPr/>
        <p:nvPr/>
      </p:nvGrpSpPr>
      <p:grpSpPr>
        <a:xfrm>
          <a:off x="0" y="0"/>
          <a:ext cx="0" cy="0"/>
          <a:chOff x="0" y="0"/>
          <a:chExt cx="0" cy="0"/>
        </a:xfrm>
      </p:grpSpPr>
      <p:pic>
        <p:nvPicPr>
          <p:cNvPr id="391" name="Google Shape;391;p76" descr="image of a busy American city street from the perspective of the middle of the road. People and cars are motion blurred but there is a distinct energy in this city. "/>
          <p:cNvPicPr preferRelativeResize="0"/>
          <p:nvPr/>
        </p:nvPicPr>
        <p:blipFill rotWithShape="1">
          <a:blip r:embed="rId2">
            <a:alphaModFix/>
          </a:blip>
          <a:srcRect l="5785" t="3611" b="3556"/>
          <a:stretch/>
        </p:blipFill>
        <p:spPr>
          <a:xfrm>
            <a:off x="0" y="0"/>
            <a:ext cx="3798077" cy="6856214"/>
          </a:xfrm>
          <a:prstGeom prst="rect">
            <a:avLst/>
          </a:prstGeom>
          <a:noFill/>
          <a:ln>
            <a:noFill/>
          </a:ln>
        </p:spPr>
      </p:pic>
      <p:pic>
        <p:nvPicPr>
          <p:cNvPr id="392" name="Google Shape;392;p76" title="Wave 1.png"/>
          <p:cNvPicPr preferRelativeResize="0"/>
          <p:nvPr/>
        </p:nvPicPr>
        <p:blipFill rotWithShape="1">
          <a:blip r:embed="rId3">
            <a:alphaModFix/>
          </a:blip>
          <a:srcRect/>
          <a:stretch/>
        </p:blipFill>
        <p:spPr>
          <a:xfrm>
            <a:off x="3346441" y="3"/>
            <a:ext cx="9198752" cy="6856215"/>
          </a:xfrm>
          <a:prstGeom prst="rect">
            <a:avLst/>
          </a:prstGeom>
          <a:noFill/>
          <a:ln>
            <a:noFill/>
          </a:ln>
        </p:spPr>
      </p:pic>
      <p:sp>
        <p:nvSpPr>
          <p:cNvPr id="393" name="Google Shape;393;p76"/>
          <p:cNvSpPr/>
          <p:nvPr/>
        </p:nvSpPr>
        <p:spPr>
          <a:xfrm>
            <a:off x="9207383" y="6413500"/>
            <a:ext cx="2680200" cy="1402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300"/>
              <a:buFont typeface="Inter"/>
              <a:buNone/>
            </a:pPr>
            <a:r>
              <a:rPr lang="en" sz="867">
                <a:solidFill>
                  <a:srgbClr val="C0C3B9"/>
                </a:solidFill>
                <a:latin typeface="Inter"/>
                <a:ea typeface="Inter"/>
                <a:cs typeface="Inter"/>
                <a:sym typeface="Inter"/>
              </a:rPr>
              <a:t>Copyright © 2025 SmartRecruiters, Inc.</a:t>
            </a:r>
            <a:endParaRPr sz="867" b="0" i="0" u="none" strike="noStrike" cap="none">
              <a:solidFill>
                <a:srgbClr val="0F2333"/>
              </a:solidFill>
              <a:latin typeface="Calibri"/>
              <a:ea typeface="Calibri"/>
              <a:cs typeface="Calibri"/>
              <a:sym typeface="Calibri"/>
            </a:endParaRPr>
          </a:p>
        </p:txBody>
      </p:sp>
      <p:pic>
        <p:nvPicPr>
          <p:cNvPr id="394" name="Google Shape;394;p76" title="SR SAP Logo Inverse.png"/>
          <p:cNvPicPr preferRelativeResize="0"/>
          <p:nvPr/>
        </p:nvPicPr>
        <p:blipFill rotWithShape="1">
          <a:blip r:embed="rId4">
            <a:alphaModFix/>
          </a:blip>
          <a:srcRect t="10" b="-10"/>
          <a:stretch/>
        </p:blipFill>
        <p:spPr>
          <a:xfrm>
            <a:off x="9501767" y="504359"/>
            <a:ext cx="2116120" cy="417425"/>
          </a:xfrm>
          <a:prstGeom prst="rect">
            <a:avLst/>
          </a:prstGeom>
          <a:noFill/>
          <a:ln>
            <a:noFill/>
          </a:ln>
        </p:spPr>
      </p:pic>
      <p:pic>
        <p:nvPicPr>
          <p:cNvPr id="395" name="Google Shape;395;p76" title="Green_Blur.png"/>
          <p:cNvPicPr preferRelativeResize="0"/>
          <p:nvPr/>
        </p:nvPicPr>
        <p:blipFill rotWithShape="1">
          <a:blip r:embed="rId5">
            <a:alphaModFix/>
          </a:blip>
          <a:srcRect r="76756" b="60481"/>
          <a:stretch/>
        </p:blipFill>
        <p:spPr>
          <a:xfrm>
            <a:off x="9737301" y="2079734"/>
            <a:ext cx="2810303" cy="4778267"/>
          </a:xfrm>
          <a:prstGeom prst="rect">
            <a:avLst/>
          </a:prstGeom>
          <a:noFill/>
          <a:ln>
            <a:noFill/>
          </a:ln>
        </p:spPr>
      </p:pic>
    </p:spTree>
    <p:extLst>
      <p:ext uri="{BB962C8B-B14F-4D97-AF65-F5344CB8AC3E}">
        <p14:creationId xmlns:p14="http://schemas.microsoft.com/office/powerpoint/2010/main" val="5509440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General Slide Picture 1 1 1 2">
  <p:cSld name="General Slide Picture 1 1 1 2">
    <p:spTree>
      <p:nvGrpSpPr>
        <p:cNvPr id="1" name="Shape 396"/>
        <p:cNvGrpSpPr/>
        <p:nvPr/>
      </p:nvGrpSpPr>
      <p:grpSpPr>
        <a:xfrm>
          <a:off x="0" y="0"/>
          <a:ext cx="0" cy="0"/>
          <a:chOff x="0" y="0"/>
          <a:chExt cx="0" cy="0"/>
        </a:xfrm>
      </p:grpSpPr>
      <p:pic>
        <p:nvPicPr>
          <p:cNvPr id="397" name="Google Shape;397;p77" title="Race cars driving on track stock photo.jpg"/>
          <p:cNvPicPr preferRelativeResize="0"/>
          <p:nvPr/>
        </p:nvPicPr>
        <p:blipFill rotWithShape="1">
          <a:blip r:embed="rId2">
            <a:alphaModFix/>
          </a:blip>
          <a:srcRect l="33060" r="33063"/>
          <a:stretch/>
        </p:blipFill>
        <p:spPr>
          <a:xfrm>
            <a:off x="0" y="0"/>
            <a:ext cx="3626564" cy="6857999"/>
          </a:xfrm>
          <a:prstGeom prst="rect">
            <a:avLst/>
          </a:prstGeom>
          <a:noFill/>
          <a:ln>
            <a:noFill/>
          </a:ln>
        </p:spPr>
      </p:pic>
      <p:pic>
        <p:nvPicPr>
          <p:cNvPr id="398" name="Google Shape;398;p77" title="Wave 1.png"/>
          <p:cNvPicPr preferRelativeResize="0"/>
          <p:nvPr/>
        </p:nvPicPr>
        <p:blipFill rotWithShape="1">
          <a:blip r:embed="rId3">
            <a:alphaModFix/>
          </a:blip>
          <a:srcRect/>
          <a:stretch/>
        </p:blipFill>
        <p:spPr>
          <a:xfrm>
            <a:off x="3346441" y="3"/>
            <a:ext cx="9198752" cy="6856215"/>
          </a:xfrm>
          <a:prstGeom prst="rect">
            <a:avLst/>
          </a:prstGeom>
          <a:noFill/>
          <a:ln>
            <a:noFill/>
          </a:ln>
        </p:spPr>
      </p:pic>
      <p:sp>
        <p:nvSpPr>
          <p:cNvPr id="399" name="Google Shape;399;p77"/>
          <p:cNvSpPr/>
          <p:nvPr/>
        </p:nvSpPr>
        <p:spPr>
          <a:xfrm>
            <a:off x="9207383" y="6413500"/>
            <a:ext cx="2680200" cy="1402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300"/>
              <a:buFont typeface="Inter"/>
              <a:buNone/>
            </a:pPr>
            <a:r>
              <a:rPr lang="en" sz="867">
                <a:solidFill>
                  <a:srgbClr val="C0C3B9"/>
                </a:solidFill>
                <a:latin typeface="Inter"/>
                <a:ea typeface="Inter"/>
                <a:cs typeface="Inter"/>
                <a:sym typeface="Inter"/>
              </a:rPr>
              <a:t>Copyright © 2025 SmartRecruiters, Inc.</a:t>
            </a:r>
            <a:endParaRPr sz="867" b="0" i="0" u="none" strike="noStrike" cap="none">
              <a:solidFill>
                <a:srgbClr val="0F2333"/>
              </a:solidFill>
              <a:latin typeface="Calibri"/>
              <a:ea typeface="Calibri"/>
              <a:cs typeface="Calibri"/>
              <a:sym typeface="Calibri"/>
            </a:endParaRPr>
          </a:p>
        </p:txBody>
      </p:sp>
      <p:pic>
        <p:nvPicPr>
          <p:cNvPr id="400" name="Google Shape;400;p77" title="SR SAP Logo Inverse.png"/>
          <p:cNvPicPr preferRelativeResize="0"/>
          <p:nvPr/>
        </p:nvPicPr>
        <p:blipFill rotWithShape="1">
          <a:blip r:embed="rId4">
            <a:alphaModFix/>
          </a:blip>
          <a:srcRect t="10" b="-10"/>
          <a:stretch/>
        </p:blipFill>
        <p:spPr>
          <a:xfrm>
            <a:off x="9501767" y="504359"/>
            <a:ext cx="2116120" cy="417425"/>
          </a:xfrm>
          <a:prstGeom prst="rect">
            <a:avLst/>
          </a:prstGeom>
          <a:noFill/>
          <a:ln>
            <a:noFill/>
          </a:ln>
        </p:spPr>
      </p:pic>
      <p:pic>
        <p:nvPicPr>
          <p:cNvPr id="401" name="Google Shape;401;p77" title="Green_Blur.png"/>
          <p:cNvPicPr preferRelativeResize="0"/>
          <p:nvPr/>
        </p:nvPicPr>
        <p:blipFill rotWithShape="1">
          <a:blip r:embed="rId5">
            <a:alphaModFix/>
          </a:blip>
          <a:srcRect r="76756" b="60481"/>
          <a:stretch/>
        </p:blipFill>
        <p:spPr>
          <a:xfrm>
            <a:off x="9737301" y="2079734"/>
            <a:ext cx="2810303" cy="4778267"/>
          </a:xfrm>
          <a:prstGeom prst="rect">
            <a:avLst/>
          </a:prstGeom>
          <a:noFill/>
          <a:ln>
            <a:noFill/>
          </a:ln>
        </p:spPr>
      </p:pic>
    </p:spTree>
    <p:extLst>
      <p:ext uri="{BB962C8B-B14F-4D97-AF65-F5344CB8AC3E}">
        <p14:creationId xmlns:p14="http://schemas.microsoft.com/office/powerpoint/2010/main" val="36611053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General Slide Picture 1 1 1 1">
  <p:cSld name="General Slide Picture 1 1 1 1">
    <p:spTree>
      <p:nvGrpSpPr>
        <p:cNvPr id="1" name="Shape 402"/>
        <p:cNvGrpSpPr/>
        <p:nvPr/>
      </p:nvGrpSpPr>
      <p:grpSpPr>
        <a:xfrm>
          <a:off x="0" y="0"/>
          <a:ext cx="0" cy="0"/>
          <a:chOff x="0" y="0"/>
          <a:chExt cx="0" cy="0"/>
        </a:xfrm>
      </p:grpSpPr>
      <p:pic>
        <p:nvPicPr>
          <p:cNvPr id="403" name="Google Shape;403;p78" descr="three corporate colleagues sharing information at work "/>
          <p:cNvPicPr preferRelativeResize="0"/>
          <p:nvPr/>
        </p:nvPicPr>
        <p:blipFill rotWithShape="1">
          <a:blip r:embed="rId2">
            <a:alphaModFix/>
          </a:blip>
          <a:srcRect l="8319" t="3898" r="8319" b="10051"/>
          <a:stretch/>
        </p:blipFill>
        <p:spPr>
          <a:xfrm>
            <a:off x="0" y="1"/>
            <a:ext cx="3626565" cy="6857999"/>
          </a:xfrm>
          <a:prstGeom prst="rect">
            <a:avLst/>
          </a:prstGeom>
          <a:noFill/>
          <a:ln>
            <a:noFill/>
          </a:ln>
        </p:spPr>
      </p:pic>
      <p:pic>
        <p:nvPicPr>
          <p:cNvPr id="404" name="Google Shape;404;p78" title="Business woman face, computer and ux coding of young employee with blue light and glasses. Digital code, hacker ai and reading o.jpg"/>
          <p:cNvPicPr preferRelativeResize="0"/>
          <p:nvPr/>
        </p:nvPicPr>
        <p:blipFill rotWithShape="1">
          <a:blip r:embed="rId3">
            <a:alphaModFix/>
          </a:blip>
          <a:srcRect l="22415" r="42314"/>
          <a:stretch/>
        </p:blipFill>
        <p:spPr>
          <a:xfrm>
            <a:off x="0" y="0"/>
            <a:ext cx="3626564" cy="6858001"/>
          </a:xfrm>
          <a:prstGeom prst="rect">
            <a:avLst/>
          </a:prstGeom>
          <a:noFill/>
          <a:ln>
            <a:noFill/>
          </a:ln>
        </p:spPr>
      </p:pic>
      <p:pic>
        <p:nvPicPr>
          <p:cNvPr id="405" name="Google Shape;405;p78" title="Wave 1.png"/>
          <p:cNvPicPr preferRelativeResize="0"/>
          <p:nvPr/>
        </p:nvPicPr>
        <p:blipFill rotWithShape="1">
          <a:blip r:embed="rId4">
            <a:alphaModFix/>
          </a:blip>
          <a:srcRect/>
          <a:stretch/>
        </p:blipFill>
        <p:spPr>
          <a:xfrm>
            <a:off x="3346441" y="3"/>
            <a:ext cx="9198752" cy="6856215"/>
          </a:xfrm>
          <a:prstGeom prst="rect">
            <a:avLst/>
          </a:prstGeom>
          <a:noFill/>
          <a:ln>
            <a:noFill/>
          </a:ln>
        </p:spPr>
      </p:pic>
      <p:sp>
        <p:nvSpPr>
          <p:cNvPr id="406" name="Google Shape;406;p78"/>
          <p:cNvSpPr/>
          <p:nvPr/>
        </p:nvSpPr>
        <p:spPr>
          <a:xfrm>
            <a:off x="9207383" y="6413500"/>
            <a:ext cx="2680200" cy="140200"/>
          </a:xfrm>
          <a:prstGeom prst="rect">
            <a:avLst/>
          </a:prstGeom>
          <a:noFill/>
          <a:ln>
            <a:noFill/>
          </a:ln>
        </p:spPr>
        <p:txBody>
          <a:bodyPr spcFirstLastPara="1" wrap="square" lIns="0" tIns="0" rIns="0" bIns="0" anchor="b" anchorCtr="0">
            <a:noAutofit/>
          </a:bodyPr>
          <a:lstStyle/>
          <a:p>
            <a:pPr marL="0" marR="0" lvl="0" indent="0" algn="r" rtl="0">
              <a:lnSpc>
                <a:spcPct val="103851"/>
              </a:lnSpc>
              <a:spcBef>
                <a:spcPts val="0"/>
              </a:spcBef>
              <a:spcAft>
                <a:spcPts val="0"/>
              </a:spcAft>
              <a:buClr>
                <a:srgbClr val="C0C3B9"/>
              </a:buClr>
              <a:buSzPts val="1300"/>
              <a:buFont typeface="Inter"/>
              <a:buNone/>
            </a:pPr>
            <a:r>
              <a:rPr lang="en" sz="867">
                <a:solidFill>
                  <a:srgbClr val="C0C3B9"/>
                </a:solidFill>
                <a:latin typeface="Inter"/>
                <a:ea typeface="Inter"/>
                <a:cs typeface="Inter"/>
                <a:sym typeface="Inter"/>
              </a:rPr>
              <a:t>Copyright © 2025 SmartRecruiters, Inc.</a:t>
            </a:r>
            <a:endParaRPr sz="867" b="0" i="0" u="none" strike="noStrike" cap="none">
              <a:solidFill>
                <a:srgbClr val="0F2333"/>
              </a:solidFill>
              <a:latin typeface="Calibri"/>
              <a:ea typeface="Calibri"/>
              <a:cs typeface="Calibri"/>
              <a:sym typeface="Calibri"/>
            </a:endParaRPr>
          </a:p>
        </p:txBody>
      </p:sp>
      <p:pic>
        <p:nvPicPr>
          <p:cNvPr id="407" name="Google Shape;407;p78" title="SR SAP Logo Inverse.png"/>
          <p:cNvPicPr preferRelativeResize="0"/>
          <p:nvPr/>
        </p:nvPicPr>
        <p:blipFill rotWithShape="1">
          <a:blip r:embed="rId5">
            <a:alphaModFix/>
          </a:blip>
          <a:srcRect t="10" b="-10"/>
          <a:stretch/>
        </p:blipFill>
        <p:spPr>
          <a:xfrm>
            <a:off x="9501767" y="504359"/>
            <a:ext cx="2116120" cy="417425"/>
          </a:xfrm>
          <a:prstGeom prst="rect">
            <a:avLst/>
          </a:prstGeom>
          <a:noFill/>
          <a:ln>
            <a:noFill/>
          </a:ln>
        </p:spPr>
      </p:pic>
      <p:pic>
        <p:nvPicPr>
          <p:cNvPr id="408" name="Google Shape;408;p78" title="Green_Blur.png"/>
          <p:cNvPicPr preferRelativeResize="0"/>
          <p:nvPr/>
        </p:nvPicPr>
        <p:blipFill rotWithShape="1">
          <a:blip r:embed="rId6">
            <a:alphaModFix/>
          </a:blip>
          <a:srcRect r="76756" b="60481"/>
          <a:stretch/>
        </p:blipFill>
        <p:spPr>
          <a:xfrm>
            <a:off x="9737301" y="2079734"/>
            <a:ext cx="2810303" cy="4778267"/>
          </a:xfrm>
          <a:prstGeom prst="rect">
            <a:avLst/>
          </a:prstGeom>
          <a:noFill/>
          <a:ln>
            <a:noFill/>
          </a:ln>
        </p:spPr>
      </p:pic>
    </p:spTree>
    <p:extLst>
      <p:ext uri="{BB962C8B-B14F-4D97-AF65-F5344CB8AC3E}">
        <p14:creationId xmlns:p14="http://schemas.microsoft.com/office/powerpoint/2010/main" val="420119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299.xml"/><Relationship Id="rId18" Type="http://schemas.openxmlformats.org/officeDocument/2006/relationships/slideLayout" Target="../slideLayouts/slideLayout304.xml"/><Relationship Id="rId26" Type="http://schemas.openxmlformats.org/officeDocument/2006/relationships/slideLayout" Target="../slideLayouts/slideLayout312.xml"/><Relationship Id="rId39" Type="http://schemas.openxmlformats.org/officeDocument/2006/relationships/slideLayout" Target="../slideLayouts/slideLayout325.xml"/><Relationship Id="rId21" Type="http://schemas.openxmlformats.org/officeDocument/2006/relationships/slideLayout" Target="../slideLayouts/slideLayout307.xml"/><Relationship Id="rId34" Type="http://schemas.openxmlformats.org/officeDocument/2006/relationships/slideLayout" Target="../slideLayouts/slideLayout320.xml"/><Relationship Id="rId42" Type="http://schemas.openxmlformats.org/officeDocument/2006/relationships/theme" Target="../theme/theme10.xml"/><Relationship Id="rId7" Type="http://schemas.openxmlformats.org/officeDocument/2006/relationships/slideLayout" Target="../slideLayouts/slideLayout293.xml"/><Relationship Id="rId2" Type="http://schemas.openxmlformats.org/officeDocument/2006/relationships/slideLayout" Target="../slideLayouts/slideLayout288.xml"/><Relationship Id="rId16" Type="http://schemas.openxmlformats.org/officeDocument/2006/relationships/slideLayout" Target="../slideLayouts/slideLayout302.xml"/><Relationship Id="rId20" Type="http://schemas.openxmlformats.org/officeDocument/2006/relationships/slideLayout" Target="../slideLayouts/slideLayout306.xml"/><Relationship Id="rId29" Type="http://schemas.openxmlformats.org/officeDocument/2006/relationships/slideLayout" Target="../slideLayouts/slideLayout315.xml"/><Relationship Id="rId41" Type="http://schemas.openxmlformats.org/officeDocument/2006/relationships/slideLayout" Target="../slideLayouts/slideLayout327.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24" Type="http://schemas.openxmlformats.org/officeDocument/2006/relationships/slideLayout" Target="../slideLayouts/slideLayout310.xml"/><Relationship Id="rId32" Type="http://schemas.openxmlformats.org/officeDocument/2006/relationships/slideLayout" Target="../slideLayouts/slideLayout318.xml"/><Relationship Id="rId37" Type="http://schemas.openxmlformats.org/officeDocument/2006/relationships/slideLayout" Target="../slideLayouts/slideLayout323.xml"/><Relationship Id="rId40" Type="http://schemas.openxmlformats.org/officeDocument/2006/relationships/slideLayout" Target="../slideLayouts/slideLayout326.xml"/><Relationship Id="rId5" Type="http://schemas.openxmlformats.org/officeDocument/2006/relationships/slideLayout" Target="../slideLayouts/slideLayout291.xml"/><Relationship Id="rId15" Type="http://schemas.openxmlformats.org/officeDocument/2006/relationships/slideLayout" Target="../slideLayouts/slideLayout301.xml"/><Relationship Id="rId23" Type="http://schemas.openxmlformats.org/officeDocument/2006/relationships/slideLayout" Target="../slideLayouts/slideLayout309.xml"/><Relationship Id="rId28" Type="http://schemas.openxmlformats.org/officeDocument/2006/relationships/slideLayout" Target="../slideLayouts/slideLayout314.xml"/><Relationship Id="rId36" Type="http://schemas.openxmlformats.org/officeDocument/2006/relationships/slideLayout" Target="../slideLayouts/slideLayout322.xml"/><Relationship Id="rId10" Type="http://schemas.openxmlformats.org/officeDocument/2006/relationships/slideLayout" Target="../slideLayouts/slideLayout296.xml"/><Relationship Id="rId19" Type="http://schemas.openxmlformats.org/officeDocument/2006/relationships/slideLayout" Target="../slideLayouts/slideLayout305.xml"/><Relationship Id="rId31" Type="http://schemas.openxmlformats.org/officeDocument/2006/relationships/slideLayout" Target="../slideLayouts/slideLayout317.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slideLayout" Target="../slideLayouts/slideLayout300.xml"/><Relationship Id="rId22" Type="http://schemas.openxmlformats.org/officeDocument/2006/relationships/slideLayout" Target="../slideLayouts/slideLayout308.xml"/><Relationship Id="rId27" Type="http://schemas.openxmlformats.org/officeDocument/2006/relationships/slideLayout" Target="../slideLayouts/slideLayout313.xml"/><Relationship Id="rId30" Type="http://schemas.openxmlformats.org/officeDocument/2006/relationships/slideLayout" Target="../slideLayouts/slideLayout316.xml"/><Relationship Id="rId35" Type="http://schemas.openxmlformats.org/officeDocument/2006/relationships/slideLayout" Target="../slideLayouts/slideLayout321.xml"/><Relationship Id="rId8" Type="http://schemas.openxmlformats.org/officeDocument/2006/relationships/slideLayout" Target="../slideLayouts/slideLayout294.xml"/><Relationship Id="rId3" Type="http://schemas.openxmlformats.org/officeDocument/2006/relationships/slideLayout" Target="../slideLayouts/slideLayout289.xml"/><Relationship Id="rId12" Type="http://schemas.openxmlformats.org/officeDocument/2006/relationships/slideLayout" Target="../slideLayouts/slideLayout298.xml"/><Relationship Id="rId17" Type="http://schemas.openxmlformats.org/officeDocument/2006/relationships/slideLayout" Target="../slideLayouts/slideLayout303.xml"/><Relationship Id="rId25" Type="http://schemas.openxmlformats.org/officeDocument/2006/relationships/slideLayout" Target="../slideLayouts/slideLayout311.xml"/><Relationship Id="rId33" Type="http://schemas.openxmlformats.org/officeDocument/2006/relationships/slideLayout" Target="../slideLayouts/slideLayout319.xml"/><Relationship Id="rId38" Type="http://schemas.openxmlformats.org/officeDocument/2006/relationships/slideLayout" Target="../slideLayouts/slideLayout32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18.jp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2.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9" Type="http://schemas.openxmlformats.org/officeDocument/2006/relationships/slideLayout" Target="../slideLayouts/slideLayout62.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41"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40" Type="http://schemas.openxmlformats.org/officeDocument/2006/relationships/slideLayout" Target="../slideLayouts/slideLayout63.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8" Type="http://schemas.openxmlformats.org/officeDocument/2006/relationships/slideLayout" Target="../slideLayouts/slideLayout31.xml"/><Relationship Id="rId3" Type="http://schemas.openxmlformats.org/officeDocument/2006/relationships/slideLayout" Target="../slideLayouts/slideLayout26.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9" Type="http://schemas.openxmlformats.org/officeDocument/2006/relationships/slideLayout" Target="../slideLayouts/slideLayout102.xml"/><Relationship Id="rId21" Type="http://schemas.openxmlformats.org/officeDocument/2006/relationships/slideLayout" Target="../slideLayouts/slideLayout84.xml"/><Relationship Id="rId34" Type="http://schemas.openxmlformats.org/officeDocument/2006/relationships/slideLayout" Target="../slideLayouts/slideLayout97.xml"/><Relationship Id="rId42" Type="http://schemas.openxmlformats.org/officeDocument/2006/relationships/slideLayout" Target="../slideLayouts/slideLayout105.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29" Type="http://schemas.openxmlformats.org/officeDocument/2006/relationships/slideLayout" Target="../slideLayouts/slideLayout92.xml"/><Relationship Id="rId41" Type="http://schemas.openxmlformats.org/officeDocument/2006/relationships/slideLayout" Target="../slideLayouts/slideLayout104.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slideLayout" Target="../slideLayouts/slideLayout95.xml"/><Relationship Id="rId37" Type="http://schemas.openxmlformats.org/officeDocument/2006/relationships/slideLayout" Target="../slideLayouts/slideLayout100.xml"/><Relationship Id="rId40" Type="http://schemas.openxmlformats.org/officeDocument/2006/relationships/slideLayout" Target="../slideLayouts/slideLayout103.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36" Type="http://schemas.openxmlformats.org/officeDocument/2006/relationships/slideLayout" Target="../slideLayouts/slideLayout99.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31" Type="http://schemas.openxmlformats.org/officeDocument/2006/relationships/slideLayout" Target="../slideLayouts/slideLayout94.xml"/><Relationship Id="rId44" Type="http://schemas.openxmlformats.org/officeDocument/2006/relationships/theme" Target="../theme/theme4.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35" Type="http://schemas.openxmlformats.org/officeDocument/2006/relationships/slideLayout" Target="../slideLayouts/slideLayout98.xml"/><Relationship Id="rId43" Type="http://schemas.openxmlformats.org/officeDocument/2006/relationships/slideLayout" Target="../slideLayouts/slideLayout106.xml"/><Relationship Id="rId8" Type="http://schemas.openxmlformats.org/officeDocument/2006/relationships/slideLayout" Target="../slideLayouts/slideLayout71.xml"/><Relationship Id="rId3" Type="http://schemas.openxmlformats.org/officeDocument/2006/relationships/slideLayout" Target="../slideLayouts/slideLayout66.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slideLayout" Target="../slideLayouts/slideLayout96.xml"/><Relationship Id="rId38" Type="http://schemas.openxmlformats.org/officeDocument/2006/relationships/slideLayout" Target="../slideLayouts/slideLayout10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slideLayout" Target="../slideLayouts/slideLayout132.xml"/><Relationship Id="rId39" Type="http://schemas.openxmlformats.org/officeDocument/2006/relationships/slideLayout" Target="../slideLayouts/slideLayout145.xml"/><Relationship Id="rId21" Type="http://schemas.openxmlformats.org/officeDocument/2006/relationships/slideLayout" Target="../slideLayouts/slideLayout127.xml"/><Relationship Id="rId34" Type="http://schemas.openxmlformats.org/officeDocument/2006/relationships/slideLayout" Target="../slideLayouts/slideLayout140.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33" Type="http://schemas.openxmlformats.org/officeDocument/2006/relationships/slideLayout" Target="../slideLayouts/slideLayout139.xml"/><Relationship Id="rId38" Type="http://schemas.openxmlformats.org/officeDocument/2006/relationships/slideLayout" Target="../slideLayouts/slideLayout144.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29" Type="http://schemas.openxmlformats.org/officeDocument/2006/relationships/slideLayout" Target="../slideLayouts/slideLayout135.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32" Type="http://schemas.openxmlformats.org/officeDocument/2006/relationships/slideLayout" Target="../slideLayouts/slideLayout138.xml"/><Relationship Id="rId37" Type="http://schemas.openxmlformats.org/officeDocument/2006/relationships/slideLayout" Target="../slideLayouts/slideLayout143.xml"/><Relationship Id="rId40" Type="http://schemas.openxmlformats.org/officeDocument/2006/relationships/theme" Target="../theme/theme5.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slideLayout" Target="../slideLayouts/slideLayout134.xml"/><Relationship Id="rId36" Type="http://schemas.openxmlformats.org/officeDocument/2006/relationships/slideLayout" Target="../slideLayouts/slideLayout142.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31" Type="http://schemas.openxmlformats.org/officeDocument/2006/relationships/slideLayout" Target="../slideLayouts/slideLayout137.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 Id="rId30" Type="http://schemas.openxmlformats.org/officeDocument/2006/relationships/slideLayout" Target="../slideLayouts/slideLayout136.xml"/><Relationship Id="rId35" Type="http://schemas.openxmlformats.org/officeDocument/2006/relationships/slideLayout" Target="../slideLayouts/slideLayout141.xml"/><Relationship Id="rId8" Type="http://schemas.openxmlformats.org/officeDocument/2006/relationships/slideLayout" Target="../slideLayouts/slideLayout114.xml"/><Relationship Id="rId3" Type="http://schemas.openxmlformats.org/officeDocument/2006/relationships/slideLayout" Target="../slideLayouts/slideLayout109.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39" Type="http://schemas.openxmlformats.org/officeDocument/2006/relationships/slideLayout" Target="../slideLayouts/slideLayout184.xml"/><Relationship Id="rId21" Type="http://schemas.openxmlformats.org/officeDocument/2006/relationships/slideLayout" Target="../slideLayouts/slideLayout166.xml"/><Relationship Id="rId34" Type="http://schemas.openxmlformats.org/officeDocument/2006/relationships/slideLayout" Target="../slideLayouts/slideLayout179.xml"/><Relationship Id="rId42" Type="http://schemas.openxmlformats.org/officeDocument/2006/relationships/slideLayout" Target="../slideLayouts/slideLayout187.xml"/><Relationship Id="rId7" Type="http://schemas.openxmlformats.org/officeDocument/2006/relationships/slideLayout" Target="../slideLayouts/slideLayout152.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slideLayout" Target="../slideLayouts/slideLayout165.xml"/><Relationship Id="rId29" Type="http://schemas.openxmlformats.org/officeDocument/2006/relationships/slideLayout" Target="../slideLayouts/slideLayout174.xml"/><Relationship Id="rId41" Type="http://schemas.openxmlformats.org/officeDocument/2006/relationships/slideLayout" Target="../slideLayouts/slideLayout186.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32" Type="http://schemas.openxmlformats.org/officeDocument/2006/relationships/slideLayout" Target="../slideLayouts/slideLayout177.xml"/><Relationship Id="rId37" Type="http://schemas.openxmlformats.org/officeDocument/2006/relationships/slideLayout" Target="../slideLayouts/slideLayout182.xml"/><Relationship Id="rId40" Type="http://schemas.openxmlformats.org/officeDocument/2006/relationships/slideLayout" Target="../slideLayouts/slideLayout185.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36" Type="http://schemas.openxmlformats.org/officeDocument/2006/relationships/slideLayout" Target="../slideLayouts/slideLayout181.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31" Type="http://schemas.openxmlformats.org/officeDocument/2006/relationships/slideLayout" Target="../slideLayouts/slideLayout176.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slideLayout" Target="../slideLayouts/slideLayout175.xml"/><Relationship Id="rId35" Type="http://schemas.openxmlformats.org/officeDocument/2006/relationships/slideLayout" Target="../slideLayouts/slideLayout180.xml"/><Relationship Id="rId43" Type="http://schemas.openxmlformats.org/officeDocument/2006/relationships/theme" Target="../theme/theme6.xml"/><Relationship Id="rId8" Type="http://schemas.openxmlformats.org/officeDocument/2006/relationships/slideLayout" Target="../slideLayouts/slideLayout153.xml"/><Relationship Id="rId3" Type="http://schemas.openxmlformats.org/officeDocument/2006/relationships/slideLayout" Target="../slideLayouts/slideLayout148.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33" Type="http://schemas.openxmlformats.org/officeDocument/2006/relationships/slideLayout" Target="../slideLayouts/slideLayout178.xml"/><Relationship Id="rId38" Type="http://schemas.openxmlformats.org/officeDocument/2006/relationships/slideLayout" Target="../slideLayouts/slideLayout1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18" Type="http://schemas.openxmlformats.org/officeDocument/2006/relationships/slideLayout" Target="../slideLayouts/slideLayout205.xml"/><Relationship Id="rId26" Type="http://schemas.openxmlformats.org/officeDocument/2006/relationships/slideLayout" Target="../slideLayouts/slideLayout213.xml"/><Relationship Id="rId3" Type="http://schemas.openxmlformats.org/officeDocument/2006/relationships/slideLayout" Target="../slideLayouts/slideLayout190.xml"/><Relationship Id="rId21" Type="http://schemas.openxmlformats.org/officeDocument/2006/relationships/slideLayout" Target="../slideLayouts/slideLayout208.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17" Type="http://schemas.openxmlformats.org/officeDocument/2006/relationships/slideLayout" Target="../slideLayouts/slideLayout204.xml"/><Relationship Id="rId25" Type="http://schemas.openxmlformats.org/officeDocument/2006/relationships/slideLayout" Target="../slideLayouts/slideLayout212.xml"/><Relationship Id="rId2" Type="http://schemas.openxmlformats.org/officeDocument/2006/relationships/slideLayout" Target="../slideLayouts/slideLayout189.xml"/><Relationship Id="rId16" Type="http://schemas.openxmlformats.org/officeDocument/2006/relationships/slideLayout" Target="../slideLayouts/slideLayout203.xml"/><Relationship Id="rId20" Type="http://schemas.openxmlformats.org/officeDocument/2006/relationships/slideLayout" Target="../slideLayouts/slideLayout207.xml"/><Relationship Id="rId29" Type="http://schemas.openxmlformats.org/officeDocument/2006/relationships/slideLayout" Target="../slideLayouts/slideLayout216.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24" Type="http://schemas.openxmlformats.org/officeDocument/2006/relationships/slideLayout" Target="../slideLayouts/slideLayout211.xml"/><Relationship Id="rId5" Type="http://schemas.openxmlformats.org/officeDocument/2006/relationships/slideLayout" Target="../slideLayouts/slideLayout192.xml"/><Relationship Id="rId15" Type="http://schemas.openxmlformats.org/officeDocument/2006/relationships/slideLayout" Target="../slideLayouts/slideLayout202.xml"/><Relationship Id="rId23" Type="http://schemas.openxmlformats.org/officeDocument/2006/relationships/slideLayout" Target="../slideLayouts/slideLayout210.xml"/><Relationship Id="rId28" Type="http://schemas.openxmlformats.org/officeDocument/2006/relationships/slideLayout" Target="../slideLayouts/slideLayout215.xml"/><Relationship Id="rId10" Type="http://schemas.openxmlformats.org/officeDocument/2006/relationships/slideLayout" Target="../slideLayouts/slideLayout197.xml"/><Relationship Id="rId19" Type="http://schemas.openxmlformats.org/officeDocument/2006/relationships/slideLayout" Target="../slideLayouts/slideLayout206.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slideLayout" Target="../slideLayouts/slideLayout201.xml"/><Relationship Id="rId22" Type="http://schemas.openxmlformats.org/officeDocument/2006/relationships/slideLayout" Target="../slideLayouts/slideLayout209.xml"/><Relationship Id="rId27" Type="http://schemas.openxmlformats.org/officeDocument/2006/relationships/slideLayout" Target="../slideLayouts/slideLayout214.xml"/><Relationship Id="rId30"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slideLayout" Target="../slideLayouts/slideLayout229.xml"/><Relationship Id="rId18" Type="http://schemas.openxmlformats.org/officeDocument/2006/relationships/slideLayout" Target="../slideLayouts/slideLayout234.xml"/><Relationship Id="rId26" Type="http://schemas.openxmlformats.org/officeDocument/2006/relationships/slideLayout" Target="../slideLayouts/slideLayout242.xml"/><Relationship Id="rId3" Type="http://schemas.openxmlformats.org/officeDocument/2006/relationships/slideLayout" Target="../slideLayouts/slideLayout219.xml"/><Relationship Id="rId21" Type="http://schemas.openxmlformats.org/officeDocument/2006/relationships/slideLayout" Target="../slideLayouts/slideLayout237.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17" Type="http://schemas.openxmlformats.org/officeDocument/2006/relationships/slideLayout" Target="../slideLayouts/slideLayout233.xml"/><Relationship Id="rId25" Type="http://schemas.openxmlformats.org/officeDocument/2006/relationships/slideLayout" Target="../slideLayouts/slideLayout241.xml"/><Relationship Id="rId2" Type="http://schemas.openxmlformats.org/officeDocument/2006/relationships/slideLayout" Target="../slideLayouts/slideLayout218.xml"/><Relationship Id="rId16" Type="http://schemas.openxmlformats.org/officeDocument/2006/relationships/slideLayout" Target="../slideLayouts/slideLayout232.xml"/><Relationship Id="rId20" Type="http://schemas.openxmlformats.org/officeDocument/2006/relationships/slideLayout" Target="../slideLayouts/slideLayout236.xml"/><Relationship Id="rId29" Type="http://schemas.openxmlformats.org/officeDocument/2006/relationships/slideLayout" Target="../slideLayouts/slideLayout245.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24" Type="http://schemas.openxmlformats.org/officeDocument/2006/relationships/slideLayout" Target="../slideLayouts/slideLayout240.xml"/><Relationship Id="rId5" Type="http://schemas.openxmlformats.org/officeDocument/2006/relationships/slideLayout" Target="../slideLayouts/slideLayout221.xml"/><Relationship Id="rId15" Type="http://schemas.openxmlformats.org/officeDocument/2006/relationships/slideLayout" Target="../slideLayouts/slideLayout231.xml"/><Relationship Id="rId23" Type="http://schemas.openxmlformats.org/officeDocument/2006/relationships/slideLayout" Target="../slideLayouts/slideLayout239.xml"/><Relationship Id="rId28" Type="http://schemas.openxmlformats.org/officeDocument/2006/relationships/slideLayout" Target="../slideLayouts/slideLayout244.xml"/><Relationship Id="rId10" Type="http://schemas.openxmlformats.org/officeDocument/2006/relationships/slideLayout" Target="../slideLayouts/slideLayout226.xml"/><Relationship Id="rId19" Type="http://schemas.openxmlformats.org/officeDocument/2006/relationships/slideLayout" Target="../slideLayouts/slideLayout235.xml"/><Relationship Id="rId31" Type="http://schemas.openxmlformats.org/officeDocument/2006/relationships/theme" Target="../theme/theme8.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slideLayout" Target="../slideLayouts/slideLayout230.xml"/><Relationship Id="rId22" Type="http://schemas.openxmlformats.org/officeDocument/2006/relationships/slideLayout" Target="../slideLayouts/slideLayout238.xml"/><Relationship Id="rId27" Type="http://schemas.openxmlformats.org/officeDocument/2006/relationships/slideLayout" Target="../slideLayouts/slideLayout243.xml"/><Relationship Id="rId30" Type="http://schemas.openxmlformats.org/officeDocument/2006/relationships/slideLayout" Target="../slideLayouts/slideLayout246.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259.xml"/><Relationship Id="rId18" Type="http://schemas.openxmlformats.org/officeDocument/2006/relationships/slideLayout" Target="../slideLayouts/slideLayout264.xml"/><Relationship Id="rId26" Type="http://schemas.openxmlformats.org/officeDocument/2006/relationships/slideLayout" Target="../slideLayouts/slideLayout272.xml"/><Relationship Id="rId39" Type="http://schemas.openxmlformats.org/officeDocument/2006/relationships/slideLayout" Target="../slideLayouts/slideLayout285.xml"/><Relationship Id="rId21" Type="http://schemas.openxmlformats.org/officeDocument/2006/relationships/slideLayout" Target="../slideLayouts/slideLayout267.xml"/><Relationship Id="rId34" Type="http://schemas.openxmlformats.org/officeDocument/2006/relationships/slideLayout" Target="../slideLayouts/slideLayout280.xml"/><Relationship Id="rId7" Type="http://schemas.openxmlformats.org/officeDocument/2006/relationships/slideLayout" Target="../slideLayouts/slideLayout253.xml"/><Relationship Id="rId2" Type="http://schemas.openxmlformats.org/officeDocument/2006/relationships/slideLayout" Target="../slideLayouts/slideLayout248.xml"/><Relationship Id="rId16" Type="http://schemas.openxmlformats.org/officeDocument/2006/relationships/slideLayout" Target="../slideLayouts/slideLayout262.xml"/><Relationship Id="rId20" Type="http://schemas.openxmlformats.org/officeDocument/2006/relationships/slideLayout" Target="../slideLayouts/slideLayout266.xml"/><Relationship Id="rId29" Type="http://schemas.openxmlformats.org/officeDocument/2006/relationships/slideLayout" Target="../slideLayouts/slideLayout275.xml"/><Relationship Id="rId41" Type="http://schemas.openxmlformats.org/officeDocument/2006/relationships/theme" Target="../theme/theme9.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24" Type="http://schemas.openxmlformats.org/officeDocument/2006/relationships/slideLayout" Target="../slideLayouts/slideLayout270.xml"/><Relationship Id="rId32" Type="http://schemas.openxmlformats.org/officeDocument/2006/relationships/slideLayout" Target="../slideLayouts/slideLayout278.xml"/><Relationship Id="rId37" Type="http://schemas.openxmlformats.org/officeDocument/2006/relationships/slideLayout" Target="../slideLayouts/slideLayout283.xml"/><Relationship Id="rId40" Type="http://schemas.openxmlformats.org/officeDocument/2006/relationships/slideLayout" Target="../slideLayouts/slideLayout286.xml"/><Relationship Id="rId5" Type="http://schemas.openxmlformats.org/officeDocument/2006/relationships/slideLayout" Target="../slideLayouts/slideLayout251.xml"/><Relationship Id="rId15" Type="http://schemas.openxmlformats.org/officeDocument/2006/relationships/slideLayout" Target="../slideLayouts/slideLayout261.xml"/><Relationship Id="rId23" Type="http://schemas.openxmlformats.org/officeDocument/2006/relationships/slideLayout" Target="../slideLayouts/slideLayout269.xml"/><Relationship Id="rId28" Type="http://schemas.openxmlformats.org/officeDocument/2006/relationships/slideLayout" Target="../slideLayouts/slideLayout274.xml"/><Relationship Id="rId36" Type="http://schemas.openxmlformats.org/officeDocument/2006/relationships/slideLayout" Target="../slideLayouts/slideLayout282.xml"/><Relationship Id="rId10" Type="http://schemas.openxmlformats.org/officeDocument/2006/relationships/slideLayout" Target="../slideLayouts/slideLayout256.xml"/><Relationship Id="rId19" Type="http://schemas.openxmlformats.org/officeDocument/2006/relationships/slideLayout" Target="../slideLayouts/slideLayout265.xml"/><Relationship Id="rId31" Type="http://schemas.openxmlformats.org/officeDocument/2006/relationships/slideLayout" Target="../slideLayouts/slideLayout277.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slideLayout" Target="../slideLayouts/slideLayout260.xml"/><Relationship Id="rId22" Type="http://schemas.openxmlformats.org/officeDocument/2006/relationships/slideLayout" Target="../slideLayouts/slideLayout268.xml"/><Relationship Id="rId27" Type="http://schemas.openxmlformats.org/officeDocument/2006/relationships/slideLayout" Target="../slideLayouts/slideLayout273.xml"/><Relationship Id="rId30" Type="http://schemas.openxmlformats.org/officeDocument/2006/relationships/slideLayout" Target="../slideLayouts/slideLayout276.xml"/><Relationship Id="rId35" Type="http://schemas.openxmlformats.org/officeDocument/2006/relationships/slideLayout" Target="../slideLayouts/slideLayout281.xml"/><Relationship Id="rId8" Type="http://schemas.openxmlformats.org/officeDocument/2006/relationships/slideLayout" Target="../slideLayouts/slideLayout254.xml"/><Relationship Id="rId3" Type="http://schemas.openxmlformats.org/officeDocument/2006/relationships/slideLayout" Target="../slideLayouts/slideLayout249.xml"/><Relationship Id="rId12" Type="http://schemas.openxmlformats.org/officeDocument/2006/relationships/slideLayout" Target="../slideLayouts/slideLayout258.xml"/><Relationship Id="rId17" Type="http://schemas.openxmlformats.org/officeDocument/2006/relationships/slideLayout" Target="../slideLayouts/slideLayout263.xml"/><Relationship Id="rId25" Type="http://schemas.openxmlformats.org/officeDocument/2006/relationships/slideLayout" Target="../slideLayouts/slideLayout271.xml"/><Relationship Id="rId33" Type="http://schemas.openxmlformats.org/officeDocument/2006/relationships/slideLayout" Target="../slideLayouts/slideLayout279.xml"/><Relationship Id="rId38" Type="http://schemas.openxmlformats.org/officeDocument/2006/relationships/slideLayout" Target="../slideLayouts/slideLayout2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20"/>
            </p:custDataLst>
            <p:extLst>
              <p:ext uri="{D42A27DB-BD31-4B8C-83A1-F6EECF244321}">
                <p14:modId xmlns:p14="http://schemas.microsoft.com/office/powerpoint/2010/main" val="162789066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Folie" r:id="rId21" imgW="360" imgH="360" progId="TCLayout.ActiveDocument.1">
                  <p:embed/>
                </p:oleObj>
              </mc:Choice>
              <mc:Fallback>
                <p:oleObj name="think-cell Folie" r:id="rId21" imgW="360" imgH="360" progId="TCLayout.ActiveDocument.1">
                  <p:embed/>
                  <p:pic>
                    <p:nvPicPr>
                      <p:cNvPr id="8" name="Objekt 7" hidden="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elplatzhalter 1"/>
          <p:cNvSpPr>
            <a:spLocks noGrp="1"/>
          </p:cNvSpPr>
          <p:nvPr>
            <p:ph type="title"/>
          </p:nvPr>
        </p:nvSpPr>
        <p:spPr>
          <a:xfrm>
            <a:off x="334963" y="188640"/>
            <a:ext cx="11522075" cy="791369"/>
          </a:xfrm>
          <a:prstGeom prst="rect">
            <a:avLst/>
          </a:prstGeom>
        </p:spPr>
        <p:txBody>
          <a:bodyPr vert="horz" wrap="square" lIns="0" tIns="0" rIns="0" bIns="0" rtlCol="0" anchor="b">
            <a:normAutofit/>
          </a:bodyPr>
          <a:lstStyle/>
          <a:p>
            <a:r>
              <a:rPr lang="de"/>
              <a:t>Titelmasterformat durch Klicken bearbeiten</a:t>
            </a:r>
          </a:p>
        </p:txBody>
      </p:sp>
      <p:sp>
        <p:nvSpPr>
          <p:cNvPr id="3" name="Textplatzhalter 2"/>
          <p:cNvSpPr>
            <a:spLocks noGrp="1"/>
          </p:cNvSpPr>
          <p:nvPr>
            <p:ph type="body" idx="1"/>
          </p:nvPr>
        </p:nvSpPr>
        <p:spPr>
          <a:xfrm>
            <a:off x="334963" y="1484784"/>
            <a:ext cx="11522075" cy="4619625"/>
          </a:xfrm>
          <a:prstGeom prst="rect">
            <a:avLst/>
          </a:prstGeom>
        </p:spPr>
        <p:txBody>
          <a:bodyPr vert="horz" wrap="square" lIns="0" tIns="0" rIns="0" bIns="0" rtlCol="0">
            <a:normAutofit/>
          </a:bodyPr>
          <a:lstStyle/>
          <a:p>
            <a:pPr lvl="0"/>
            <a:r>
              <a:rPr lang="de"/>
              <a:t>Textmasterformat bearbeiten</a:t>
            </a:r>
          </a:p>
          <a:p>
            <a:pPr lvl="1"/>
            <a:r>
              <a:rPr lang="de"/>
              <a:t>Zweite Ebene</a:t>
            </a:r>
          </a:p>
          <a:p>
            <a:pPr lvl="2"/>
            <a:r>
              <a:rPr lang="de"/>
              <a:t>Dritte Ebene</a:t>
            </a:r>
          </a:p>
          <a:p>
            <a:pPr lvl="3"/>
            <a:r>
              <a:rPr lang="de"/>
              <a:t>Vierte Ebene</a:t>
            </a:r>
          </a:p>
          <a:p>
            <a:pPr lvl="4"/>
            <a:r>
              <a:rPr lang="de"/>
              <a:t>Fünfte Ebene</a:t>
            </a:r>
          </a:p>
        </p:txBody>
      </p:sp>
      <p:cxnSp>
        <p:nvCxnSpPr>
          <p:cNvPr id="10" name="Gerader Verbinder 9"/>
          <p:cNvCxnSpPr/>
          <p:nvPr userDrawn="1"/>
        </p:nvCxnSpPr>
        <p:spPr>
          <a:xfrm>
            <a:off x="334963" y="1124025"/>
            <a:ext cx="1152207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userDrawn="1"/>
        </p:nvCxnSpPr>
        <p:spPr>
          <a:xfrm>
            <a:off x="334963" y="6391088"/>
            <a:ext cx="1152207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feld 11"/>
          <p:cNvSpPr txBox="1"/>
          <p:nvPr userDrawn="1"/>
        </p:nvSpPr>
        <p:spPr>
          <a:xfrm>
            <a:off x="365143" y="6520940"/>
            <a:ext cx="203582" cy="123111"/>
          </a:xfrm>
          <a:prstGeom prst="rect">
            <a:avLst/>
          </a:prstGeom>
          <a:noFill/>
        </p:spPr>
        <p:txBody>
          <a:bodyPr wrap="square" lIns="0" tIns="0" rIns="0" bIns="0" rtlCol="0">
            <a:spAutoFit/>
          </a:bodyPr>
          <a:lstStyle/>
          <a:p>
            <a:pPr algn="l"/>
            <a:fld id="{989FD945-C36C-4546-B652-364A4DFE48E4}" type="slidenum">
              <a:rPr lang="de-DE" sz="800" smtClean="0"/>
              <a:pPr algn="l"/>
              <a:t>‹Nr.›</a:t>
            </a:fld>
            <a:endParaRPr lang="de-DE" sz="800" dirty="0"/>
          </a:p>
        </p:txBody>
      </p:sp>
      <p:pic>
        <p:nvPicPr>
          <p:cNvPr id="13" name="Grafik 12" descr="PPT_Logo.png"/>
          <p:cNvPicPr>
            <a:picLocks noChangeAspect="1"/>
          </p:cNvPicPr>
          <p:nvPr userDrawn="1"/>
        </p:nvPicPr>
        <p:blipFill>
          <a:blip r:embed="rId23" cstate="print"/>
          <a:stretch>
            <a:fillRect/>
          </a:stretch>
        </p:blipFill>
        <p:spPr bwMode="gray">
          <a:xfrm>
            <a:off x="10658271" y="6520940"/>
            <a:ext cx="1224136" cy="176587"/>
          </a:xfrm>
          <a:prstGeom prst="rect">
            <a:avLst/>
          </a:prstGeom>
        </p:spPr>
      </p:pic>
    </p:spTree>
    <p:extLst>
      <p:ext uri="{BB962C8B-B14F-4D97-AF65-F5344CB8AC3E}">
        <p14:creationId xmlns:p14="http://schemas.microsoft.com/office/powerpoint/2010/main" val="3214124956"/>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 id="2147483992" r:id="rId14"/>
    <p:sldLayoutId id="2147483993" r:id="rId15"/>
    <p:sldLayoutId id="2147483994" r:id="rId16"/>
    <p:sldLayoutId id="2147483995" r:id="rId17"/>
    <p:sldLayoutId id="2147483996" r:id="rId18"/>
  </p:sldLayoutIdLst>
  <p:txStyles>
    <p:titleStyle>
      <a:lvl1pPr algn="l" defTabSz="914400" rtl="0" eaLnBrk="1" latinLnBrk="0" hangingPunct="1">
        <a:lnSpc>
          <a:spcPct val="90000"/>
        </a:lnSpc>
        <a:spcBef>
          <a:spcPct val="0"/>
        </a:spcBef>
        <a:buNone/>
        <a:defRPr sz="2200" b="1" kern="1200">
          <a:solidFill>
            <a:schemeClr val="tx1"/>
          </a:solidFill>
          <a:latin typeface="+mj-lt"/>
          <a:ea typeface="+mj-ea"/>
          <a:cs typeface="+mj-cs"/>
        </a:defRPr>
      </a:lvl1pPr>
    </p:titleStyle>
    <p:bodyStyle>
      <a:lvl1pPr marL="182563" indent="-182563"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1pPr>
      <a:lvl2pPr marL="355600" indent="-173038" algn="l" defTabSz="914400" rtl="0" eaLnBrk="1" latinLnBrk="0" hangingPunct="1">
        <a:lnSpc>
          <a:spcPct val="100000"/>
        </a:lnSpc>
        <a:spcBef>
          <a:spcPts val="600"/>
        </a:spcBef>
        <a:buFont typeface="Symbol" panose="05050102010706020507" pitchFamily="18" charset="2"/>
        <a:buChar char="-"/>
        <a:defRPr sz="1600" kern="1200">
          <a:solidFill>
            <a:schemeClr val="tx1"/>
          </a:solidFill>
          <a:latin typeface="+mn-lt"/>
          <a:ea typeface="+mn-ea"/>
          <a:cs typeface="+mn-cs"/>
        </a:defRPr>
      </a:lvl2pPr>
      <a:lvl3pPr marL="538163" indent="-182563" algn="l" defTabSz="914400"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720725" indent="-169863" algn="l" defTabSz="914400" rtl="0" eaLnBrk="1" latinLnBrk="0" hangingPunct="1">
        <a:lnSpc>
          <a:spcPct val="100000"/>
        </a:lnSpc>
        <a:spcBef>
          <a:spcPts val="600"/>
        </a:spcBef>
        <a:buFont typeface="Symbol" panose="05050102010706020507" pitchFamily="18" charset="2"/>
        <a:buChar char="-"/>
        <a:defRPr sz="1600" kern="1200">
          <a:solidFill>
            <a:schemeClr val="tx1"/>
          </a:solidFill>
          <a:latin typeface="+mn-lt"/>
          <a:ea typeface="+mn-ea"/>
          <a:cs typeface="+mn-cs"/>
        </a:defRPr>
      </a:lvl4pPr>
      <a:lvl5pPr marL="892175" indent="-1714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CFCF8"/>
        </a:solidFill>
        <a:effectLst/>
      </p:bgPr>
    </p:bg>
    <p:spTree>
      <p:nvGrpSpPr>
        <p:cNvPr id="1" name="Shape 1395"/>
        <p:cNvGrpSpPr/>
        <p:nvPr/>
      </p:nvGrpSpPr>
      <p:grpSpPr>
        <a:xfrm>
          <a:off x="0" y="0"/>
          <a:ext cx="0" cy="0"/>
          <a:chOff x="0" y="0"/>
          <a:chExt cx="0" cy="0"/>
        </a:xfrm>
      </p:grpSpPr>
      <p:sp>
        <p:nvSpPr>
          <p:cNvPr id="1396" name="Google Shape;1396;p188"/>
          <p:cNvSpPr txBox="1">
            <a:spLocks noGrp="1"/>
          </p:cNvSpPr>
          <p:nvPr>
            <p:ph type="title"/>
          </p:nvPr>
        </p:nvSpPr>
        <p:spPr>
          <a:xfrm>
            <a:off x="415600" y="593367"/>
            <a:ext cx="11360800" cy="763600"/>
          </a:xfrm>
          <a:prstGeom prst="rect">
            <a:avLst/>
          </a:prstGeom>
          <a:noFill/>
          <a:ln>
            <a:noFill/>
          </a:ln>
        </p:spPr>
        <p:txBody>
          <a:bodyPr spcFirstLastPara="1" wrap="square" lIns="182850" tIns="182850" rIns="182850" bIns="182850" anchor="t" anchorCtr="0">
            <a:normAutofit/>
          </a:bodyPr>
          <a:lstStyle>
            <a:lvl1pPr lvl="0">
              <a:spcBef>
                <a:spcPts val="0"/>
              </a:spcBef>
              <a:spcAft>
                <a:spcPts val="0"/>
              </a:spcAft>
              <a:buClr>
                <a:schemeClr val="dk1"/>
              </a:buClr>
              <a:buSzPts val="5600"/>
              <a:buFont typeface="Montserrat"/>
              <a:buNone/>
              <a:defRPr sz="5600">
                <a:solidFill>
                  <a:schemeClr val="dk1"/>
                </a:solidFill>
                <a:latin typeface="Montserrat"/>
                <a:ea typeface="Montserrat"/>
                <a:cs typeface="Montserrat"/>
                <a:sym typeface="Montserrat"/>
              </a:defRPr>
            </a:lvl1pPr>
            <a:lvl2pPr lvl="1">
              <a:spcBef>
                <a:spcPts val="0"/>
              </a:spcBef>
              <a:spcAft>
                <a:spcPts val="0"/>
              </a:spcAft>
              <a:buClr>
                <a:schemeClr val="dk1"/>
              </a:buClr>
              <a:buSzPts val="5600"/>
              <a:buNone/>
              <a:defRPr sz="5600">
                <a:solidFill>
                  <a:schemeClr val="dk1"/>
                </a:solidFill>
              </a:defRPr>
            </a:lvl2pPr>
            <a:lvl3pPr lvl="2">
              <a:spcBef>
                <a:spcPts val="0"/>
              </a:spcBef>
              <a:spcAft>
                <a:spcPts val="0"/>
              </a:spcAft>
              <a:buClr>
                <a:schemeClr val="dk1"/>
              </a:buClr>
              <a:buSzPts val="5600"/>
              <a:buNone/>
              <a:defRPr sz="5600">
                <a:solidFill>
                  <a:schemeClr val="dk1"/>
                </a:solidFill>
              </a:defRPr>
            </a:lvl3pPr>
            <a:lvl4pPr lvl="3">
              <a:spcBef>
                <a:spcPts val="0"/>
              </a:spcBef>
              <a:spcAft>
                <a:spcPts val="0"/>
              </a:spcAft>
              <a:buClr>
                <a:schemeClr val="dk1"/>
              </a:buClr>
              <a:buSzPts val="5600"/>
              <a:buNone/>
              <a:defRPr sz="5600">
                <a:solidFill>
                  <a:schemeClr val="dk1"/>
                </a:solidFill>
              </a:defRPr>
            </a:lvl4pPr>
            <a:lvl5pPr lvl="4">
              <a:spcBef>
                <a:spcPts val="0"/>
              </a:spcBef>
              <a:spcAft>
                <a:spcPts val="0"/>
              </a:spcAft>
              <a:buClr>
                <a:schemeClr val="dk1"/>
              </a:buClr>
              <a:buSzPts val="5600"/>
              <a:buNone/>
              <a:defRPr sz="5600">
                <a:solidFill>
                  <a:schemeClr val="dk1"/>
                </a:solidFill>
              </a:defRPr>
            </a:lvl5pPr>
            <a:lvl6pPr lvl="5">
              <a:spcBef>
                <a:spcPts val="0"/>
              </a:spcBef>
              <a:spcAft>
                <a:spcPts val="0"/>
              </a:spcAft>
              <a:buClr>
                <a:schemeClr val="dk1"/>
              </a:buClr>
              <a:buSzPts val="5600"/>
              <a:buNone/>
              <a:defRPr sz="5600">
                <a:solidFill>
                  <a:schemeClr val="dk1"/>
                </a:solidFill>
              </a:defRPr>
            </a:lvl6pPr>
            <a:lvl7pPr lvl="6">
              <a:spcBef>
                <a:spcPts val="0"/>
              </a:spcBef>
              <a:spcAft>
                <a:spcPts val="0"/>
              </a:spcAft>
              <a:buClr>
                <a:schemeClr val="dk1"/>
              </a:buClr>
              <a:buSzPts val="5600"/>
              <a:buNone/>
              <a:defRPr sz="5600">
                <a:solidFill>
                  <a:schemeClr val="dk1"/>
                </a:solidFill>
              </a:defRPr>
            </a:lvl7pPr>
            <a:lvl8pPr lvl="7">
              <a:spcBef>
                <a:spcPts val="0"/>
              </a:spcBef>
              <a:spcAft>
                <a:spcPts val="0"/>
              </a:spcAft>
              <a:buClr>
                <a:schemeClr val="dk1"/>
              </a:buClr>
              <a:buSzPts val="5600"/>
              <a:buNone/>
              <a:defRPr sz="5600">
                <a:solidFill>
                  <a:schemeClr val="dk1"/>
                </a:solidFill>
              </a:defRPr>
            </a:lvl8pPr>
            <a:lvl9pPr lvl="8">
              <a:spcBef>
                <a:spcPts val="0"/>
              </a:spcBef>
              <a:spcAft>
                <a:spcPts val="0"/>
              </a:spcAft>
              <a:buClr>
                <a:schemeClr val="dk1"/>
              </a:buClr>
              <a:buSzPts val="5600"/>
              <a:buNone/>
              <a:defRPr sz="5600">
                <a:solidFill>
                  <a:schemeClr val="dk1"/>
                </a:solidFill>
              </a:defRPr>
            </a:lvl9pPr>
          </a:lstStyle>
          <a:p>
            <a:endParaRPr/>
          </a:p>
        </p:txBody>
      </p:sp>
      <p:sp>
        <p:nvSpPr>
          <p:cNvPr id="1397" name="Google Shape;1397;p188"/>
          <p:cNvSpPr txBox="1">
            <a:spLocks noGrp="1"/>
          </p:cNvSpPr>
          <p:nvPr>
            <p:ph type="body" idx="1"/>
          </p:nvPr>
        </p:nvSpPr>
        <p:spPr>
          <a:xfrm>
            <a:off x="415600" y="1536633"/>
            <a:ext cx="11360800" cy="4555200"/>
          </a:xfrm>
          <a:prstGeom prst="rect">
            <a:avLst/>
          </a:prstGeom>
          <a:noFill/>
          <a:ln>
            <a:noFill/>
          </a:ln>
        </p:spPr>
        <p:txBody>
          <a:bodyPr spcFirstLastPara="1" wrap="square" lIns="182850" tIns="182850" rIns="182850" bIns="182850" anchor="t" anchorCtr="0">
            <a:normAutofit/>
          </a:bodyPr>
          <a:lstStyle>
            <a:lvl1pPr marL="457200" lvl="0" indent="-457200">
              <a:lnSpc>
                <a:spcPct val="115000"/>
              </a:lnSpc>
              <a:spcBef>
                <a:spcPts val="0"/>
              </a:spcBef>
              <a:spcAft>
                <a:spcPts val="0"/>
              </a:spcAft>
              <a:buClr>
                <a:schemeClr val="dk2"/>
              </a:buClr>
              <a:buSzPts val="3600"/>
              <a:buFont typeface="Inter"/>
              <a:buChar char="●"/>
              <a:defRPr sz="3600">
                <a:solidFill>
                  <a:schemeClr val="dk2"/>
                </a:solidFill>
                <a:latin typeface="Inter"/>
                <a:ea typeface="Inter"/>
                <a:cs typeface="Inter"/>
                <a:sym typeface="Inter"/>
              </a:defRPr>
            </a:lvl1pPr>
            <a:lvl2pPr marL="914400" lvl="1" indent="-406400">
              <a:lnSpc>
                <a:spcPct val="115000"/>
              </a:lnSpc>
              <a:spcBef>
                <a:spcPts val="0"/>
              </a:spcBef>
              <a:spcAft>
                <a:spcPts val="0"/>
              </a:spcAft>
              <a:buClr>
                <a:schemeClr val="dk2"/>
              </a:buClr>
              <a:buSzPts val="2800"/>
              <a:buFont typeface="Inter"/>
              <a:buChar char="○"/>
              <a:defRPr sz="2800">
                <a:solidFill>
                  <a:schemeClr val="dk2"/>
                </a:solidFill>
                <a:latin typeface="Inter"/>
                <a:ea typeface="Inter"/>
                <a:cs typeface="Inter"/>
                <a:sym typeface="Inter"/>
              </a:defRPr>
            </a:lvl2pPr>
            <a:lvl3pPr marL="1371600" lvl="2" indent="-406400">
              <a:lnSpc>
                <a:spcPct val="115000"/>
              </a:lnSpc>
              <a:spcBef>
                <a:spcPts val="0"/>
              </a:spcBef>
              <a:spcAft>
                <a:spcPts val="0"/>
              </a:spcAft>
              <a:buClr>
                <a:schemeClr val="dk2"/>
              </a:buClr>
              <a:buSzPts val="2800"/>
              <a:buFont typeface="Inter"/>
              <a:buChar char="■"/>
              <a:defRPr sz="2800">
                <a:solidFill>
                  <a:schemeClr val="dk2"/>
                </a:solidFill>
                <a:latin typeface="Inter"/>
                <a:ea typeface="Inter"/>
                <a:cs typeface="Inter"/>
                <a:sym typeface="Inter"/>
              </a:defRPr>
            </a:lvl3pPr>
            <a:lvl4pPr marL="1828800" lvl="3" indent="-406400">
              <a:lnSpc>
                <a:spcPct val="115000"/>
              </a:lnSpc>
              <a:spcBef>
                <a:spcPts val="0"/>
              </a:spcBef>
              <a:spcAft>
                <a:spcPts val="0"/>
              </a:spcAft>
              <a:buClr>
                <a:schemeClr val="dk2"/>
              </a:buClr>
              <a:buSzPts val="2800"/>
              <a:buFont typeface="Inter"/>
              <a:buChar char="●"/>
              <a:defRPr sz="2800">
                <a:solidFill>
                  <a:schemeClr val="dk2"/>
                </a:solidFill>
                <a:latin typeface="Inter"/>
                <a:ea typeface="Inter"/>
                <a:cs typeface="Inter"/>
                <a:sym typeface="Inter"/>
              </a:defRPr>
            </a:lvl4pPr>
            <a:lvl5pPr marL="2286000" lvl="4" indent="-406400">
              <a:lnSpc>
                <a:spcPct val="115000"/>
              </a:lnSpc>
              <a:spcBef>
                <a:spcPts val="0"/>
              </a:spcBef>
              <a:spcAft>
                <a:spcPts val="0"/>
              </a:spcAft>
              <a:buClr>
                <a:schemeClr val="dk2"/>
              </a:buClr>
              <a:buSzPts val="2800"/>
              <a:buFont typeface="Inter"/>
              <a:buChar char="○"/>
              <a:defRPr sz="2800">
                <a:solidFill>
                  <a:schemeClr val="dk2"/>
                </a:solidFill>
                <a:latin typeface="Inter"/>
                <a:ea typeface="Inter"/>
                <a:cs typeface="Inter"/>
                <a:sym typeface="Inter"/>
              </a:defRPr>
            </a:lvl5pPr>
            <a:lvl6pPr marL="2743200" lvl="5" indent="-406400">
              <a:lnSpc>
                <a:spcPct val="115000"/>
              </a:lnSpc>
              <a:spcBef>
                <a:spcPts val="0"/>
              </a:spcBef>
              <a:spcAft>
                <a:spcPts val="0"/>
              </a:spcAft>
              <a:buClr>
                <a:schemeClr val="dk2"/>
              </a:buClr>
              <a:buSzPts val="2800"/>
              <a:buFont typeface="Inter"/>
              <a:buChar char="■"/>
              <a:defRPr sz="2800">
                <a:solidFill>
                  <a:schemeClr val="dk2"/>
                </a:solidFill>
                <a:latin typeface="Inter"/>
                <a:ea typeface="Inter"/>
                <a:cs typeface="Inter"/>
                <a:sym typeface="Inter"/>
              </a:defRPr>
            </a:lvl6pPr>
            <a:lvl7pPr marL="3200400" lvl="6" indent="-406400">
              <a:lnSpc>
                <a:spcPct val="115000"/>
              </a:lnSpc>
              <a:spcBef>
                <a:spcPts val="0"/>
              </a:spcBef>
              <a:spcAft>
                <a:spcPts val="0"/>
              </a:spcAft>
              <a:buClr>
                <a:schemeClr val="dk2"/>
              </a:buClr>
              <a:buSzPts val="2800"/>
              <a:buFont typeface="Inter"/>
              <a:buChar char="●"/>
              <a:defRPr sz="2800">
                <a:solidFill>
                  <a:schemeClr val="dk2"/>
                </a:solidFill>
                <a:latin typeface="Inter"/>
                <a:ea typeface="Inter"/>
                <a:cs typeface="Inter"/>
                <a:sym typeface="Inter"/>
              </a:defRPr>
            </a:lvl7pPr>
            <a:lvl8pPr marL="3657600" lvl="7" indent="-406400">
              <a:lnSpc>
                <a:spcPct val="115000"/>
              </a:lnSpc>
              <a:spcBef>
                <a:spcPts val="0"/>
              </a:spcBef>
              <a:spcAft>
                <a:spcPts val="0"/>
              </a:spcAft>
              <a:buClr>
                <a:schemeClr val="dk2"/>
              </a:buClr>
              <a:buSzPts val="2800"/>
              <a:buFont typeface="Inter"/>
              <a:buChar char="○"/>
              <a:defRPr sz="2800">
                <a:solidFill>
                  <a:schemeClr val="dk2"/>
                </a:solidFill>
                <a:latin typeface="Inter"/>
                <a:ea typeface="Inter"/>
                <a:cs typeface="Inter"/>
                <a:sym typeface="Inter"/>
              </a:defRPr>
            </a:lvl8pPr>
            <a:lvl9pPr marL="4114800" lvl="8" indent="-406400">
              <a:lnSpc>
                <a:spcPct val="115000"/>
              </a:lnSpc>
              <a:spcBef>
                <a:spcPts val="0"/>
              </a:spcBef>
              <a:spcAft>
                <a:spcPts val="0"/>
              </a:spcAft>
              <a:buClr>
                <a:schemeClr val="dk2"/>
              </a:buClr>
              <a:buSzPts val="2800"/>
              <a:buFont typeface="Inter"/>
              <a:buChar char="■"/>
              <a:defRPr sz="2800">
                <a:solidFill>
                  <a:schemeClr val="dk2"/>
                </a:solidFill>
                <a:latin typeface="Inter"/>
                <a:ea typeface="Inter"/>
                <a:cs typeface="Inter"/>
                <a:sym typeface="Inter"/>
              </a:defRPr>
            </a:lvl9pPr>
          </a:lstStyle>
          <a:p>
            <a:endParaRPr/>
          </a:p>
        </p:txBody>
      </p:sp>
      <p:sp>
        <p:nvSpPr>
          <p:cNvPr id="1398" name="Google Shape;1398;p188"/>
          <p:cNvSpPr txBox="1">
            <a:spLocks noGrp="1"/>
          </p:cNvSpPr>
          <p:nvPr>
            <p:ph type="sldNum" idx="12"/>
          </p:nvPr>
        </p:nvSpPr>
        <p:spPr>
          <a:xfrm>
            <a:off x="9267738" y="6217633"/>
            <a:ext cx="2760400" cy="524800"/>
          </a:xfrm>
          <a:prstGeom prst="rect">
            <a:avLst/>
          </a:prstGeom>
          <a:noFill/>
          <a:ln>
            <a:noFill/>
          </a:ln>
        </p:spPr>
        <p:txBody>
          <a:bodyPr spcFirstLastPara="1" wrap="square" lIns="182850" tIns="182850" rIns="182850" bIns="182850" anchor="ctr" anchorCtr="0">
            <a:normAutofit fontScale="55000"/>
          </a:bodyPr>
          <a:lstStyle>
            <a:lvl1pPr lvl="0" algn="r">
              <a:lnSpc>
                <a:spcPct val="103851"/>
              </a:lnSpc>
              <a:buNone/>
              <a:defRPr sz="1867">
                <a:solidFill>
                  <a:srgbClr val="0F2333"/>
                </a:solidFill>
                <a:latin typeface="Inter"/>
                <a:ea typeface="Inter"/>
                <a:cs typeface="Inter"/>
                <a:sym typeface="Inter"/>
              </a:defRPr>
            </a:lvl1pPr>
            <a:lvl2pPr lvl="1" algn="r">
              <a:lnSpc>
                <a:spcPct val="103851"/>
              </a:lnSpc>
              <a:buNone/>
              <a:defRPr sz="1867">
                <a:solidFill>
                  <a:srgbClr val="0F2333"/>
                </a:solidFill>
                <a:latin typeface="Inter"/>
                <a:ea typeface="Inter"/>
                <a:cs typeface="Inter"/>
                <a:sym typeface="Inter"/>
              </a:defRPr>
            </a:lvl2pPr>
            <a:lvl3pPr lvl="2" algn="r">
              <a:lnSpc>
                <a:spcPct val="103851"/>
              </a:lnSpc>
              <a:buNone/>
              <a:defRPr sz="1867">
                <a:solidFill>
                  <a:srgbClr val="0F2333"/>
                </a:solidFill>
                <a:latin typeface="Inter"/>
                <a:ea typeface="Inter"/>
                <a:cs typeface="Inter"/>
                <a:sym typeface="Inter"/>
              </a:defRPr>
            </a:lvl3pPr>
            <a:lvl4pPr lvl="3" algn="r">
              <a:lnSpc>
                <a:spcPct val="103851"/>
              </a:lnSpc>
              <a:buNone/>
              <a:defRPr sz="1867">
                <a:solidFill>
                  <a:srgbClr val="0F2333"/>
                </a:solidFill>
                <a:latin typeface="Inter"/>
                <a:ea typeface="Inter"/>
                <a:cs typeface="Inter"/>
                <a:sym typeface="Inter"/>
              </a:defRPr>
            </a:lvl4pPr>
            <a:lvl5pPr lvl="4" algn="r">
              <a:lnSpc>
                <a:spcPct val="103851"/>
              </a:lnSpc>
              <a:buNone/>
              <a:defRPr sz="1867">
                <a:solidFill>
                  <a:srgbClr val="0F2333"/>
                </a:solidFill>
                <a:latin typeface="Inter"/>
                <a:ea typeface="Inter"/>
                <a:cs typeface="Inter"/>
                <a:sym typeface="Inter"/>
              </a:defRPr>
            </a:lvl5pPr>
            <a:lvl6pPr lvl="5" algn="r">
              <a:lnSpc>
                <a:spcPct val="103851"/>
              </a:lnSpc>
              <a:buNone/>
              <a:defRPr sz="1867">
                <a:solidFill>
                  <a:srgbClr val="0F2333"/>
                </a:solidFill>
                <a:latin typeface="Inter"/>
                <a:ea typeface="Inter"/>
                <a:cs typeface="Inter"/>
                <a:sym typeface="Inter"/>
              </a:defRPr>
            </a:lvl6pPr>
            <a:lvl7pPr lvl="6" algn="r">
              <a:lnSpc>
                <a:spcPct val="103851"/>
              </a:lnSpc>
              <a:buNone/>
              <a:defRPr sz="1867">
                <a:solidFill>
                  <a:srgbClr val="0F2333"/>
                </a:solidFill>
                <a:latin typeface="Inter"/>
                <a:ea typeface="Inter"/>
                <a:cs typeface="Inter"/>
                <a:sym typeface="Inter"/>
              </a:defRPr>
            </a:lvl7pPr>
            <a:lvl8pPr lvl="7" algn="r">
              <a:lnSpc>
                <a:spcPct val="103851"/>
              </a:lnSpc>
              <a:buNone/>
              <a:defRPr sz="1867">
                <a:solidFill>
                  <a:srgbClr val="0F2333"/>
                </a:solidFill>
                <a:latin typeface="Inter"/>
                <a:ea typeface="Inter"/>
                <a:cs typeface="Inter"/>
                <a:sym typeface="Inter"/>
              </a:defRPr>
            </a:lvl8pPr>
            <a:lvl9pPr lvl="8" algn="r">
              <a:lnSpc>
                <a:spcPct val="103851"/>
              </a:lnSpc>
              <a:buNone/>
              <a:defRPr sz="1867">
                <a:solidFill>
                  <a:srgbClr val="0F2333"/>
                </a:solidFill>
                <a:latin typeface="Inter"/>
                <a:ea typeface="Inter"/>
                <a:cs typeface="Inter"/>
                <a:sym typeface="Inter"/>
              </a:defRPr>
            </a:lvl9pPr>
          </a:lstStyle>
          <a:p>
            <a:r>
              <a:rPr lang="de-DE"/>
              <a:t>Copyright © 2025 SmartRecruiters, Inc.</a:t>
            </a:r>
            <a:endParaRPr lang="de-DE" sz="1333">
              <a:solidFill>
                <a:schemeClr val="dk2"/>
              </a:solidFill>
              <a:latin typeface="Arial"/>
              <a:ea typeface="Arial"/>
              <a:cs typeface="Arial"/>
              <a:sym typeface="Arial"/>
            </a:endParaRPr>
          </a:p>
        </p:txBody>
      </p:sp>
    </p:spTree>
    <p:extLst>
      <p:ext uri="{BB962C8B-B14F-4D97-AF65-F5344CB8AC3E}">
        <p14:creationId xmlns:p14="http://schemas.microsoft.com/office/powerpoint/2010/main" val="4207766587"/>
      </p:ext>
    </p:extLst>
  </p:cSld>
  <p:clrMap bg1="lt1" tx1="dk1" bg2="dk2" tx2="lt2" accent1="accent1" accent2="accent2" accent3="accent3" accent4="accent4" accent5="accent5" accent6="accent6" hlink="hlink" folHlink="folHlink"/>
  <p:sldLayoutIdLst>
    <p:sldLayoutId id="2147484274" r:id="rId1"/>
    <p:sldLayoutId id="2147484275" r:id="rId2"/>
    <p:sldLayoutId id="2147484276" r:id="rId3"/>
    <p:sldLayoutId id="2147484277" r:id="rId4"/>
    <p:sldLayoutId id="2147484278" r:id="rId5"/>
    <p:sldLayoutId id="2147484279" r:id="rId6"/>
    <p:sldLayoutId id="2147484280" r:id="rId7"/>
    <p:sldLayoutId id="2147484281" r:id="rId8"/>
    <p:sldLayoutId id="2147484282" r:id="rId9"/>
    <p:sldLayoutId id="2147484283" r:id="rId10"/>
    <p:sldLayoutId id="2147484284" r:id="rId11"/>
    <p:sldLayoutId id="2147484285" r:id="rId12"/>
    <p:sldLayoutId id="2147484286" r:id="rId13"/>
    <p:sldLayoutId id="2147484287" r:id="rId14"/>
    <p:sldLayoutId id="2147484288" r:id="rId15"/>
    <p:sldLayoutId id="2147484289" r:id="rId16"/>
    <p:sldLayoutId id="2147484290" r:id="rId17"/>
    <p:sldLayoutId id="2147484291" r:id="rId18"/>
    <p:sldLayoutId id="2147484292" r:id="rId19"/>
    <p:sldLayoutId id="2147484293" r:id="rId20"/>
    <p:sldLayoutId id="2147484294" r:id="rId21"/>
    <p:sldLayoutId id="2147484295" r:id="rId22"/>
    <p:sldLayoutId id="2147484296" r:id="rId23"/>
    <p:sldLayoutId id="2147484297" r:id="rId24"/>
    <p:sldLayoutId id="2147484298" r:id="rId25"/>
    <p:sldLayoutId id="2147484299" r:id="rId26"/>
    <p:sldLayoutId id="2147484300" r:id="rId27"/>
    <p:sldLayoutId id="2147484301" r:id="rId28"/>
    <p:sldLayoutId id="2147484302" r:id="rId29"/>
    <p:sldLayoutId id="2147484303" r:id="rId30"/>
    <p:sldLayoutId id="2147484304" r:id="rId31"/>
    <p:sldLayoutId id="2147484305" r:id="rId32"/>
    <p:sldLayoutId id="2147484306" r:id="rId33"/>
    <p:sldLayoutId id="2147484307" r:id="rId34"/>
    <p:sldLayoutId id="2147484308" r:id="rId35"/>
    <p:sldLayoutId id="2147484309" r:id="rId36"/>
    <p:sldLayoutId id="2147484310" r:id="rId37"/>
    <p:sldLayoutId id="2147484311" r:id="rId38"/>
    <p:sldLayoutId id="2147484312" r:id="rId39"/>
    <p:sldLayoutId id="2147484313" r:id="rId40"/>
    <p:sldLayoutId id="2147484314" r:id="rId4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8479343" y="292335"/>
            <a:ext cx="3712657" cy="3654189"/>
          </a:xfrm>
          <a:prstGeom prst="rect">
            <a:avLst/>
          </a:prstGeom>
        </p:spPr>
      </p:pic>
      <p:sp>
        <p:nvSpPr>
          <p:cNvPr id="2" name="Holder 2"/>
          <p:cNvSpPr>
            <a:spLocks noGrp="1"/>
          </p:cNvSpPr>
          <p:nvPr>
            <p:ph type="title"/>
          </p:nvPr>
        </p:nvSpPr>
        <p:spPr>
          <a:xfrm>
            <a:off x="1464733" y="1377090"/>
            <a:ext cx="2189480" cy="702733"/>
          </a:xfrm>
          <a:prstGeom prst="rect">
            <a:avLst/>
          </a:prstGeom>
        </p:spPr>
        <p:txBody>
          <a:bodyPr wrap="square" lIns="0" tIns="0" rIns="0" bIns="0">
            <a:spAutoFit/>
          </a:bodyPr>
          <a:lstStyle>
            <a:lvl1pPr>
              <a:defRPr sz="3350" b="0" i="0">
                <a:solidFill>
                  <a:schemeClr val="bg1"/>
                </a:solidFill>
                <a:latin typeface="Roboto"/>
                <a:cs typeface="Roboto"/>
              </a:defRPr>
            </a:lvl1pPr>
          </a:lstStyle>
          <a:p>
            <a:endParaRPr/>
          </a:p>
        </p:txBody>
      </p:sp>
      <p:sp>
        <p:nvSpPr>
          <p:cNvPr id="3" name="Holder 3"/>
          <p:cNvSpPr>
            <a:spLocks noGrp="1"/>
          </p:cNvSpPr>
          <p:nvPr>
            <p:ph type="body" idx="1"/>
          </p:nvPr>
        </p:nvSpPr>
        <p:spPr>
          <a:xfrm>
            <a:off x="359834" y="2052964"/>
            <a:ext cx="6737773" cy="1995169"/>
          </a:xfrm>
          <a:prstGeom prst="rect">
            <a:avLst/>
          </a:prstGeom>
        </p:spPr>
        <p:txBody>
          <a:bodyPr wrap="square" lIns="0" tIns="0" rIns="0" bIns="0">
            <a:spAutoFit/>
          </a:bodyPr>
          <a:lstStyle>
            <a:lvl1pPr>
              <a:defRPr sz="4400" b="1" i="0">
                <a:solidFill>
                  <a:schemeClr val="tx1"/>
                </a:solidFill>
                <a:latin typeface="Roboto"/>
                <a:cs typeface="Roboto"/>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3/16/2026</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3306791523"/>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CFCF8"/>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182850" tIns="182850" rIns="182850" bIns="182850" anchor="t" anchorCtr="0">
            <a:normAutofit/>
          </a:bodyPr>
          <a:lstStyle>
            <a:lvl1pPr lvl="0">
              <a:spcBef>
                <a:spcPts val="0"/>
              </a:spcBef>
              <a:spcAft>
                <a:spcPts val="0"/>
              </a:spcAft>
              <a:buClr>
                <a:schemeClr val="dk1"/>
              </a:buClr>
              <a:buSzPts val="5600"/>
              <a:buFont typeface="Montserrat"/>
              <a:buNone/>
              <a:defRPr sz="5600">
                <a:solidFill>
                  <a:schemeClr val="dk1"/>
                </a:solidFill>
                <a:latin typeface="Montserrat"/>
                <a:ea typeface="Montserrat"/>
                <a:cs typeface="Montserrat"/>
                <a:sym typeface="Montserrat"/>
              </a:defRPr>
            </a:lvl1pPr>
            <a:lvl2pPr lvl="1">
              <a:spcBef>
                <a:spcPts val="0"/>
              </a:spcBef>
              <a:spcAft>
                <a:spcPts val="0"/>
              </a:spcAft>
              <a:buClr>
                <a:schemeClr val="dk1"/>
              </a:buClr>
              <a:buSzPts val="5600"/>
              <a:buNone/>
              <a:defRPr sz="5600">
                <a:solidFill>
                  <a:schemeClr val="dk1"/>
                </a:solidFill>
              </a:defRPr>
            </a:lvl2pPr>
            <a:lvl3pPr lvl="2">
              <a:spcBef>
                <a:spcPts val="0"/>
              </a:spcBef>
              <a:spcAft>
                <a:spcPts val="0"/>
              </a:spcAft>
              <a:buClr>
                <a:schemeClr val="dk1"/>
              </a:buClr>
              <a:buSzPts val="5600"/>
              <a:buNone/>
              <a:defRPr sz="5600">
                <a:solidFill>
                  <a:schemeClr val="dk1"/>
                </a:solidFill>
              </a:defRPr>
            </a:lvl3pPr>
            <a:lvl4pPr lvl="3">
              <a:spcBef>
                <a:spcPts val="0"/>
              </a:spcBef>
              <a:spcAft>
                <a:spcPts val="0"/>
              </a:spcAft>
              <a:buClr>
                <a:schemeClr val="dk1"/>
              </a:buClr>
              <a:buSzPts val="5600"/>
              <a:buNone/>
              <a:defRPr sz="5600">
                <a:solidFill>
                  <a:schemeClr val="dk1"/>
                </a:solidFill>
              </a:defRPr>
            </a:lvl4pPr>
            <a:lvl5pPr lvl="4">
              <a:spcBef>
                <a:spcPts val="0"/>
              </a:spcBef>
              <a:spcAft>
                <a:spcPts val="0"/>
              </a:spcAft>
              <a:buClr>
                <a:schemeClr val="dk1"/>
              </a:buClr>
              <a:buSzPts val="5600"/>
              <a:buNone/>
              <a:defRPr sz="5600">
                <a:solidFill>
                  <a:schemeClr val="dk1"/>
                </a:solidFill>
              </a:defRPr>
            </a:lvl5pPr>
            <a:lvl6pPr lvl="5">
              <a:spcBef>
                <a:spcPts val="0"/>
              </a:spcBef>
              <a:spcAft>
                <a:spcPts val="0"/>
              </a:spcAft>
              <a:buClr>
                <a:schemeClr val="dk1"/>
              </a:buClr>
              <a:buSzPts val="5600"/>
              <a:buNone/>
              <a:defRPr sz="5600">
                <a:solidFill>
                  <a:schemeClr val="dk1"/>
                </a:solidFill>
              </a:defRPr>
            </a:lvl6pPr>
            <a:lvl7pPr lvl="6">
              <a:spcBef>
                <a:spcPts val="0"/>
              </a:spcBef>
              <a:spcAft>
                <a:spcPts val="0"/>
              </a:spcAft>
              <a:buClr>
                <a:schemeClr val="dk1"/>
              </a:buClr>
              <a:buSzPts val="5600"/>
              <a:buNone/>
              <a:defRPr sz="5600">
                <a:solidFill>
                  <a:schemeClr val="dk1"/>
                </a:solidFill>
              </a:defRPr>
            </a:lvl7pPr>
            <a:lvl8pPr lvl="7">
              <a:spcBef>
                <a:spcPts val="0"/>
              </a:spcBef>
              <a:spcAft>
                <a:spcPts val="0"/>
              </a:spcAft>
              <a:buClr>
                <a:schemeClr val="dk1"/>
              </a:buClr>
              <a:buSzPts val="5600"/>
              <a:buNone/>
              <a:defRPr sz="5600">
                <a:solidFill>
                  <a:schemeClr val="dk1"/>
                </a:solidFill>
              </a:defRPr>
            </a:lvl8pPr>
            <a:lvl9pPr lvl="8">
              <a:spcBef>
                <a:spcPts val="0"/>
              </a:spcBef>
              <a:spcAft>
                <a:spcPts val="0"/>
              </a:spcAft>
              <a:buClr>
                <a:schemeClr val="dk1"/>
              </a:buClr>
              <a:buSzPts val="5600"/>
              <a:buNone/>
              <a:defRPr sz="56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182850" tIns="182850" rIns="182850" bIns="182850" anchor="t" anchorCtr="0">
            <a:normAutofit/>
          </a:bodyPr>
          <a:lstStyle>
            <a:lvl1pPr marL="457200" lvl="0" indent="-457200">
              <a:lnSpc>
                <a:spcPct val="115000"/>
              </a:lnSpc>
              <a:spcBef>
                <a:spcPts val="0"/>
              </a:spcBef>
              <a:spcAft>
                <a:spcPts val="0"/>
              </a:spcAft>
              <a:buClr>
                <a:schemeClr val="dk2"/>
              </a:buClr>
              <a:buSzPts val="3600"/>
              <a:buFont typeface="Inter"/>
              <a:buChar char="●"/>
              <a:defRPr sz="3600">
                <a:solidFill>
                  <a:schemeClr val="dk2"/>
                </a:solidFill>
                <a:latin typeface="Inter"/>
                <a:ea typeface="Inter"/>
                <a:cs typeface="Inter"/>
                <a:sym typeface="Inter"/>
              </a:defRPr>
            </a:lvl1pPr>
            <a:lvl2pPr marL="914400" lvl="1" indent="-406400">
              <a:lnSpc>
                <a:spcPct val="115000"/>
              </a:lnSpc>
              <a:spcBef>
                <a:spcPts val="0"/>
              </a:spcBef>
              <a:spcAft>
                <a:spcPts val="0"/>
              </a:spcAft>
              <a:buClr>
                <a:schemeClr val="dk2"/>
              </a:buClr>
              <a:buSzPts val="2800"/>
              <a:buFont typeface="Inter"/>
              <a:buChar char="○"/>
              <a:defRPr sz="2800">
                <a:solidFill>
                  <a:schemeClr val="dk2"/>
                </a:solidFill>
                <a:latin typeface="Inter"/>
                <a:ea typeface="Inter"/>
                <a:cs typeface="Inter"/>
                <a:sym typeface="Inter"/>
              </a:defRPr>
            </a:lvl2pPr>
            <a:lvl3pPr marL="1371600" lvl="2" indent="-406400">
              <a:lnSpc>
                <a:spcPct val="115000"/>
              </a:lnSpc>
              <a:spcBef>
                <a:spcPts val="0"/>
              </a:spcBef>
              <a:spcAft>
                <a:spcPts val="0"/>
              </a:spcAft>
              <a:buClr>
                <a:schemeClr val="dk2"/>
              </a:buClr>
              <a:buSzPts val="2800"/>
              <a:buFont typeface="Inter"/>
              <a:buChar char="■"/>
              <a:defRPr sz="2800">
                <a:solidFill>
                  <a:schemeClr val="dk2"/>
                </a:solidFill>
                <a:latin typeface="Inter"/>
                <a:ea typeface="Inter"/>
                <a:cs typeface="Inter"/>
                <a:sym typeface="Inter"/>
              </a:defRPr>
            </a:lvl3pPr>
            <a:lvl4pPr marL="1828800" lvl="3" indent="-406400">
              <a:lnSpc>
                <a:spcPct val="115000"/>
              </a:lnSpc>
              <a:spcBef>
                <a:spcPts val="0"/>
              </a:spcBef>
              <a:spcAft>
                <a:spcPts val="0"/>
              </a:spcAft>
              <a:buClr>
                <a:schemeClr val="dk2"/>
              </a:buClr>
              <a:buSzPts val="2800"/>
              <a:buFont typeface="Inter"/>
              <a:buChar char="●"/>
              <a:defRPr sz="2800">
                <a:solidFill>
                  <a:schemeClr val="dk2"/>
                </a:solidFill>
                <a:latin typeface="Inter"/>
                <a:ea typeface="Inter"/>
                <a:cs typeface="Inter"/>
                <a:sym typeface="Inter"/>
              </a:defRPr>
            </a:lvl4pPr>
            <a:lvl5pPr marL="2286000" lvl="4" indent="-406400">
              <a:lnSpc>
                <a:spcPct val="115000"/>
              </a:lnSpc>
              <a:spcBef>
                <a:spcPts val="0"/>
              </a:spcBef>
              <a:spcAft>
                <a:spcPts val="0"/>
              </a:spcAft>
              <a:buClr>
                <a:schemeClr val="dk2"/>
              </a:buClr>
              <a:buSzPts val="2800"/>
              <a:buFont typeface="Inter"/>
              <a:buChar char="○"/>
              <a:defRPr sz="2800">
                <a:solidFill>
                  <a:schemeClr val="dk2"/>
                </a:solidFill>
                <a:latin typeface="Inter"/>
                <a:ea typeface="Inter"/>
                <a:cs typeface="Inter"/>
                <a:sym typeface="Inter"/>
              </a:defRPr>
            </a:lvl5pPr>
            <a:lvl6pPr marL="2743200" lvl="5" indent="-406400">
              <a:lnSpc>
                <a:spcPct val="115000"/>
              </a:lnSpc>
              <a:spcBef>
                <a:spcPts val="0"/>
              </a:spcBef>
              <a:spcAft>
                <a:spcPts val="0"/>
              </a:spcAft>
              <a:buClr>
                <a:schemeClr val="dk2"/>
              </a:buClr>
              <a:buSzPts val="2800"/>
              <a:buFont typeface="Inter"/>
              <a:buChar char="■"/>
              <a:defRPr sz="2800">
                <a:solidFill>
                  <a:schemeClr val="dk2"/>
                </a:solidFill>
                <a:latin typeface="Inter"/>
                <a:ea typeface="Inter"/>
                <a:cs typeface="Inter"/>
                <a:sym typeface="Inter"/>
              </a:defRPr>
            </a:lvl6pPr>
            <a:lvl7pPr marL="3200400" lvl="6" indent="-406400">
              <a:lnSpc>
                <a:spcPct val="115000"/>
              </a:lnSpc>
              <a:spcBef>
                <a:spcPts val="0"/>
              </a:spcBef>
              <a:spcAft>
                <a:spcPts val="0"/>
              </a:spcAft>
              <a:buClr>
                <a:schemeClr val="dk2"/>
              </a:buClr>
              <a:buSzPts val="2800"/>
              <a:buFont typeface="Inter"/>
              <a:buChar char="●"/>
              <a:defRPr sz="2800">
                <a:solidFill>
                  <a:schemeClr val="dk2"/>
                </a:solidFill>
                <a:latin typeface="Inter"/>
                <a:ea typeface="Inter"/>
                <a:cs typeface="Inter"/>
                <a:sym typeface="Inter"/>
              </a:defRPr>
            </a:lvl7pPr>
            <a:lvl8pPr marL="3657600" lvl="7" indent="-406400">
              <a:lnSpc>
                <a:spcPct val="115000"/>
              </a:lnSpc>
              <a:spcBef>
                <a:spcPts val="0"/>
              </a:spcBef>
              <a:spcAft>
                <a:spcPts val="0"/>
              </a:spcAft>
              <a:buClr>
                <a:schemeClr val="dk2"/>
              </a:buClr>
              <a:buSzPts val="2800"/>
              <a:buFont typeface="Inter"/>
              <a:buChar char="○"/>
              <a:defRPr sz="2800">
                <a:solidFill>
                  <a:schemeClr val="dk2"/>
                </a:solidFill>
                <a:latin typeface="Inter"/>
                <a:ea typeface="Inter"/>
                <a:cs typeface="Inter"/>
                <a:sym typeface="Inter"/>
              </a:defRPr>
            </a:lvl8pPr>
            <a:lvl9pPr marL="4114800" lvl="8" indent="-406400">
              <a:lnSpc>
                <a:spcPct val="115000"/>
              </a:lnSpc>
              <a:spcBef>
                <a:spcPts val="0"/>
              </a:spcBef>
              <a:spcAft>
                <a:spcPts val="0"/>
              </a:spcAft>
              <a:buClr>
                <a:schemeClr val="dk2"/>
              </a:buClr>
              <a:buSzPts val="2800"/>
              <a:buFont typeface="Inter"/>
              <a:buChar char="■"/>
              <a:defRPr sz="2800">
                <a:solidFill>
                  <a:schemeClr val="dk2"/>
                </a:solidFill>
                <a:latin typeface="Inter"/>
                <a:ea typeface="Inter"/>
                <a:cs typeface="Inter"/>
                <a:sym typeface="Inter"/>
              </a:defRPr>
            </a:lvl9pPr>
          </a:lstStyle>
          <a:p>
            <a:endParaRPr/>
          </a:p>
        </p:txBody>
      </p:sp>
      <p:sp>
        <p:nvSpPr>
          <p:cNvPr id="8" name="Google Shape;8;p1"/>
          <p:cNvSpPr txBox="1">
            <a:spLocks noGrp="1"/>
          </p:cNvSpPr>
          <p:nvPr>
            <p:ph type="sldNum" idx="12"/>
          </p:nvPr>
        </p:nvSpPr>
        <p:spPr>
          <a:xfrm>
            <a:off x="9267738" y="6217633"/>
            <a:ext cx="2760400" cy="524800"/>
          </a:xfrm>
          <a:prstGeom prst="rect">
            <a:avLst/>
          </a:prstGeom>
          <a:noFill/>
          <a:ln>
            <a:noFill/>
          </a:ln>
        </p:spPr>
        <p:txBody>
          <a:bodyPr spcFirstLastPara="1" wrap="square" lIns="182850" tIns="182850" rIns="182850" bIns="182850" anchor="ctr" anchorCtr="0">
            <a:normAutofit fontScale="55000"/>
          </a:bodyPr>
          <a:lstStyle>
            <a:lvl1pPr lvl="0" algn="r" rtl="0">
              <a:lnSpc>
                <a:spcPct val="103851"/>
              </a:lnSpc>
              <a:buNone/>
              <a:defRPr sz="1800">
                <a:solidFill>
                  <a:srgbClr val="0F2333"/>
                </a:solidFill>
                <a:latin typeface="Inter"/>
                <a:ea typeface="Inter"/>
                <a:cs typeface="Inter"/>
                <a:sym typeface="Inter"/>
              </a:defRPr>
            </a:lvl1pPr>
            <a:lvl2pPr lvl="1" algn="r" rtl="0">
              <a:lnSpc>
                <a:spcPct val="103851"/>
              </a:lnSpc>
              <a:buNone/>
              <a:defRPr sz="1800">
                <a:solidFill>
                  <a:srgbClr val="0F2333"/>
                </a:solidFill>
                <a:latin typeface="Inter"/>
                <a:ea typeface="Inter"/>
                <a:cs typeface="Inter"/>
                <a:sym typeface="Inter"/>
              </a:defRPr>
            </a:lvl2pPr>
            <a:lvl3pPr lvl="2" algn="r" rtl="0">
              <a:lnSpc>
                <a:spcPct val="103851"/>
              </a:lnSpc>
              <a:buNone/>
              <a:defRPr sz="1800">
                <a:solidFill>
                  <a:srgbClr val="0F2333"/>
                </a:solidFill>
                <a:latin typeface="Inter"/>
                <a:ea typeface="Inter"/>
                <a:cs typeface="Inter"/>
                <a:sym typeface="Inter"/>
              </a:defRPr>
            </a:lvl3pPr>
            <a:lvl4pPr lvl="3" algn="r" rtl="0">
              <a:lnSpc>
                <a:spcPct val="103851"/>
              </a:lnSpc>
              <a:buNone/>
              <a:defRPr sz="1800">
                <a:solidFill>
                  <a:srgbClr val="0F2333"/>
                </a:solidFill>
                <a:latin typeface="Inter"/>
                <a:ea typeface="Inter"/>
                <a:cs typeface="Inter"/>
                <a:sym typeface="Inter"/>
              </a:defRPr>
            </a:lvl4pPr>
            <a:lvl5pPr lvl="4" algn="r" rtl="0">
              <a:lnSpc>
                <a:spcPct val="103851"/>
              </a:lnSpc>
              <a:buNone/>
              <a:defRPr sz="1800">
                <a:solidFill>
                  <a:srgbClr val="0F2333"/>
                </a:solidFill>
                <a:latin typeface="Inter"/>
                <a:ea typeface="Inter"/>
                <a:cs typeface="Inter"/>
                <a:sym typeface="Inter"/>
              </a:defRPr>
            </a:lvl5pPr>
            <a:lvl6pPr lvl="5" algn="r" rtl="0">
              <a:lnSpc>
                <a:spcPct val="103851"/>
              </a:lnSpc>
              <a:buNone/>
              <a:defRPr sz="1800">
                <a:solidFill>
                  <a:srgbClr val="0F2333"/>
                </a:solidFill>
                <a:latin typeface="Inter"/>
                <a:ea typeface="Inter"/>
                <a:cs typeface="Inter"/>
                <a:sym typeface="Inter"/>
              </a:defRPr>
            </a:lvl6pPr>
            <a:lvl7pPr lvl="6" algn="r" rtl="0">
              <a:lnSpc>
                <a:spcPct val="103851"/>
              </a:lnSpc>
              <a:buNone/>
              <a:defRPr sz="1800">
                <a:solidFill>
                  <a:srgbClr val="0F2333"/>
                </a:solidFill>
                <a:latin typeface="Inter"/>
                <a:ea typeface="Inter"/>
                <a:cs typeface="Inter"/>
                <a:sym typeface="Inter"/>
              </a:defRPr>
            </a:lvl7pPr>
            <a:lvl8pPr lvl="7" algn="r" rtl="0">
              <a:lnSpc>
                <a:spcPct val="103851"/>
              </a:lnSpc>
              <a:buNone/>
              <a:defRPr sz="1800">
                <a:solidFill>
                  <a:srgbClr val="0F2333"/>
                </a:solidFill>
                <a:latin typeface="Inter"/>
                <a:ea typeface="Inter"/>
                <a:cs typeface="Inter"/>
                <a:sym typeface="Inter"/>
              </a:defRPr>
            </a:lvl8pPr>
            <a:lvl9pPr lvl="8" algn="r" rtl="0">
              <a:lnSpc>
                <a:spcPct val="103851"/>
              </a:lnSpc>
              <a:buNone/>
              <a:defRPr sz="1800">
                <a:solidFill>
                  <a:srgbClr val="0F2333"/>
                </a:solidFill>
                <a:latin typeface="Inter"/>
                <a:ea typeface="Inter"/>
                <a:cs typeface="Inter"/>
                <a:sym typeface="Inter"/>
              </a:defRPr>
            </a:lvl9pPr>
          </a:lstStyle>
          <a:p>
            <a:r>
              <a:rPr lang="de-DE"/>
              <a:t>Copyright © 2025 SmartRecruiters, Inc.</a:t>
            </a:r>
            <a:endParaRPr lang="de-DE" sz="1333">
              <a:solidFill>
                <a:schemeClr val="dk2"/>
              </a:solidFill>
              <a:latin typeface="Arial"/>
              <a:ea typeface="Arial"/>
              <a:cs typeface="Arial"/>
              <a:sym typeface="Arial"/>
            </a:endParaRPr>
          </a:p>
        </p:txBody>
      </p:sp>
    </p:spTree>
    <p:extLst>
      <p:ext uri="{BB962C8B-B14F-4D97-AF65-F5344CB8AC3E}">
        <p14:creationId xmlns:p14="http://schemas.microsoft.com/office/powerpoint/2010/main" val="2340499394"/>
      </p:ext>
    </p:extLst>
  </p:cSld>
  <p:clrMap bg1="lt1" tx1="dk1" bg2="dk2" tx2="lt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 id="2147484016" r:id="rId13"/>
    <p:sldLayoutId id="2147484017" r:id="rId14"/>
    <p:sldLayoutId id="2147484018" r:id="rId15"/>
    <p:sldLayoutId id="2147484019" r:id="rId16"/>
    <p:sldLayoutId id="2147484020" r:id="rId17"/>
    <p:sldLayoutId id="2147484021" r:id="rId18"/>
    <p:sldLayoutId id="2147484022" r:id="rId19"/>
    <p:sldLayoutId id="2147484023" r:id="rId20"/>
    <p:sldLayoutId id="2147484024" r:id="rId21"/>
    <p:sldLayoutId id="2147484025" r:id="rId22"/>
    <p:sldLayoutId id="2147484026" r:id="rId23"/>
    <p:sldLayoutId id="2147484027" r:id="rId24"/>
    <p:sldLayoutId id="2147484028" r:id="rId25"/>
    <p:sldLayoutId id="2147484029" r:id="rId26"/>
    <p:sldLayoutId id="2147484030" r:id="rId27"/>
    <p:sldLayoutId id="2147484031" r:id="rId28"/>
    <p:sldLayoutId id="2147484032" r:id="rId29"/>
    <p:sldLayoutId id="2147484033" r:id="rId30"/>
    <p:sldLayoutId id="2147484034" r:id="rId31"/>
    <p:sldLayoutId id="2147484035" r:id="rId32"/>
    <p:sldLayoutId id="2147484036" r:id="rId33"/>
    <p:sldLayoutId id="2147484037" r:id="rId34"/>
    <p:sldLayoutId id="2147484038" r:id="rId35"/>
    <p:sldLayoutId id="2147484039" r:id="rId36"/>
    <p:sldLayoutId id="2147484040" r:id="rId37"/>
    <p:sldLayoutId id="2147484041" r:id="rId38"/>
    <p:sldLayoutId id="2147484042" r:id="rId39"/>
    <p:sldLayoutId id="2147484043"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CFCF8"/>
        </a:solidFill>
        <a:effectLst/>
      </p:bgPr>
    </p:bg>
    <p:spTree>
      <p:nvGrpSpPr>
        <p:cNvPr id="1" name="Shape 215"/>
        <p:cNvGrpSpPr/>
        <p:nvPr/>
      </p:nvGrpSpPr>
      <p:grpSpPr>
        <a:xfrm>
          <a:off x="0" y="0"/>
          <a:ext cx="0" cy="0"/>
          <a:chOff x="0" y="0"/>
          <a:chExt cx="0" cy="0"/>
        </a:xfrm>
      </p:grpSpPr>
      <p:sp>
        <p:nvSpPr>
          <p:cNvPr id="216" name="Google Shape;216;p42"/>
          <p:cNvSpPr txBox="1">
            <a:spLocks noGrp="1"/>
          </p:cNvSpPr>
          <p:nvPr>
            <p:ph type="title"/>
          </p:nvPr>
        </p:nvSpPr>
        <p:spPr>
          <a:xfrm>
            <a:off x="415600" y="593367"/>
            <a:ext cx="11360800" cy="763600"/>
          </a:xfrm>
          <a:prstGeom prst="rect">
            <a:avLst/>
          </a:prstGeom>
          <a:noFill/>
          <a:ln>
            <a:noFill/>
          </a:ln>
        </p:spPr>
        <p:txBody>
          <a:bodyPr spcFirstLastPara="1" wrap="square" lIns="182850" tIns="182850" rIns="182850" bIns="182850" anchor="t" anchorCtr="0">
            <a:normAutofit/>
          </a:bodyPr>
          <a:lstStyle>
            <a:lvl1pPr lvl="0">
              <a:spcBef>
                <a:spcPts val="0"/>
              </a:spcBef>
              <a:spcAft>
                <a:spcPts val="0"/>
              </a:spcAft>
              <a:buClr>
                <a:schemeClr val="dk1"/>
              </a:buClr>
              <a:buSzPts val="5500"/>
              <a:buFont typeface="Montserrat"/>
              <a:buNone/>
              <a:defRPr sz="5500">
                <a:solidFill>
                  <a:schemeClr val="dk1"/>
                </a:solidFill>
                <a:latin typeface="Montserrat"/>
                <a:ea typeface="Montserrat"/>
                <a:cs typeface="Montserrat"/>
                <a:sym typeface="Montserrat"/>
              </a:defRPr>
            </a:lvl1pPr>
            <a:lvl2pPr lvl="1">
              <a:spcBef>
                <a:spcPts val="0"/>
              </a:spcBef>
              <a:spcAft>
                <a:spcPts val="0"/>
              </a:spcAft>
              <a:buClr>
                <a:schemeClr val="dk1"/>
              </a:buClr>
              <a:buSzPts val="5500"/>
              <a:buNone/>
              <a:defRPr sz="5500">
                <a:solidFill>
                  <a:schemeClr val="dk1"/>
                </a:solidFill>
              </a:defRPr>
            </a:lvl2pPr>
            <a:lvl3pPr lvl="2">
              <a:spcBef>
                <a:spcPts val="0"/>
              </a:spcBef>
              <a:spcAft>
                <a:spcPts val="0"/>
              </a:spcAft>
              <a:buClr>
                <a:schemeClr val="dk1"/>
              </a:buClr>
              <a:buSzPts val="5500"/>
              <a:buNone/>
              <a:defRPr sz="5500">
                <a:solidFill>
                  <a:schemeClr val="dk1"/>
                </a:solidFill>
              </a:defRPr>
            </a:lvl3pPr>
            <a:lvl4pPr lvl="3">
              <a:spcBef>
                <a:spcPts val="0"/>
              </a:spcBef>
              <a:spcAft>
                <a:spcPts val="0"/>
              </a:spcAft>
              <a:buClr>
                <a:schemeClr val="dk1"/>
              </a:buClr>
              <a:buSzPts val="5500"/>
              <a:buNone/>
              <a:defRPr sz="5500">
                <a:solidFill>
                  <a:schemeClr val="dk1"/>
                </a:solidFill>
              </a:defRPr>
            </a:lvl4pPr>
            <a:lvl5pPr lvl="4">
              <a:spcBef>
                <a:spcPts val="0"/>
              </a:spcBef>
              <a:spcAft>
                <a:spcPts val="0"/>
              </a:spcAft>
              <a:buClr>
                <a:schemeClr val="dk1"/>
              </a:buClr>
              <a:buSzPts val="5500"/>
              <a:buNone/>
              <a:defRPr sz="5500">
                <a:solidFill>
                  <a:schemeClr val="dk1"/>
                </a:solidFill>
              </a:defRPr>
            </a:lvl5pPr>
            <a:lvl6pPr lvl="5">
              <a:spcBef>
                <a:spcPts val="0"/>
              </a:spcBef>
              <a:spcAft>
                <a:spcPts val="0"/>
              </a:spcAft>
              <a:buClr>
                <a:schemeClr val="dk1"/>
              </a:buClr>
              <a:buSzPts val="5500"/>
              <a:buNone/>
              <a:defRPr sz="5500">
                <a:solidFill>
                  <a:schemeClr val="dk1"/>
                </a:solidFill>
              </a:defRPr>
            </a:lvl6pPr>
            <a:lvl7pPr lvl="6">
              <a:spcBef>
                <a:spcPts val="0"/>
              </a:spcBef>
              <a:spcAft>
                <a:spcPts val="0"/>
              </a:spcAft>
              <a:buClr>
                <a:schemeClr val="dk1"/>
              </a:buClr>
              <a:buSzPts val="5500"/>
              <a:buNone/>
              <a:defRPr sz="5500">
                <a:solidFill>
                  <a:schemeClr val="dk1"/>
                </a:solidFill>
              </a:defRPr>
            </a:lvl7pPr>
            <a:lvl8pPr lvl="7">
              <a:spcBef>
                <a:spcPts val="0"/>
              </a:spcBef>
              <a:spcAft>
                <a:spcPts val="0"/>
              </a:spcAft>
              <a:buClr>
                <a:schemeClr val="dk1"/>
              </a:buClr>
              <a:buSzPts val="5500"/>
              <a:buNone/>
              <a:defRPr sz="5500">
                <a:solidFill>
                  <a:schemeClr val="dk1"/>
                </a:solidFill>
              </a:defRPr>
            </a:lvl8pPr>
            <a:lvl9pPr lvl="8">
              <a:spcBef>
                <a:spcPts val="0"/>
              </a:spcBef>
              <a:spcAft>
                <a:spcPts val="0"/>
              </a:spcAft>
              <a:buClr>
                <a:schemeClr val="dk1"/>
              </a:buClr>
              <a:buSzPts val="5500"/>
              <a:buNone/>
              <a:defRPr sz="5500">
                <a:solidFill>
                  <a:schemeClr val="dk1"/>
                </a:solidFill>
              </a:defRPr>
            </a:lvl9pPr>
          </a:lstStyle>
          <a:p>
            <a:endParaRPr/>
          </a:p>
        </p:txBody>
      </p:sp>
      <p:sp>
        <p:nvSpPr>
          <p:cNvPr id="217" name="Google Shape;217;p42"/>
          <p:cNvSpPr txBox="1">
            <a:spLocks noGrp="1"/>
          </p:cNvSpPr>
          <p:nvPr>
            <p:ph type="body" idx="1"/>
          </p:nvPr>
        </p:nvSpPr>
        <p:spPr>
          <a:xfrm>
            <a:off x="415600" y="1536633"/>
            <a:ext cx="11360800" cy="4555200"/>
          </a:xfrm>
          <a:prstGeom prst="rect">
            <a:avLst/>
          </a:prstGeom>
          <a:noFill/>
          <a:ln>
            <a:noFill/>
          </a:ln>
        </p:spPr>
        <p:txBody>
          <a:bodyPr spcFirstLastPara="1" wrap="square" lIns="182850" tIns="182850" rIns="182850" bIns="182850" anchor="t" anchorCtr="0">
            <a:normAutofit/>
          </a:bodyPr>
          <a:lstStyle>
            <a:lvl1pPr marL="457200" lvl="0" indent="-457200">
              <a:lnSpc>
                <a:spcPct val="115000"/>
              </a:lnSpc>
              <a:spcBef>
                <a:spcPts val="0"/>
              </a:spcBef>
              <a:spcAft>
                <a:spcPts val="0"/>
              </a:spcAft>
              <a:buClr>
                <a:schemeClr val="dk2"/>
              </a:buClr>
              <a:buSzPts val="3600"/>
              <a:buFont typeface="Inter"/>
              <a:buChar char="●"/>
              <a:defRPr sz="3600">
                <a:solidFill>
                  <a:schemeClr val="dk2"/>
                </a:solidFill>
                <a:latin typeface="Inter"/>
                <a:ea typeface="Inter"/>
                <a:cs typeface="Inter"/>
                <a:sym typeface="Inter"/>
              </a:defRPr>
            </a:lvl1pPr>
            <a:lvl2pPr marL="914400" lvl="1" indent="-406400">
              <a:lnSpc>
                <a:spcPct val="115000"/>
              </a:lnSpc>
              <a:spcBef>
                <a:spcPts val="0"/>
              </a:spcBef>
              <a:spcAft>
                <a:spcPts val="0"/>
              </a:spcAft>
              <a:buClr>
                <a:schemeClr val="dk2"/>
              </a:buClr>
              <a:buSzPts val="2800"/>
              <a:buFont typeface="Inter"/>
              <a:buChar char="○"/>
              <a:defRPr sz="2800">
                <a:solidFill>
                  <a:schemeClr val="dk2"/>
                </a:solidFill>
                <a:latin typeface="Inter"/>
                <a:ea typeface="Inter"/>
                <a:cs typeface="Inter"/>
                <a:sym typeface="Inter"/>
              </a:defRPr>
            </a:lvl2pPr>
            <a:lvl3pPr marL="1371600" lvl="2" indent="-406400">
              <a:lnSpc>
                <a:spcPct val="115000"/>
              </a:lnSpc>
              <a:spcBef>
                <a:spcPts val="0"/>
              </a:spcBef>
              <a:spcAft>
                <a:spcPts val="0"/>
              </a:spcAft>
              <a:buClr>
                <a:schemeClr val="dk2"/>
              </a:buClr>
              <a:buSzPts val="2800"/>
              <a:buFont typeface="Inter"/>
              <a:buChar char="■"/>
              <a:defRPr sz="2800">
                <a:solidFill>
                  <a:schemeClr val="dk2"/>
                </a:solidFill>
                <a:latin typeface="Inter"/>
                <a:ea typeface="Inter"/>
                <a:cs typeface="Inter"/>
                <a:sym typeface="Inter"/>
              </a:defRPr>
            </a:lvl3pPr>
            <a:lvl4pPr marL="1828800" lvl="3" indent="-406400">
              <a:lnSpc>
                <a:spcPct val="115000"/>
              </a:lnSpc>
              <a:spcBef>
                <a:spcPts val="0"/>
              </a:spcBef>
              <a:spcAft>
                <a:spcPts val="0"/>
              </a:spcAft>
              <a:buClr>
                <a:schemeClr val="dk2"/>
              </a:buClr>
              <a:buSzPts val="2800"/>
              <a:buFont typeface="Inter"/>
              <a:buChar char="●"/>
              <a:defRPr sz="2800">
                <a:solidFill>
                  <a:schemeClr val="dk2"/>
                </a:solidFill>
                <a:latin typeface="Inter"/>
                <a:ea typeface="Inter"/>
                <a:cs typeface="Inter"/>
                <a:sym typeface="Inter"/>
              </a:defRPr>
            </a:lvl4pPr>
            <a:lvl5pPr marL="2286000" lvl="4" indent="-406400">
              <a:lnSpc>
                <a:spcPct val="115000"/>
              </a:lnSpc>
              <a:spcBef>
                <a:spcPts val="0"/>
              </a:spcBef>
              <a:spcAft>
                <a:spcPts val="0"/>
              </a:spcAft>
              <a:buClr>
                <a:schemeClr val="dk2"/>
              </a:buClr>
              <a:buSzPts val="2800"/>
              <a:buFont typeface="Inter"/>
              <a:buChar char="○"/>
              <a:defRPr sz="2800">
                <a:solidFill>
                  <a:schemeClr val="dk2"/>
                </a:solidFill>
                <a:latin typeface="Inter"/>
                <a:ea typeface="Inter"/>
                <a:cs typeface="Inter"/>
                <a:sym typeface="Inter"/>
              </a:defRPr>
            </a:lvl5pPr>
            <a:lvl6pPr marL="2743200" lvl="5" indent="-406400">
              <a:lnSpc>
                <a:spcPct val="115000"/>
              </a:lnSpc>
              <a:spcBef>
                <a:spcPts val="0"/>
              </a:spcBef>
              <a:spcAft>
                <a:spcPts val="0"/>
              </a:spcAft>
              <a:buClr>
                <a:schemeClr val="dk2"/>
              </a:buClr>
              <a:buSzPts val="2800"/>
              <a:buFont typeface="Inter"/>
              <a:buChar char="■"/>
              <a:defRPr sz="2800">
                <a:solidFill>
                  <a:schemeClr val="dk2"/>
                </a:solidFill>
                <a:latin typeface="Inter"/>
                <a:ea typeface="Inter"/>
                <a:cs typeface="Inter"/>
                <a:sym typeface="Inter"/>
              </a:defRPr>
            </a:lvl6pPr>
            <a:lvl7pPr marL="3200400" lvl="6" indent="-406400">
              <a:lnSpc>
                <a:spcPct val="115000"/>
              </a:lnSpc>
              <a:spcBef>
                <a:spcPts val="0"/>
              </a:spcBef>
              <a:spcAft>
                <a:spcPts val="0"/>
              </a:spcAft>
              <a:buClr>
                <a:schemeClr val="dk2"/>
              </a:buClr>
              <a:buSzPts val="2800"/>
              <a:buFont typeface="Inter"/>
              <a:buChar char="●"/>
              <a:defRPr sz="2800">
                <a:solidFill>
                  <a:schemeClr val="dk2"/>
                </a:solidFill>
                <a:latin typeface="Inter"/>
                <a:ea typeface="Inter"/>
                <a:cs typeface="Inter"/>
                <a:sym typeface="Inter"/>
              </a:defRPr>
            </a:lvl7pPr>
            <a:lvl8pPr marL="3657600" lvl="7" indent="-406400">
              <a:lnSpc>
                <a:spcPct val="115000"/>
              </a:lnSpc>
              <a:spcBef>
                <a:spcPts val="0"/>
              </a:spcBef>
              <a:spcAft>
                <a:spcPts val="0"/>
              </a:spcAft>
              <a:buClr>
                <a:schemeClr val="dk2"/>
              </a:buClr>
              <a:buSzPts val="2800"/>
              <a:buFont typeface="Inter"/>
              <a:buChar char="○"/>
              <a:defRPr sz="2800">
                <a:solidFill>
                  <a:schemeClr val="dk2"/>
                </a:solidFill>
                <a:latin typeface="Inter"/>
                <a:ea typeface="Inter"/>
                <a:cs typeface="Inter"/>
                <a:sym typeface="Inter"/>
              </a:defRPr>
            </a:lvl8pPr>
            <a:lvl9pPr marL="4114800" lvl="8" indent="-406400">
              <a:lnSpc>
                <a:spcPct val="115000"/>
              </a:lnSpc>
              <a:spcBef>
                <a:spcPts val="0"/>
              </a:spcBef>
              <a:spcAft>
                <a:spcPts val="0"/>
              </a:spcAft>
              <a:buClr>
                <a:schemeClr val="dk2"/>
              </a:buClr>
              <a:buSzPts val="2800"/>
              <a:buFont typeface="Inter"/>
              <a:buChar char="■"/>
              <a:defRPr sz="2800">
                <a:solidFill>
                  <a:schemeClr val="dk2"/>
                </a:solidFill>
                <a:latin typeface="Inter"/>
                <a:ea typeface="Inter"/>
                <a:cs typeface="Inter"/>
                <a:sym typeface="Inter"/>
              </a:defRPr>
            </a:lvl9pPr>
          </a:lstStyle>
          <a:p>
            <a:endParaRPr/>
          </a:p>
        </p:txBody>
      </p:sp>
      <p:sp>
        <p:nvSpPr>
          <p:cNvPr id="218" name="Google Shape;218;p42"/>
          <p:cNvSpPr txBox="1">
            <a:spLocks noGrp="1"/>
          </p:cNvSpPr>
          <p:nvPr>
            <p:ph type="sldNum" idx="12"/>
          </p:nvPr>
        </p:nvSpPr>
        <p:spPr>
          <a:xfrm>
            <a:off x="9267738" y="6217633"/>
            <a:ext cx="2760400" cy="524600"/>
          </a:xfrm>
          <a:prstGeom prst="rect">
            <a:avLst/>
          </a:prstGeom>
          <a:noFill/>
          <a:ln>
            <a:noFill/>
          </a:ln>
        </p:spPr>
        <p:txBody>
          <a:bodyPr spcFirstLastPara="1" wrap="square" lIns="182850" tIns="182850" rIns="182850" bIns="182850" anchor="ctr" anchorCtr="0">
            <a:normAutofit fontScale="55000"/>
          </a:bodyPr>
          <a:lstStyle>
            <a:lvl1pPr lvl="0" algn="r">
              <a:lnSpc>
                <a:spcPct val="103851"/>
              </a:lnSpc>
              <a:buNone/>
              <a:defRPr sz="1867">
                <a:solidFill>
                  <a:srgbClr val="0F2333"/>
                </a:solidFill>
                <a:latin typeface="Inter"/>
                <a:ea typeface="Inter"/>
                <a:cs typeface="Inter"/>
                <a:sym typeface="Inter"/>
              </a:defRPr>
            </a:lvl1pPr>
            <a:lvl2pPr lvl="1" algn="r">
              <a:lnSpc>
                <a:spcPct val="103851"/>
              </a:lnSpc>
              <a:buNone/>
              <a:defRPr sz="1867">
                <a:solidFill>
                  <a:srgbClr val="0F2333"/>
                </a:solidFill>
                <a:latin typeface="Inter"/>
                <a:ea typeface="Inter"/>
                <a:cs typeface="Inter"/>
                <a:sym typeface="Inter"/>
              </a:defRPr>
            </a:lvl2pPr>
            <a:lvl3pPr lvl="2" algn="r">
              <a:lnSpc>
                <a:spcPct val="103851"/>
              </a:lnSpc>
              <a:buNone/>
              <a:defRPr sz="1867">
                <a:solidFill>
                  <a:srgbClr val="0F2333"/>
                </a:solidFill>
                <a:latin typeface="Inter"/>
                <a:ea typeface="Inter"/>
                <a:cs typeface="Inter"/>
                <a:sym typeface="Inter"/>
              </a:defRPr>
            </a:lvl3pPr>
            <a:lvl4pPr lvl="3" algn="r">
              <a:lnSpc>
                <a:spcPct val="103851"/>
              </a:lnSpc>
              <a:buNone/>
              <a:defRPr sz="1867">
                <a:solidFill>
                  <a:srgbClr val="0F2333"/>
                </a:solidFill>
                <a:latin typeface="Inter"/>
                <a:ea typeface="Inter"/>
                <a:cs typeface="Inter"/>
                <a:sym typeface="Inter"/>
              </a:defRPr>
            </a:lvl4pPr>
            <a:lvl5pPr lvl="4" algn="r">
              <a:lnSpc>
                <a:spcPct val="103851"/>
              </a:lnSpc>
              <a:buNone/>
              <a:defRPr sz="1867">
                <a:solidFill>
                  <a:srgbClr val="0F2333"/>
                </a:solidFill>
                <a:latin typeface="Inter"/>
                <a:ea typeface="Inter"/>
                <a:cs typeface="Inter"/>
                <a:sym typeface="Inter"/>
              </a:defRPr>
            </a:lvl5pPr>
            <a:lvl6pPr lvl="5" algn="r">
              <a:lnSpc>
                <a:spcPct val="103851"/>
              </a:lnSpc>
              <a:buNone/>
              <a:defRPr sz="1867">
                <a:solidFill>
                  <a:srgbClr val="0F2333"/>
                </a:solidFill>
                <a:latin typeface="Inter"/>
                <a:ea typeface="Inter"/>
                <a:cs typeface="Inter"/>
                <a:sym typeface="Inter"/>
              </a:defRPr>
            </a:lvl6pPr>
            <a:lvl7pPr lvl="6" algn="r">
              <a:lnSpc>
                <a:spcPct val="103851"/>
              </a:lnSpc>
              <a:buNone/>
              <a:defRPr sz="1867">
                <a:solidFill>
                  <a:srgbClr val="0F2333"/>
                </a:solidFill>
                <a:latin typeface="Inter"/>
                <a:ea typeface="Inter"/>
                <a:cs typeface="Inter"/>
                <a:sym typeface="Inter"/>
              </a:defRPr>
            </a:lvl7pPr>
            <a:lvl8pPr lvl="7" algn="r">
              <a:lnSpc>
                <a:spcPct val="103851"/>
              </a:lnSpc>
              <a:buNone/>
              <a:defRPr sz="1867">
                <a:solidFill>
                  <a:srgbClr val="0F2333"/>
                </a:solidFill>
                <a:latin typeface="Inter"/>
                <a:ea typeface="Inter"/>
                <a:cs typeface="Inter"/>
                <a:sym typeface="Inter"/>
              </a:defRPr>
            </a:lvl8pPr>
            <a:lvl9pPr lvl="8" algn="r">
              <a:lnSpc>
                <a:spcPct val="103851"/>
              </a:lnSpc>
              <a:buNone/>
              <a:defRPr sz="1867">
                <a:solidFill>
                  <a:srgbClr val="0F2333"/>
                </a:solidFill>
                <a:latin typeface="Inter"/>
                <a:ea typeface="Inter"/>
                <a:cs typeface="Inter"/>
                <a:sym typeface="Inter"/>
              </a:defRPr>
            </a:lvl9pPr>
          </a:lstStyle>
          <a:p>
            <a:r>
              <a:rPr lang="de-DE"/>
              <a:t>Copyright © 2025 SmartRecruiters, Inc.</a:t>
            </a:r>
            <a:endParaRPr lang="de-DE" sz="1267">
              <a:solidFill>
                <a:schemeClr val="dk2"/>
              </a:solidFill>
              <a:latin typeface="Arial"/>
              <a:ea typeface="Arial"/>
              <a:cs typeface="Arial"/>
              <a:sym typeface="Arial"/>
            </a:endParaRPr>
          </a:p>
        </p:txBody>
      </p:sp>
    </p:spTree>
    <p:extLst>
      <p:ext uri="{BB962C8B-B14F-4D97-AF65-F5344CB8AC3E}">
        <p14:creationId xmlns:p14="http://schemas.microsoft.com/office/powerpoint/2010/main" val="2079737929"/>
      </p:ext>
    </p:extLst>
  </p:cSld>
  <p:clrMap bg1="lt1" tx1="dk1" bg2="dk2" tx2="lt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 id="2147484056" r:id="rId12"/>
    <p:sldLayoutId id="2147484057" r:id="rId13"/>
    <p:sldLayoutId id="2147484058" r:id="rId14"/>
    <p:sldLayoutId id="2147484059" r:id="rId15"/>
    <p:sldLayoutId id="2147484060" r:id="rId16"/>
    <p:sldLayoutId id="2147484061" r:id="rId17"/>
    <p:sldLayoutId id="2147484062" r:id="rId18"/>
    <p:sldLayoutId id="2147484063" r:id="rId19"/>
    <p:sldLayoutId id="2147484064" r:id="rId20"/>
    <p:sldLayoutId id="2147484065" r:id="rId21"/>
    <p:sldLayoutId id="2147484066" r:id="rId22"/>
    <p:sldLayoutId id="2147484067" r:id="rId23"/>
    <p:sldLayoutId id="2147484068" r:id="rId24"/>
    <p:sldLayoutId id="2147484069" r:id="rId25"/>
    <p:sldLayoutId id="2147484070" r:id="rId26"/>
    <p:sldLayoutId id="2147484071" r:id="rId27"/>
    <p:sldLayoutId id="2147484072" r:id="rId28"/>
    <p:sldLayoutId id="2147484073" r:id="rId29"/>
    <p:sldLayoutId id="2147484074" r:id="rId30"/>
    <p:sldLayoutId id="2147484075" r:id="rId31"/>
    <p:sldLayoutId id="2147484076" r:id="rId32"/>
    <p:sldLayoutId id="2147484077" r:id="rId33"/>
    <p:sldLayoutId id="2147484078" r:id="rId34"/>
    <p:sldLayoutId id="2147484079" r:id="rId35"/>
    <p:sldLayoutId id="2147484080" r:id="rId36"/>
    <p:sldLayoutId id="2147484081" r:id="rId37"/>
    <p:sldLayoutId id="2147484082" r:id="rId38"/>
    <p:sldLayoutId id="2147484083" r:id="rId39"/>
    <p:sldLayoutId id="2147484084" r:id="rId40"/>
    <p:sldLayoutId id="2147484085" r:id="rId41"/>
    <p:sldLayoutId id="2147484086" r:id="rId42"/>
    <p:sldLayoutId id="2147484087" r:id="rId4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CFCF8"/>
        </a:solidFill>
        <a:effectLst/>
      </p:bgPr>
    </p:bg>
    <p:spTree>
      <p:nvGrpSpPr>
        <p:cNvPr id="1" name="Shape 2023"/>
        <p:cNvGrpSpPr/>
        <p:nvPr/>
      </p:nvGrpSpPr>
      <p:grpSpPr>
        <a:xfrm>
          <a:off x="0" y="0"/>
          <a:ext cx="0" cy="0"/>
          <a:chOff x="0" y="0"/>
          <a:chExt cx="0" cy="0"/>
        </a:xfrm>
      </p:grpSpPr>
      <p:sp>
        <p:nvSpPr>
          <p:cNvPr id="2024" name="Google Shape;2024;p273"/>
          <p:cNvSpPr txBox="1">
            <a:spLocks noGrp="1"/>
          </p:cNvSpPr>
          <p:nvPr>
            <p:ph type="title"/>
          </p:nvPr>
        </p:nvSpPr>
        <p:spPr>
          <a:xfrm>
            <a:off x="415600" y="593367"/>
            <a:ext cx="11360800" cy="763600"/>
          </a:xfrm>
          <a:prstGeom prst="rect">
            <a:avLst/>
          </a:prstGeom>
          <a:noFill/>
          <a:ln>
            <a:noFill/>
          </a:ln>
        </p:spPr>
        <p:txBody>
          <a:bodyPr spcFirstLastPara="1" wrap="square" lIns="182850" tIns="182850" rIns="182850" bIns="182850" anchor="t" anchorCtr="0">
            <a:normAutofit/>
          </a:bodyPr>
          <a:lstStyle>
            <a:lvl1pPr lvl="0">
              <a:spcBef>
                <a:spcPts val="0"/>
              </a:spcBef>
              <a:spcAft>
                <a:spcPts val="0"/>
              </a:spcAft>
              <a:buClr>
                <a:schemeClr val="dk1"/>
              </a:buClr>
              <a:buSzPts val="5600"/>
              <a:buFont typeface="Montserrat"/>
              <a:buNone/>
              <a:defRPr sz="5600">
                <a:solidFill>
                  <a:schemeClr val="dk1"/>
                </a:solidFill>
                <a:latin typeface="Montserrat"/>
                <a:ea typeface="Montserrat"/>
                <a:cs typeface="Montserrat"/>
                <a:sym typeface="Montserrat"/>
              </a:defRPr>
            </a:lvl1pPr>
            <a:lvl2pPr lvl="1">
              <a:spcBef>
                <a:spcPts val="0"/>
              </a:spcBef>
              <a:spcAft>
                <a:spcPts val="0"/>
              </a:spcAft>
              <a:buClr>
                <a:schemeClr val="dk1"/>
              </a:buClr>
              <a:buSzPts val="5600"/>
              <a:buNone/>
              <a:defRPr sz="5600">
                <a:solidFill>
                  <a:schemeClr val="dk1"/>
                </a:solidFill>
              </a:defRPr>
            </a:lvl2pPr>
            <a:lvl3pPr lvl="2">
              <a:spcBef>
                <a:spcPts val="0"/>
              </a:spcBef>
              <a:spcAft>
                <a:spcPts val="0"/>
              </a:spcAft>
              <a:buClr>
                <a:schemeClr val="dk1"/>
              </a:buClr>
              <a:buSzPts val="5600"/>
              <a:buNone/>
              <a:defRPr sz="5600">
                <a:solidFill>
                  <a:schemeClr val="dk1"/>
                </a:solidFill>
              </a:defRPr>
            </a:lvl3pPr>
            <a:lvl4pPr lvl="3">
              <a:spcBef>
                <a:spcPts val="0"/>
              </a:spcBef>
              <a:spcAft>
                <a:spcPts val="0"/>
              </a:spcAft>
              <a:buClr>
                <a:schemeClr val="dk1"/>
              </a:buClr>
              <a:buSzPts val="5600"/>
              <a:buNone/>
              <a:defRPr sz="5600">
                <a:solidFill>
                  <a:schemeClr val="dk1"/>
                </a:solidFill>
              </a:defRPr>
            </a:lvl4pPr>
            <a:lvl5pPr lvl="4">
              <a:spcBef>
                <a:spcPts val="0"/>
              </a:spcBef>
              <a:spcAft>
                <a:spcPts val="0"/>
              </a:spcAft>
              <a:buClr>
                <a:schemeClr val="dk1"/>
              </a:buClr>
              <a:buSzPts val="5600"/>
              <a:buNone/>
              <a:defRPr sz="5600">
                <a:solidFill>
                  <a:schemeClr val="dk1"/>
                </a:solidFill>
              </a:defRPr>
            </a:lvl5pPr>
            <a:lvl6pPr lvl="5">
              <a:spcBef>
                <a:spcPts val="0"/>
              </a:spcBef>
              <a:spcAft>
                <a:spcPts val="0"/>
              </a:spcAft>
              <a:buClr>
                <a:schemeClr val="dk1"/>
              </a:buClr>
              <a:buSzPts val="5600"/>
              <a:buNone/>
              <a:defRPr sz="5600">
                <a:solidFill>
                  <a:schemeClr val="dk1"/>
                </a:solidFill>
              </a:defRPr>
            </a:lvl6pPr>
            <a:lvl7pPr lvl="6">
              <a:spcBef>
                <a:spcPts val="0"/>
              </a:spcBef>
              <a:spcAft>
                <a:spcPts val="0"/>
              </a:spcAft>
              <a:buClr>
                <a:schemeClr val="dk1"/>
              </a:buClr>
              <a:buSzPts val="5600"/>
              <a:buNone/>
              <a:defRPr sz="5600">
                <a:solidFill>
                  <a:schemeClr val="dk1"/>
                </a:solidFill>
              </a:defRPr>
            </a:lvl7pPr>
            <a:lvl8pPr lvl="7">
              <a:spcBef>
                <a:spcPts val="0"/>
              </a:spcBef>
              <a:spcAft>
                <a:spcPts val="0"/>
              </a:spcAft>
              <a:buClr>
                <a:schemeClr val="dk1"/>
              </a:buClr>
              <a:buSzPts val="5600"/>
              <a:buNone/>
              <a:defRPr sz="5600">
                <a:solidFill>
                  <a:schemeClr val="dk1"/>
                </a:solidFill>
              </a:defRPr>
            </a:lvl8pPr>
            <a:lvl9pPr lvl="8">
              <a:spcBef>
                <a:spcPts val="0"/>
              </a:spcBef>
              <a:spcAft>
                <a:spcPts val="0"/>
              </a:spcAft>
              <a:buClr>
                <a:schemeClr val="dk1"/>
              </a:buClr>
              <a:buSzPts val="5600"/>
              <a:buNone/>
              <a:defRPr sz="5600">
                <a:solidFill>
                  <a:schemeClr val="dk1"/>
                </a:solidFill>
              </a:defRPr>
            </a:lvl9pPr>
          </a:lstStyle>
          <a:p>
            <a:endParaRPr/>
          </a:p>
        </p:txBody>
      </p:sp>
      <p:sp>
        <p:nvSpPr>
          <p:cNvPr id="2025" name="Google Shape;2025;p273"/>
          <p:cNvSpPr txBox="1">
            <a:spLocks noGrp="1"/>
          </p:cNvSpPr>
          <p:nvPr>
            <p:ph type="body" idx="1"/>
          </p:nvPr>
        </p:nvSpPr>
        <p:spPr>
          <a:xfrm>
            <a:off x="415600" y="1536633"/>
            <a:ext cx="11360800" cy="4555200"/>
          </a:xfrm>
          <a:prstGeom prst="rect">
            <a:avLst/>
          </a:prstGeom>
          <a:noFill/>
          <a:ln>
            <a:noFill/>
          </a:ln>
        </p:spPr>
        <p:txBody>
          <a:bodyPr spcFirstLastPara="1" wrap="square" lIns="182850" tIns="182850" rIns="182850" bIns="182850" anchor="t" anchorCtr="0">
            <a:normAutofit/>
          </a:bodyPr>
          <a:lstStyle>
            <a:lvl1pPr marL="457200" lvl="0" indent="-457200">
              <a:lnSpc>
                <a:spcPct val="115000"/>
              </a:lnSpc>
              <a:spcBef>
                <a:spcPts val="0"/>
              </a:spcBef>
              <a:spcAft>
                <a:spcPts val="0"/>
              </a:spcAft>
              <a:buClr>
                <a:schemeClr val="dk2"/>
              </a:buClr>
              <a:buSzPts val="3600"/>
              <a:buFont typeface="Inter"/>
              <a:buChar char="●"/>
              <a:defRPr sz="3600">
                <a:solidFill>
                  <a:schemeClr val="dk2"/>
                </a:solidFill>
                <a:latin typeface="Inter"/>
                <a:ea typeface="Inter"/>
                <a:cs typeface="Inter"/>
                <a:sym typeface="Inter"/>
              </a:defRPr>
            </a:lvl1pPr>
            <a:lvl2pPr marL="914400" lvl="1" indent="-406400">
              <a:lnSpc>
                <a:spcPct val="115000"/>
              </a:lnSpc>
              <a:spcBef>
                <a:spcPts val="0"/>
              </a:spcBef>
              <a:spcAft>
                <a:spcPts val="0"/>
              </a:spcAft>
              <a:buClr>
                <a:schemeClr val="dk2"/>
              </a:buClr>
              <a:buSzPts val="2800"/>
              <a:buFont typeface="Inter"/>
              <a:buChar char="○"/>
              <a:defRPr sz="2800">
                <a:solidFill>
                  <a:schemeClr val="dk2"/>
                </a:solidFill>
                <a:latin typeface="Inter"/>
                <a:ea typeface="Inter"/>
                <a:cs typeface="Inter"/>
                <a:sym typeface="Inter"/>
              </a:defRPr>
            </a:lvl2pPr>
            <a:lvl3pPr marL="1371600" lvl="2" indent="-406400">
              <a:lnSpc>
                <a:spcPct val="115000"/>
              </a:lnSpc>
              <a:spcBef>
                <a:spcPts val="0"/>
              </a:spcBef>
              <a:spcAft>
                <a:spcPts val="0"/>
              </a:spcAft>
              <a:buClr>
                <a:schemeClr val="dk2"/>
              </a:buClr>
              <a:buSzPts val="2800"/>
              <a:buFont typeface="Inter"/>
              <a:buChar char="■"/>
              <a:defRPr sz="2800">
                <a:solidFill>
                  <a:schemeClr val="dk2"/>
                </a:solidFill>
                <a:latin typeface="Inter"/>
                <a:ea typeface="Inter"/>
                <a:cs typeface="Inter"/>
                <a:sym typeface="Inter"/>
              </a:defRPr>
            </a:lvl3pPr>
            <a:lvl4pPr marL="1828800" lvl="3" indent="-406400">
              <a:lnSpc>
                <a:spcPct val="115000"/>
              </a:lnSpc>
              <a:spcBef>
                <a:spcPts val="0"/>
              </a:spcBef>
              <a:spcAft>
                <a:spcPts val="0"/>
              </a:spcAft>
              <a:buClr>
                <a:schemeClr val="dk2"/>
              </a:buClr>
              <a:buSzPts val="2800"/>
              <a:buFont typeface="Inter"/>
              <a:buChar char="●"/>
              <a:defRPr sz="2800">
                <a:solidFill>
                  <a:schemeClr val="dk2"/>
                </a:solidFill>
                <a:latin typeface="Inter"/>
                <a:ea typeface="Inter"/>
                <a:cs typeface="Inter"/>
                <a:sym typeface="Inter"/>
              </a:defRPr>
            </a:lvl4pPr>
            <a:lvl5pPr marL="2286000" lvl="4" indent="-406400">
              <a:lnSpc>
                <a:spcPct val="115000"/>
              </a:lnSpc>
              <a:spcBef>
                <a:spcPts val="0"/>
              </a:spcBef>
              <a:spcAft>
                <a:spcPts val="0"/>
              </a:spcAft>
              <a:buClr>
                <a:schemeClr val="dk2"/>
              </a:buClr>
              <a:buSzPts val="2800"/>
              <a:buFont typeface="Inter"/>
              <a:buChar char="○"/>
              <a:defRPr sz="2800">
                <a:solidFill>
                  <a:schemeClr val="dk2"/>
                </a:solidFill>
                <a:latin typeface="Inter"/>
                <a:ea typeface="Inter"/>
                <a:cs typeface="Inter"/>
                <a:sym typeface="Inter"/>
              </a:defRPr>
            </a:lvl5pPr>
            <a:lvl6pPr marL="2743200" lvl="5" indent="-406400">
              <a:lnSpc>
                <a:spcPct val="115000"/>
              </a:lnSpc>
              <a:spcBef>
                <a:spcPts val="0"/>
              </a:spcBef>
              <a:spcAft>
                <a:spcPts val="0"/>
              </a:spcAft>
              <a:buClr>
                <a:schemeClr val="dk2"/>
              </a:buClr>
              <a:buSzPts val="2800"/>
              <a:buFont typeface="Inter"/>
              <a:buChar char="■"/>
              <a:defRPr sz="2800">
                <a:solidFill>
                  <a:schemeClr val="dk2"/>
                </a:solidFill>
                <a:latin typeface="Inter"/>
                <a:ea typeface="Inter"/>
                <a:cs typeface="Inter"/>
                <a:sym typeface="Inter"/>
              </a:defRPr>
            </a:lvl6pPr>
            <a:lvl7pPr marL="3200400" lvl="6" indent="-406400">
              <a:lnSpc>
                <a:spcPct val="115000"/>
              </a:lnSpc>
              <a:spcBef>
                <a:spcPts val="0"/>
              </a:spcBef>
              <a:spcAft>
                <a:spcPts val="0"/>
              </a:spcAft>
              <a:buClr>
                <a:schemeClr val="dk2"/>
              </a:buClr>
              <a:buSzPts val="2800"/>
              <a:buFont typeface="Inter"/>
              <a:buChar char="●"/>
              <a:defRPr sz="2800">
                <a:solidFill>
                  <a:schemeClr val="dk2"/>
                </a:solidFill>
                <a:latin typeface="Inter"/>
                <a:ea typeface="Inter"/>
                <a:cs typeface="Inter"/>
                <a:sym typeface="Inter"/>
              </a:defRPr>
            </a:lvl7pPr>
            <a:lvl8pPr marL="3657600" lvl="7" indent="-406400">
              <a:lnSpc>
                <a:spcPct val="115000"/>
              </a:lnSpc>
              <a:spcBef>
                <a:spcPts val="0"/>
              </a:spcBef>
              <a:spcAft>
                <a:spcPts val="0"/>
              </a:spcAft>
              <a:buClr>
                <a:schemeClr val="dk2"/>
              </a:buClr>
              <a:buSzPts val="2800"/>
              <a:buFont typeface="Inter"/>
              <a:buChar char="○"/>
              <a:defRPr sz="2800">
                <a:solidFill>
                  <a:schemeClr val="dk2"/>
                </a:solidFill>
                <a:latin typeface="Inter"/>
                <a:ea typeface="Inter"/>
                <a:cs typeface="Inter"/>
                <a:sym typeface="Inter"/>
              </a:defRPr>
            </a:lvl8pPr>
            <a:lvl9pPr marL="4114800" lvl="8" indent="-406400">
              <a:lnSpc>
                <a:spcPct val="115000"/>
              </a:lnSpc>
              <a:spcBef>
                <a:spcPts val="0"/>
              </a:spcBef>
              <a:spcAft>
                <a:spcPts val="0"/>
              </a:spcAft>
              <a:buClr>
                <a:schemeClr val="dk2"/>
              </a:buClr>
              <a:buSzPts val="2800"/>
              <a:buFont typeface="Inter"/>
              <a:buChar char="■"/>
              <a:defRPr sz="2800">
                <a:solidFill>
                  <a:schemeClr val="dk2"/>
                </a:solidFill>
                <a:latin typeface="Inter"/>
                <a:ea typeface="Inter"/>
                <a:cs typeface="Inter"/>
                <a:sym typeface="Inter"/>
              </a:defRPr>
            </a:lvl9pPr>
          </a:lstStyle>
          <a:p>
            <a:endParaRPr/>
          </a:p>
        </p:txBody>
      </p:sp>
      <p:sp>
        <p:nvSpPr>
          <p:cNvPr id="2026" name="Google Shape;2026;p273"/>
          <p:cNvSpPr txBox="1">
            <a:spLocks noGrp="1"/>
          </p:cNvSpPr>
          <p:nvPr>
            <p:ph type="sldNum" idx="12"/>
          </p:nvPr>
        </p:nvSpPr>
        <p:spPr>
          <a:xfrm>
            <a:off x="9267738" y="6217633"/>
            <a:ext cx="2760400" cy="524800"/>
          </a:xfrm>
          <a:prstGeom prst="rect">
            <a:avLst/>
          </a:prstGeom>
          <a:noFill/>
          <a:ln>
            <a:noFill/>
          </a:ln>
        </p:spPr>
        <p:txBody>
          <a:bodyPr spcFirstLastPara="1" wrap="square" lIns="182850" tIns="182850" rIns="182850" bIns="182850" anchor="ctr" anchorCtr="0">
            <a:normAutofit fontScale="55000"/>
          </a:bodyPr>
          <a:lstStyle>
            <a:lvl1pPr lvl="0" algn="r">
              <a:lnSpc>
                <a:spcPct val="103851"/>
              </a:lnSpc>
              <a:buNone/>
              <a:defRPr sz="1867">
                <a:solidFill>
                  <a:srgbClr val="0F2333"/>
                </a:solidFill>
                <a:latin typeface="Inter"/>
                <a:ea typeface="Inter"/>
                <a:cs typeface="Inter"/>
                <a:sym typeface="Inter"/>
              </a:defRPr>
            </a:lvl1pPr>
            <a:lvl2pPr lvl="1" algn="r">
              <a:lnSpc>
                <a:spcPct val="103851"/>
              </a:lnSpc>
              <a:buNone/>
              <a:defRPr sz="1867">
                <a:solidFill>
                  <a:srgbClr val="0F2333"/>
                </a:solidFill>
                <a:latin typeface="Inter"/>
                <a:ea typeface="Inter"/>
                <a:cs typeface="Inter"/>
                <a:sym typeface="Inter"/>
              </a:defRPr>
            </a:lvl2pPr>
            <a:lvl3pPr lvl="2" algn="r">
              <a:lnSpc>
                <a:spcPct val="103851"/>
              </a:lnSpc>
              <a:buNone/>
              <a:defRPr sz="1867">
                <a:solidFill>
                  <a:srgbClr val="0F2333"/>
                </a:solidFill>
                <a:latin typeface="Inter"/>
                <a:ea typeface="Inter"/>
                <a:cs typeface="Inter"/>
                <a:sym typeface="Inter"/>
              </a:defRPr>
            </a:lvl3pPr>
            <a:lvl4pPr lvl="3" algn="r">
              <a:lnSpc>
                <a:spcPct val="103851"/>
              </a:lnSpc>
              <a:buNone/>
              <a:defRPr sz="1867">
                <a:solidFill>
                  <a:srgbClr val="0F2333"/>
                </a:solidFill>
                <a:latin typeface="Inter"/>
                <a:ea typeface="Inter"/>
                <a:cs typeface="Inter"/>
                <a:sym typeface="Inter"/>
              </a:defRPr>
            </a:lvl4pPr>
            <a:lvl5pPr lvl="4" algn="r">
              <a:lnSpc>
                <a:spcPct val="103851"/>
              </a:lnSpc>
              <a:buNone/>
              <a:defRPr sz="1867">
                <a:solidFill>
                  <a:srgbClr val="0F2333"/>
                </a:solidFill>
                <a:latin typeface="Inter"/>
                <a:ea typeface="Inter"/>
                <a:cs typeface="Inter"/>
                <a:sym typeface="Inter"/>
              </a:defRPr>
            </a:lvl5pPr>
            <a:lvl6pPr lvl="5" algn="r">
              <a:lnSpc>
                <a:spcPct val="103851"/>
              </a:lnSpc>
              <a:buNone/>
              <a:defRPr sz="1867">
                <a:solidFill>
                  <a:srgbClr val="0F2333"/>
                </a:solidFill>
                <a:latin typeface="Inter"/>
                <a:ea typeface="Inter"/>
                <a:cs typeface="Inter"/>
                <a:sym typeface="Inter"/>
              </a:defRPr>
            </a:lvl6pPr>
            <a:lvl7pPr lvl="6" algn="r">
              <a:lnSpc>
                <a:spcPct val="103851"/>
              </a:lnSpc>
              <a:buNone/>
              <a:defRPr sz="1867">
                <a:solidFill>
                  <a:srgbClr val="0F2333"/>
                </a:solidFill>
                <a:latin typeface="Inter"/>
                <a:ea typeface="Inter"/>
                <a:cs typeface="Inter"/>
                <a:sym typeface="Inter"/>
              </a:defRPr>
            </a:lvl7pPr>
            <a:lvl8pPr lvl="7" algn="r">
              <a:lnSpc>
                <a:spcPct val="103851"/>
              </a:lnSpc>
              <a:buNone/>
              <a:defRPr sz="1867">
                <a:solidFill>
                  <a:srgbClr val="0F2333"/>
                </a:solidFill>
                <a:latin typeface="Inter"/>
                <a:ea typeface="Inter"/>
                <a:cs typeface="Inter"/>
                <a:sym typeface="Inter"/>
              </a:defRPr>
            </a:lvl8pPr>
            <a:lvl9pPr lvl="8" algn="r">
              <a:lnSpc>
                <a:spcPct val="103851"/>
              </a:lnSpc>
              <a:buNone/>
              <a:defRPr sz="1867">
                <a:solidFill>
                  <a:srgbClr val="0F2333"/>
                </a:solidFill>
                <a:latin typeface="Inter"/>
                <a:ea typeface="Inter"/>
                <a:cs typeface="Inter"/>
                <a:sym typeface="Inter"/>
              </a:defRPr>
            </a:lvl9pPr>
          </a:lstStyle>
          <a:p>
            <a:r>
              <a:rPr lang="de-DE"/>
              <a:t>Copyright © 2025 SmartRecruiters, Inc.</a:t>
            </a:r>
            <a:endParaRPr lang="de-DE" sz="1333">
              <a:solidFill>
                <a:schemeClr val="dk2"/>
              </a:solidFill>
              <a:latin typeface="Arial"/>
              <a:ea typeface="Arial"/>
              <a:cs typeface="Arial"/>
              <a:sym typeface="Arial"/>
            </a:endParaRPr>
          </a:p>
        </p:txBody>
      </p:sp>
    </p:spTree>
    <p:extLst>
      <p:ext uri="{BB962C8B-B14F-4D97-AF65-F5344CB8AC3E}">
        <p14:creationId xmlns:p14="http://schemas.microsoft.com/office/powerpoint/2010/main" val="517877683"/>
      </p:ext>
    </p:extLst>
  </p:cSld>
  <p:clrMap bg1="lt1" tx1="dk1" bg2="dk2" tx2="lt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 id="2147484100" r:id="rId12"/>
    <p:sldLayoutId id="2147484101" r:id="rId13"/>
    <p:sldLayoutId id="2147484102" r:id="rId14"/>
    <p:sldLayoutId id="2147484103" r:id="rId15"/>
    <p:sldLayoutId id="2147484104" r:id="rId16"/>
    <p:sldLayoutId id="2147484105" r:id="rId17"/>
    <p:sldLayoutId id="2147484106" r:id="rId18"/>
    <p:sldLayoutId id="2147484107" r:id="rId19"/>
    <p:sldLayoutId id="2147484108" r:id="rId20"/>
    <p:sldLayoutId id="2147484109" r:id="rId21"/>
    <p:sldLayoutId id="2147484110" r:id="rId22"/>
    <p:sldLayoutId id="2147484111" r:id="rId23"/>
    <p:sldLayoutId id="2147484112" r:id="rId24"/>
    <p:sldLayoutId id="2147484113" r:id="rId25"/>
    <p:sldLayoutId id="2147484114" r:id="rId26"/>
    <p:sldLayoutId id="2147484115" r:id="rId27"/>
    <p:sldLayoutId id="2147484116" r:id="rId28"/>
    <p:sldLayoutId id="2147484117" r:id="rId29"/>
    <p:sldLayoutId id="2147484118" r:id="rId30"/>
    <p:sldLayoutId id="2147484119" r:id="rId31"/>
    <p:sldLayoutId id="2147484120" r:id="rId32"/>
    <p:sldLayoutId id="2147484121" r:id="rId33"/>
    <p:sldLayoutId id="2147484122" r:id="rId34"/>
    <p:sldLayoutId id="2147484123" r:id="rId35"/>
    <p:sldLayoutId id="2147484124" r:id="rId36"/>
    <p:sldLayoutId id="2147484125" r:id="rId37"/>
    <p:sldLayoutId id="2147484126" r:id="rId38"/>
    <p:sldLayoutId id="2147484127"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CFCF8"/>
        </a:solidFill>
        <a:effectLst/>
      </p:bgPr>
    </p:bg>
    <p:spTree>
      <p:nvGrpSpPr>
        <p:cNvPr id="1" name="Shape 1615"/>
        <p:cNvGrpSpPr/>
        <p:nvPr/>
      </p:nvGrpSpPr>
      <p:grpSpPr>
        <a:xfrm>
          <a:off x="0" y="0"/>
          <a:ext cx="0" cy="0"/>
          <a:chOff x="0" y="0"/>
          <a:chExt cx="0" cy="0"/>
        </a:xfrm>
      </p:grpSpPr>
      <p:sp>
        <p:nvSpPr>
          <p:cNvPr id="1616" name="Google Shape;1616;p230"/>
          <p:cNvSpPr txBox="1">
            <a:spLocks noGrp="1"/>
          </p:cNvSpPr>
          <p:nvPr>
            <p:ph type="title"/>
          </p:nvPr>
        </p:nvSpPr>
        <p:spPr>
          <a:xfrm>
            <a:off x="1352017" y="931917"/>
            <a:ext cx="4638400" cy="385600"/>
          </a:xfrm>
          <a:prstGeom prst="rect">
            <a:avLst/>
          </a:prstGeom>
          <a:noFill/>
          <a:ln>
            <a:noFill/>
          </a:ln>
        </p:spPr>
        <p:txBody>
          <a:bodyPr spcFirstLastPara="1" wrap="square" lIns="91450" tIns="91450" rIns="91450" bIns="91450" anchor="t" anchorCtr="0">
            <a:noAutofit/>
          </a:bodyPr>
          <a:lstStyle>
            <a:lvl1pPr marR="0" lvl="0" algn="l">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1pPr>
            <a:lvl2pPr marR="0" lvl="1" algn="l">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2pPr>
            <a:lvl3pPr marR="0" lvl="2" algn="l">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3pPr>
            <a:lvl4pPr marR="0" lvl="3" algn="l">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4pPr>
            <a:lvl5pPr marR="0" lvl="4" algn="l">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5pPr>
            <a:lvl6pPr marR="0" lvl="5" algn="l">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6pPr>
            <a:lvl7pPr marR="0" lvl="6" algn="l">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7pPr>
            <a:lvl8pPr marR="0" lvl="7" algn="l">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8pPr>
            <a:lvl9pPr marR="0" lvl="8" algn="l">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Montserrat"/>
                <a:ea typeface="Montserrat"/>
                <a:cs typeface="Montserrat"/>
                <a:sym typeface="Montserrat"/>
              </a:defRPr>
            </a:lvl9pPr>
          </a:lstStyle>
          <a:p>
            <a:endParaRPr/>
          </a:p>
        </p:txBody>
      </p:sp>
      <p:sp>
        <p:nvSpPr>
          <p:cNvPr id="1617" name="Google Shape;1617;p230"/>
          <p:cNvSpPr txBox="1">
            <a:spLocks noGrp="1"/>
          </p:cNvSpPr>
          <p:nvPr>
            <p:ph type="body" idx="1"/>
          </p:nvPr>
        </p:nvSpPr>
        <p:spPr>
          <a:xfrm>
            <a:off x="1517751" y="3102217"/>
            <a:ext cx="4228000" cy="3177200"/>
          </a:xfrm>
          <a:prstGeom prst="rect">
            <a:avLst/>
          </a:prstGeom>
          <a:noFill/>
          <a:ln>
            <a:noFill/>
          </a:ln>
        </p:spPr>
        <p:txBody>
          <a:bodyPr spcFirstLastPara="1" wrap="square" lIns="91450" tIns="91450" rIns="91450" bIns="91450" anchor="t" anchorCtr="0">
            <a:noAutofit/>
          </a:bodyPr>
          <a:lstStyle>
            <a:lvl1pPr marL="457200" marR="0" lvl="0" indent="-317500" algn="l">
              <a:lnSpc>
                <a:spcPct val="100000"/>
              </a:lnSpc>
              <a:spcBef>
                <a:spcPts val="0"/>
              </a:spcBef>
              <a:spcAft>
                <a:spcPts val="0"/>
              </a:spcAft>
              <a:buClr>
                <a:srgbClr val="000000"/>
              </a:buClr>
              <a:buSzPts val="1400"/>
              <a:buFont typeface="Inter"/>
              <a:buChar char="●"/>
              <a:defRPr sz="1400" b="0" i="0" u="none" strike="noStrike" cap="none">
                <a:solidFill>
                  <a:srgbClr val="000000"/>
                </a:solidFill>
                <a:latin typeface="Inter"/>
                <a:ea typeface="Inter"/>
                <a:cs typeface="Inter"/>
                <a:sym typeface="Inter"/>
              </a:defRPr>
            </a:lvl1pPr>
            <a:lvl2pPr marL="914400" marR="0" lvl="1" indent="-317500" algn="l">
              <a:lnSpc>
                <a:spcPct val="100000"/>
              </a:lnSpc>
              <a:spcBef>
                <a:spcPts val="0"/>
              </a:spcBef>
              <a:spcAft>
                <a:spcPts val="0"/>
              </a:spcAft>
              <a:buClr>
                <a:srgbClr val="000000"/>
              </a:buClr>
              <a:buSzPts val="1400"/>
              <a:buFont typeface="Inter"/>
              <a:buChar char="○"/>
              <a:defRPr sz="1400" b="0" i="0" u="none" strike="noStrike" cap="none">
                <a:solidFill>
                  <a:srgbClr val="000000"/>
                </a:solidFill>
                <a:latin typeface="Inter"/>
                <a:ea typeface="Inter"/>
                <a:cs typeface="Inter"/>
                <a:sym typeface="Inter"/>
              </a:defRPr>
            </a:lvl2pPr>
            <a:lvl3pPr marL="1371600" marR="0" lvl="2" indent="-317500" algn="l">
              <a:lnSpc>
                <a:spcPct val="100000"/>
              </a:lnSpc>
              <a:spcBef>
                <a:spcPts val="0"/>
              </a:spcBef>
              <a:spcAft>
                <a:spcPts val="0"/>
              </a:spcAft>
              <a:buClr>
                <a:srgbClr val="000000"/>
              </a:buClr>
              <a:buSzPts val="1400"/>
              <a:buFont typeface="Inter"/>
              <a:buChar char="■"/>
              <a:defRPr sz="1400" b="0" i="0" u="none" strike="noStrike" cap="none">
                <a:solidFill>
                  <a:srgbClr val="000000"/>
                </a:solidFill>
                <a:latin typeface="Inter"/>
                <a:ea typeface="Inter"/>
                <a:cs typeface="Inter"/>
                <a:sym typeface="Inter"/>
              </a:defRPr>
            </a:lvl3pPr>
            <a:lvl4pPr marL="1828800" marR="0" lvl="3" indent="-317500" algn="l">
              <a:lnSpc>
                <a:spcPct val="100000"/>
              </a:lnSpc>
              <a:spcBef>
                <a:spcPts val="0"/>
              </a:spcBef>
              <a:spcAft>
                <a:spcPts val="0"/>
              </a:spcAft>
              <a:buClr>
                <a:srgbClr val="000000"/>
              </a:buClr>
              <a:buSzPts val="1400"/>
              <a:buFont typeface="Inter"/>
              <a:buChar char="●"/>
              <a:defRPr sz="1400" b="0" i="0" u="none" strike="noStrike" cap="none">
                <a:solidFill>
                  <a:srgbClr val="000000"/>
                </a:solidFill>
                <a:latin typeface="Inter"/>
                <a:ea typeface="Inter"/>
                <a:cs typeface="Inter"/>
                <a:sym typeface="Inter"/>
              </a:defRPr>
            </a:lvl4pPr>
            <a:lvl5pPr marL="2286000" marR="0" lvl="4" indent="-317500" algn="l">
              <a:lnSpc>
                <a:spcPct val="100000"/>
              </a:lnSpc>
              <a:spcBef>
                <a:spcPts val="0"/>
              </a:spcBef>
              <a:spcAft>
                <a:spcPts val="0"/>
              </a:spcAft>
              <a:buClr>
                <a:srgbClr val="000000"/>
              </a:buClr>
              <a:buSzPts val="1400"/>
              <a:buFont typeface="Inter"/>
              <a:buChar char="○"/>
              <a:defRPr sz="1400" b="0" i="0" u="none" strike="noStrike" cap="none">
                <a:solidFill>
                  <a:srgbClr val="000000"/>
                </a:solidFill>
                <a:latin typeface="Inter"/>
                <a:ea typeface="Inter"/>
                <a:cs typeface="Inter"/>
                <a:sym typeface="Inter"/>
              </a:defRPr>
            </a:lvl5pPr>
            <a:lvl6pPr marL="2743200" marR="0" lvl="5" indent="-317500" algn="l">
              <a:lnSpc>
                <a:spcPct val="100000"/>
              </a:lnSpc>
              <a:spcBef>
                <a:spcPts val="0"/>
              </a:spcBef>
              <a:spcAft>
                <a:spcPts val="0"/>
              </a:spcAft>
              <a:buClr>
                <a:srgbClr val="000000"/>
              </a:buClr>
              <a:buSzPts val="1400"/>
              <a:buFont typeface="Inter"/>
              <a:buChar char="■"/>
              <a:defRPr sz="1400" b="0" i="0" u="none" strike="noStrike" cap="none">
                <a:solidFill>
                  <a:srgbClr val="000000"/>
                </a:solidFill>
                <a:latin typeface="Inter"/>
                <a:ea typeface="Inter"/>
                <a:cs typeface="Inter"/>
                <a:sym typeface="Inter"/>
              </a:defRPr>
            </a:lvl6pPr>
            <a:lvl7pPr marL="3200400" marR="0" lvl="6" indent="-317500" algn="l">
              <a:lnSpc>
                <a:spcPct val="100000"/>
              </a:lnSpc>
              <a:spcBef>
                <a:spcPts val="0"/>
              </a:spcBef>
              <a:spcAft>
                <a:spcPts val="0"/>
              </a:spcAft>
              <a:buClr>
                <a:srgbClr val="000000"/>
              </a:buClr>
              <a:buSzPts val="1400"/>
              <a:buFont typeface="Inter"/>
              <a:buChar char="●"/>
              <a:defRPr sz="1400" b="0" i="0" u="none" strike="noStrike" cap="none">
                <a:solidFill>
                  <a:srgbClr val="000000"/>
                </a:solidFill>
                <a:latin typeface="Inter"/>
                <a:ea typeface="Inter"/>
                <a:cs typeface="Inter"/>
                <a:sym typeface="Inter"/>
              </a:defRPr>
            </a:lvl7pPr>
            <a:lvl8pPr marL="3657600" marR="0" lvl="7" indent="-317500" algn="l">
              <a:lnSpc>
                <a:spcPct val="100000"/>
              </a:lnSpc>
              <a:spcBef>
                <a:spcPts val="0"/>
              </a:spcBef>
              <a:spcAft>
                <a:spcPts val="0"/>
              </a:spcAft>
              <a:buClr>
                <a:srgbClr val="000000"/>
              </a:buClr>
              <a:buSzPts val="1400"/>
              <a:buFont typeface="Inter"/>
              <a:buChar char="○"/>
              <a:defRPr sz="1400" b="0" i="0" u="none" strike="noStrike" cap="none">
                <a:solidFill>
                  <a:srgbClr val="000000"/>
                </a:solidFill>
                <a:latin typeface="Inter"/>
                <a:ea typeface="Inter"/>
                <a:cs typeface="Inter"/>
                <a:sym typeface="Inter"/>
              </a:defRPr>
            </a:lvl8pPr>
            <a:lvl9pPr marL="4114800" marR="0" lvl="8" indent="-317500" algn="l">
              <a:lnSpc>
                <a:spcPct val="100000"/>
              </a:lnSpc>
              <a:spcBef>
                <a:spcPts val="0"/>
              </a:spcBef>
              <a:spcAft>
                <a:spcPts val="0"/>
              </a:spcAft>
              <a:buClr>
                <a:srgbClr val="000000"/>
              </a:buClr>
              <a:buSzPts val="1400"/>
              <a:buFont typeface="Inter"/>
              <a:buChar char="■"/>
              <a:defRPr sz="1400" b="0" i="0" u="none" strike="noStrike" cap="none">
                <a:solidFill>
                  <a:srgbClr val="000000"/>
                </a:solidFill>
                <a:latin typeface="Inter"/>
                <a:ea typeface="Inter"/>
                <a:cs typeface="Inter"/>
                <a:sym typeface="Inter"/>
              </a:defRPr>
            </a:lvl9pPr>
          </a:lstStyle>
          <a:p>
            <a:endParaRPr/>
          </a:p>
        </p:txBody>
      </p:sp>
    </p:spTree>
    <p:extLst>
      <p:ext uri="{BB962C8B-B14F-4D97-AF65-F5344CB8AC3E}">
        <p14:creationId xmlns:p14="http://schemas.microsoft.com/office/powerpoint/2010/main" val="2122426837"/>
      </p:ext>
    </p:extLst>
  </p:cSld>
  <p:clrMap bg1="lt1" tx1="dk1" bg2="dk2" tx2="lt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 id="2147484140" r:id="rId12"/>
    <p:sldLayoutId id="2147484141" r:id="rId13"/>
    <p:sldLayoutId id="2147484142" r:id="rId14"/>
    <p:sldLayoutId id="2147484143" r:id="rId15"/>
    <p:sldLayoutId id="2147484144" r:id="rId16"/>
    <p:sldLayoutId id="2147484145" r:id="rId17"/>
    <p:sldLayoutId id="2147484146" r:id="rId18"/>
    <p:sldLayoutId id="2147484147" r:id="rId19"/>
    <p:sldLayoutId id="2147484148" r:id="rId20"/>
    <p:sldLayoutId id="2147484149" r:id="rId21"/>
    <p:sldLayoutId id="2147484150" r:id="rId22"/>
    <p:sldLayoutId id="2147484151" r:id="rId23"/>
    <p:sldLayoutId id="2147484152" r:id="rId24"/>
    <p:sldLayoutId id="2147484153" r:id="rId25"/>
    <p:sldLayoutId id="2147484154" r:id="rId26"/>
    <p:sldLayoutId id="2147484155" r:id="rId27"/>
    <p:sldLayoutId id="2147484156" r:id="rId28"/>
    <p:sldLayoutId id="2147484157" r:id="rId29"/>
    <p:sldLayoutId id="2147484158" r:id="rId30"/>
    <p:sldLayoutId id="2147484159" r:id="rId31"/>
    <p:sldLayoutId id="2147484160" r:id="rId32"/>
    <p:sldLayoutId id="2147484161" r:id="rId33"/>
    <p:sldLayoutId id="2147484162" r:id="rId34"/>
    <p:sldLayoutId id="2147484163" r:id="rId35"/>
    <p:sldLayoutId id="2147484164" r:id="rId36"/>
    <p:sldLayoutId id="2147484165" r:id="rId37"/>
    <p:sldLayoutId id="2147484166" r:id="rId38"/>
    <p:sldLayoutId id="2147484167" r:id="rId39"/>
    <p:sldLayoutId id="2147484168" r:id="rId40"/>
    <p:sldLayoutId id="2147484169" r:id="rId41"/>
    <p:sldLayoutId id="2147484170" r:id="rId4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CFCF8"/>
        </a:solidFill>
        <a:effectLst/>
      </p:bgPr>
    </p:bg>
    <p:spTree>
      <p:nvGrpSpPr>
        <p:cNvPr id="1" name="Shape 1028"/>
        <p:cNvGrpSpPr/>
        <p:nvPr/>
      </p:nvGrpSpPr>
      <p:grpSpPr>
        <a:xfrm>
          <a:off x="0" y="0"/>
          <a:ext cx="0" cy="0"/>
          <a:chOff x="0" y="0"/>
          <a:chExt cx="0" cy="0"/>
        </a:xfrm>
      </p:grpSpPr>
      <p:sp>
        <p:nvSpPr>
          <p:cNvPr id="1029" name="Google Shape;1029;p158"/>
          <p:cNvSpPr txBox="1">
            <a:spLocks noGrp="1"/>
          </p:cNvSpPr>
          <p:nvPr>
            <p:ph type="title"/>
          </p:nvPr>
        </p:nvSpPr>
        <p:spPr>
          <a:xfrm>
            <a:off x="1352017" y="931917"/>
            <a:ext cx="4638400" cy="385600"/>
          </a:xfrm>
          <a:prstGeom prst="rect">
            <a:avLst/>
          </a:prstGeom>
          <a:noFill/>
          <a:ln>
            <a:noFill/>
          </a:ln>
        </p:spPr>
        <p:txBody>
          <a:bodyPr spcFirstLastPara="1" wrap="square" lIns="91450" tIns="91450" rIns="91450" bIns="91450" anchor="t" anchorCtr="0">
            <a:noAutofit/>
          </a:bodyPr>
          <a:lstStyle>
            <a:lvl1pPr lvl="0">
              <a:spcBef>
                <a:spcPts val="0"/>
              </a:spcBef>
              <a:spcAft>
                <a:spcPts val="0"/>
              </a:spcAft>
              <a:buSzPts val="1400"/>
              <a:buFont typeface="Montserrat"/>
              <a:buNone/>
              <a:defRPr sz="1400">
                <a:latin typeface="Montserrat"/>
                <a:ea typeface="Montserrat"/>
                <a:cs typeface="Montserrat"/>
                <a:sym typeface="Montserrat"/>
              </a:defRPr>
            </a:lvl1pPr>
            <a:lvl2pPr lvl="1">
              <a:spcBef>
                <a:spcPts val="0"/>
              </a:spcBef>
              <a:spcAft>
                <a:spcPts val="0"/>
              </a:spcAft>
              <a:buSzPts val="1400"/>
              <a:buFont typeface="Montserrat"/>
              <a:buNone/>
              <a:defRPr sz="1400">
                <a:latin typeface="Montserrat"/>
                <a:ea typeface="Montserrat"/>
                <a:cs typeface="Montserrat"/>
                <a:sym typeface="Montserrat"/>
              </a:defRPr>
            </a:lvl2pPr>
            <a:lvl3pPr lvl="2">
              <a:spcBef>
                <a:spcPts val="0"/>
              </a:spcBef>
              <a:spcAft>
                <a:spcPts val="0"/>
              </a:spcAft>
              <a:buSzPts val="1400"/>
              <a:buFont typeface="Montserrat"/>
              <a:buNone/>
              <a:defRPr sz="1400">
                <a:latin typeface="Montserrat"/>
                <a:ea typeface="Montserrat"/>
                <a:cs typeface="Montserrat"/>
                <a:sym typeface="Montserrat"/>
              </a:defRPr>
            </a:lvl3pPr>
            <a:lvl4pPr lvl="3">
              <a:spcBef>
                <a:spcPts val="0"/>
              </a:spcBef>
              <a:spcAft>
                <a:spcPts val="0"/>
              </a:spcAft>
              <a:buSzPts val="1400"/>
              <a:buFont typeface="Montserrat"/>
              <a:buNone/>
              <a:defRPr sz="1400">
                <a:latin typeface="Montserrat"/>
                <a:ea typeface="Montserrat"/>
                <a:cs typeface="Montserrat"/>
                <a:sym typeface="Montserrat"/>
              </a:defRPr>
            </a:lvl4pPr>
            <a:lvl5pPr lvl="4">
              <a:spcBef>
                <a:spcPts val="0"/>
              </a:spcBef>
              <a:spcAft>
                <a:spcPts val="0"/>
              </a:spcAft>
              <a:buSzPts val="1400"/>
              <a:buFont typeface="Montserrat"/>
              <a:buNone/>
              <a:defRPr sz="1400">
                <a:latin typeface="Montserrat"/>
                <a:ea typeface="Montserrat"/>
                <a:cs typeface="Montserrat"/>
                <a:sym typeface="Montserrat"/>
              </a:defRPr>
            </a:lvl5pPr>
            <a:lvl6pPr lvl="5">
              <a:spcBef>
                <a:spcPts val="0"/>
              </a:spcBef>
              <a:spcAft>
                <a:spcPts val="0"/>
              </a:spcAft>
              <a:buSzPts val="1400"/>
              <a:buFont typeface="Montserrat"/>
              <a:buNone/>
              <a:defRPr sz="1400">
                <a:latin typeface="Montserrat"/>
                <a:ea typeface="Montserrat"/>
                <a:cs typeface="Montserrat"/>
                <a:sym typeface="Montserrat"/>
              </a:defRPr>
            </a:lvl6pPr>
            <a:lvl7pPr lvl="6">
              <a:spcBef>
                <a:spcPts val="0"/>
              </a:spcBef>
              <a:spcAft>
                <a:spcPts val="0"/>
              </a:spcAft>
              <a:buSzPts val="1400"/>
              <a:buFont typeface="Montserrat"/>
              <a:buNone/>
              <a:defRPr sz="1400">
                <a:latin typeface="Montserrat"/>
                <a:ea typeface="Montserrat"/>
                <a:cs typeface="Montserrat"/>
                <a:sym typeface="Montserrat"/>
              </a:defRPr>
            </a:lvl7pPr>
            <a:lvl8pPr lvl="7">
              <a:spcBef>
                <a:spcPts val="0"/>
              </a:spcBef>
              <a:spcAft>
                <a:spcPts val="0"/>
              </a:spcAft>
              <a:buSzPts val="1400"/>
              <a:buFont typeface="Montserrat"/>
              <a:buNone/>
              <a:defRPr sz="1400">
                <a:latin typeface="Montserrat"/>
                <a:ea typeface="Montserrat"/>
                <a:cs typeface="Montserrat"/>
                <a:sym typeface="Montserrat"/>
              </a:defRPr>
            </a:lvl8pPr>
            <a:lvl9pPr lvl="8">
              <a:spcBef>
                <a:spcPts val="0"/>
              </a:spcBef>
              <a:spcAft>
                <a:spcPts val="0"/>
              </a:spcAft>
              <a:buSzPts val="1400"/>
              <a:buFont typeface="Montserrat"/>
              <a:buNone/>
              <a:defRPr sz="1400">
                <a:latin typeface="Montserrat"/>
                <a:ea typeface="Montserrat"/>
                <a:cs typeface="Montserrat"/>
                <a:sym typeface="Montserrat"/>
              </a:defRPr>
            </a:lvl9pPr>
          </a:lstStyle>
          <a:p>
            <a:endParaRPr/>
          </a:p>
        </p:txBody>
      </p:sp>
      <p:sp>
        <p:nvSpPr>
          <p:cNvPr id="1030" name="Google Shape;1030;p158"/>
          <p:cNvSpPr txBox="1">
            <a:spLocks noGrp="1"/>
          </p:cNvSpPr>
          <p:nvPr>
            <p:ph type="body" idx="1"/>
          </p:nvPr>
        </p:nvSpPr>
        <p:spPr>
          <a:xfrm>
            <a:off x="1517750" y="3102217"/>
            <a:ext cx="4228000" cy="3177200"/>
          </a:xfrm>
          <a:prstGeom prst="rect">
            <a:avLst/>
          </a:prstGeom>
          <a:noFill/>
          <a:ln>
            <a:noFill/>
          </a:ln>
        </p:spPr>
        <p:txBody>
          <a:bodyPr spcFirstLastPara="1" wrap="square" lIns="91450" tIns="91450" rIns="91450" bIns="91450" anchor="t" anchorCtr="0">
            <a:noAutofit/>
          </a:bodyPr>
          <a:lstStyle>
            <a:lvl1pPr marL="457200" lvl="0" indent="-317500">
              <a:spcBef>
                <a:spcPts val="0"/>
              </a:spcBef>
              <a:spcAft>
                <a:spcPts val="0"/>
              </a:spcAft>
              <a:buSzPts val="1400"/>
              <a:buFont typeface="Inter"/>
              <a:buChar char="●"/>
              <a:defRPr sz="1400">
                <a:latin typeface="Inter"/>
                <a:ea typeface="Inter"/>
                <a:cs typeface="Inter"/>
                <a:sym typeface="Inter"/>
              </a:defRPr>
            </a:lvl1pPr>
            <a:lvl2pPr marL="914400" lvl="1" indent="-317500">
              <a:spcBef>
                <a:spcPts val="0"/>
              </a:spcBef>
              <a:spcAft>
                <a:spcPts val="0"/>
              </a:spcAft>
              <a:buSzPts val="1400"/>
              <a:buFont typeface="Inter"/>
              <a:buChar char="○"/>
              <a:defRPr sz="1400">
                <a:latin typeface="Inter"/>
                <a:ea typeface="Inter"/>
                <a:cs typeface="Inter"/>
                <a:sym typeface="Inter"/>
              </a:defRPr>
            </a:lvl2pPr>
            <a:lvl3pPr marL="1371600" lvl="2" indent="-317500">
              <a:spcBef>
                <a:spcPts val="0"/>
              </a:spcBef>
              <a:spcAft>
                <a:spcPts val="0"/>
              </a:spcAft>
              <a:buSzPts val="1400"/>
              <a:buFont typeface="Inter"/>
              <a:buChar char="■"/>
              <a:defRPr sz="1400">
                <a:latin typeface="Inter"/>
                <a:ea typeface="Inter"/>
                <a:cs typeface="Inter"/>
                <a:sym typeface="Inter"/>
              </a:defRPr>
            </a:lvl3pPr>
            <a:lvl4pPr marL="1828800" lvl="3" indent="-317500">
              <a:spcBef>
                <a:spcPts val="0"/>
              </a:spcBef>
              <a:spcAft>
                <a:spcPts val="0"/>
              </a:spcAft>
              <a:buSzPts val="1400"/>
              <a:buFont typeface="Inter"/>
              <a:buChar char="●"/>
              <a:defRPr sz="1400">
                <a:latin typeface="Inter"/>
                <a:ea typeface="Inter"/>
                <a:cs typeface="Inter"/>
                <a:sym typeface="Inter"/>
              </a:defRPr>
            </a:lvl4pPr>
            <a:lvl5pPr marL="2286000" lvl="4" indent="-317500">
              <a:spcBef>
                <a:spcPts val="0"/>
              </a:spcBef>
              <a:spcAft>
                <a:spcPts val="0"/>
              </a:spcAft>
              <a:buSzPts val="1400"/>
              <a:buFont typeface="Inter"/>
              <a:buChar char="○"/>
              <a:defRPr sz="1400">
                <a:latin typeface="Inter"/>
                <a:ea typeface="Inter"/>
                <a:cs typeface="Inter"/>
                <a:sym typeface="Inter"/>
              </a:defRPr>
            </a:lvl5pPr>
            <a:lvl6pPr marL="2743200" lvl="5" indent="-317500">
              <a:spcBef>
                <a:spcPts val="0"/>
              </a:spcBef>
              <a:spcAft>
                <a:spcPts val="0"/>
              </a:spcAft>
              <a:buSzPts val="1400"/>
              <a:buFont typeface="Inter"/>
              <a:buChar char="■"/>
              <a:defRPr sz="1400">
                <a:latin typeface="Inter"/>
                <a:ea typeface="Inter"/>
                <a:cs typeface="Inter"/>
                <a:sym typeface="Inter"/>
              </a:defRPr>
            </a:lvl6pPr>
            <a:lvl7pPr marL="3200400" lvl="6" indent="-317500">
              <a:spcBef>
                <a:spcPts val="0"/>
              </a:spcBef>
              <a:spcAft>
                <a:spcPts val="0"/>
              </a:spcAft>
              <a:buSzPts val="1400"/>
              <a:buFont typeface="Inter"/>
              <a:buChar char="●"/>
              <a:defRPr sz="1400">
                <a:latin typeface="Inter"/>
                <a:ea typeface="Inter"/>
                <a:cs typeface="Inter"/>
                <a:sym typeface="Inter"/>
              </a:defRPr>
            </a:lvl7pPr>
            <a:lvl8pPr marL="3657600" lvl="7" indent="-317500">
              <a:spcBef>
                <a:spcPts val="0"/>
              </a:spcBef>
              <a:spcAft>
                <a:spcPts val="0"/>
              </a:spcAft>
              <a:buSzPts val="1400"/>
              <a:buFont typeface="Inter"/>
              <a:buChar char="○"/>
              <a:defRPr sz="1400">
                <a:latin typeface="Inter"/>
                <a:ea typeface="Inter"/>
                <a:cs typeface="Inter"/>
                <a:sym typeface="Inter"/>
              </a:defRPr>
            </a:lvl8pPr>
            <a:lvl9pPr marL="4114800" lvl="8" indent="-317500">
              <a:spcBef>
                <a:spcPts val="0"/>
              </a:spcBef>
              <a:spcAft>
                <a:spcPts val="0"/>
              </a:spcAft>
              <a:buSzPts val="1400"/>
              <a:buFont typeface="Inter"/>
              <a:buChar char="■"/>
              <a:defRPr sz="1400">
                <a:latin typeface="Inter"/>
                <a:ea typeface="Inter"/>
                <a:cs typeface="Inter"/>
                <a:sym typeface="Inter"/>
              </a:defRPr>
            </a:lvl9pPr>
          </a:lstStyle>
          <a:p>
            <a:endParaRPr/>
          </a:p>
        </p:txBody>
      </p:sp>
    </p:spTree>
    <p:extLst>
      <p:ext uri="{BB962C8B-B14F-4D97-AF65-F5344CB8AC3E}">
        <p14:creationId xmlns:p14="http://schemas.microsoft.com/office/powerpoint/2010/main" val="2831744962"/>
      </p:ext>
    </p:extLst>
  </p:cSld>
  <p:clrMap bg1="lt1" tx1="dk1" bg2="dk2" tx2="lt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181" r:id="rId10"/>
    <p:sldLayoutId id="2147484182" r:id="rId11"/>
    <p:sldLayoutId id="2147484183" r:id="rId12"/>
    <p:sldLayoutId id="2147484184" r:id="rId13"/>
    <p:sldLayoutId id="2147484185" r:id="rId14"/>
    <p:sldLayoutId id="2147484186" r:id="rId15"/>
    <p:sldLayoutId id="2147484187" r:id="rId16"/>
    <p:sldLayoutId id="2147484188" r:id="rId17"/>
    <p:sldLayoutId id="2147484189" r:id="rId18"/>
    <p:sldLayoutId id="2147484190" r:id="rId19"/>
    <p:sldLayoutId id="2147484191" r:id="rId20"/>
    <p:sldLayoutId id="2147484192" r:id="rId21"/>
    <p:sldLayoutId id="2147484193" r:id="rId22"/>
    <p:sldLayoutId id="2147484194" r:id="rId23"/>
    <p:sldLayoutId id="2147484195" r:id="rId24"/>
    <p:sldLayoutId id="2147484196" r:id="rId25"/>
    <p:sldLayoutId id="2147484197" r:id="rId26"/>
    <p:sldLayoutId id="2147484198" r:id="rId27"/>
    <p:sldLayoutId id="2147484199" r:id="rId28"/>
    <p:sldLayoutId id="2147484200"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CFCF8"/>
        </a:solidFill>
        <a:effectLst/>
      </p:bgPr>
    </p:bg>
    <p:spTree>
      <p:nvGrpSpPr>
        <p:cNvPr id="1" name="Shape 656"/>
        <p:cNvGrpSpPr/>
        <p:nvPr/>
      </p:nvGrpSpPr>
      <p:grpSpPr>
        <a:xfrm>
          <a:off x="0" y="0"/>
          <a:ext cx="0" cy="0"/>
          <a:chOff x="0" y="0"/>
          <a:chExt cx="0" cy="0"/>
        </a:xfrm>
      </p:grpSpPr>
      <p:sp>
        <p:nvSpPr>
          <p:cNvPr id="657" name="Google Shape;657;p127"/>
          <p:cNvSpPr txBox="1">
            <a:spLocks noGrp="1"/>
          </p:cNvSpPr>
          <p:nvPr>
            <p:ph type="title"/>
          </p:nvPr>
        </p:nvSpPr>
        <p:spPr>
          <a:xfrm>
            <a:off x="1352017" y="931917"/>
            <a:ext cx="4638400" cy="385600"/>
          </a:xfrm>
          <a:prstGeom prst="rect">
            <a:avLst/>
          </a:prstGeom>
          <a:noFill/>
          <a:ln>
            <a:noFill/>
          </a:ln>
        </p:spPr>
        <p:txBody>
          <a:bodyPr spcFirstLastPara="1" wrap="square" lIns="91450" tIns="91450" rIns="91450" bIns="91450" anchor="t" anchorCtr="0">
            <a:noAutofit/>
          </a:bodyPr>
          <a:lstStyle>
            <a:lvl1pPr lvl="0">
              <a:spcBef>
                <a:spcPts val="0"/>
              </a:spcBef>
              <a:spcAft>
                <a:spcPts val="0"/>
              </a:spcAft>
              <a:buSzPts val="1400"/>
              <a:buFont typeface="Montserrat"/>
              <a:buNone/>
              <a:defRPr sz="1400">
                <a:latin typeface="Montserrat"/>
                <a:ea typeface="Montserrat"/>
                <a:cs typeface="Montserrat"/>
                <a:sym typeface="Montserrat"/>
              </a:defRPr>
            </a:lvl1pPr>
            <a:lvl2pPr lvl="1">
              <a:spcBef>
                <a:spcPts val="0"/>
              </a:spcBef>
              <a:spcAft>
                <a:spcPts val="0"/>
              </a:spcAft>
              <a:buSzPts val="1400"/>
              <a:buFont typeface="Montserrat"/>
              <a:buNone/>
              <a:defRPr sz="1400">
                <a:latin typeface="Montserrat"/>
                <a:ea typeface="Montserrat"/>
                <a:cs typeface="Montserrat"/>
                <a:sym typeface="Montserrat"/>
              </a:defRPr>
            </a:lvl2pPr>
            <a:lvl3pPr lvl="2">
              <a:spcBef>
                <a:spcPts val="0"/>
              </a:spcBef>
              <a:spcAft>
                <a:spcPts val="0"/>
              </a:spcAft>
              <a:buSzPts val="1400"/>
              <a:buFont typeface="Montserrat"/>
              <a:buNone/>
              <a:defRPr sz="1400">
                <a:latin typeface="Montserrat"/>
                <a:ea typeface="Montserrat"/>
                <a:cs typeface="Montserrat"/>
                <a:sym typeface="Montserrat"/>
              </a:defRPr>
            </a:lvl3pPr>
            <a:lvl4pPr lvl="3">
              <a:spcBef>
                <a:spcPts val="0"/>
              </a:spcBef>
              <a:spcAft>
                <a:spcPts val="0"/>
              </a:spcAft>
              <a:buSzPts val="1400"/>
              <a:buFont typeface="Montserrat"/>
              <a:buNone/>
              <a:defRPr sz="1400">
                <a:latin typeface="Montserrat"/>
                <a:ea typeface="Montserrat"/>
                <a:cs typeface="Montserrat"/>
                <a:sym typeface="Montserrat"/>
              </a:defRPr>
            </a:lvl4pPr>
            <a:lvl5pPr lvl="4">
              <a:spcBef>
                <a:spcPts val="0"/>
              </a:spcBef>
              <a:spcAft>
                <a:spcPts val="0"/>
              </a:spcAft>
              <a:buSzPts val="1400"/>
              <a:buFont typeface="Montserrat"/>
              <a:buNone/>
              <a:defRPr sz="1400">
                <a:latin typeface="Montserrat"/>
                <a:ea typeface="Montserrat"/>
                <a:cs typeface="Montserrat"/>
                <a:sym typeface="Montserrat"/>
              </a:defRPr>
            </a:lvl5pPr>
            <a:lvl6pPr lvl="5">
              <a:spcBef>
                <a:spcPts val="0"/>
              </a:spcBef>
              <a:spcAft>
                <a:spcPts val="0"/>
              </a:spcAft>
              <a:buSzPts val="1400"/>
              <a:buFont typeface="Montserrat"/>
              <a:buNone/>
              <a:defRPr sz="1400">
                <a:latin typeface="Montserrat"/>
                <a:ea typeface="Montserrat"/>
                <a:cs typeface="Montserrat"/>
                <a:sym typeface="Montserrat"/>
              </a:defRPr>
            </a:lvl6pPr>
            <a:lvl7pPr lvl="6">
              <a:spcBef>
                <a:spcPts val="0"/>
              </a:spcBef>
              <a:spcAft>
                <a:spcPts val="0"/>
              </a:spcAft>
              <a:buSzPts val="1400"/>
              <a:buFont typeface="Montserrat"/>
              <a:buNone/>
              <a:defRPr sz="1400">
                <a:latin typeface="Montserrat"/>
                <a:ea typeface="Montserrat"/>
                <a:cs typeface="Montserrat"/>
                <a:sym typeface="Montserrat"/>
              </a:defRPr>
            </a:lvl7pPr>
            <a:lvl8pPr lvl="7">
              <a:spcBef>
                <a:spcPts val="0"/>
              </a:spcBef>
              <a:spcAft>
                <a:spcPts val="0"/>
              </a:spcAft>
              <a:buSzPts val="1400"/>
              <a:buFont typeface="Montserrat"/>
              <a:buNone/>
              <a:defRPr sz="1400">
                <a:latin typeface="Montserrat"/>
                <a:ea typeface="Montserrat"/>
                <a:cs typeface="Montserrat"/>
                <a:sym typeface="Montserrat"/>
              </a:defRPr>
            </a:lvl8pPr>
            <a:lvl9pPr lvl="8">
              <a:spcBef>
                <a:spcPts val="0"/>
              </a:spcBef>
              <a:spcAft>
                <a:spcPts val="0"/>
              </a:spcAft>
              <a:buSzPts val="1400"/>
              <a:buFont typeface="Montserrat"/>
              <a:buNone/>
              <a:defRPr sz="1400">
                <a:latin typeface="Montserrat"/>
                <a:ea typeface="Montserrat"/>
                <a:cs typeface="Montserrat"/>
                <a:sym typeface="Montserrat"/>
              </a:defRPr>
            </a:lvl9pPr>
          </a:lstStyle>
          <a:p>
            <a:endParaRPr/>
          </a:p>
        </p:txBody>
      </p:sp>
      <p:sp>
        <p:nvSpPr>
          <p:cNvPr id="658" name="Google Shape;658;p127"/>
          <p:cNvSpPr txBox="1">
            <a:spLocks noGrp="1"/>
          </p:cNvSpPr>
          <p:nvPr>
            <p:ph type="body" idx="1"/>
          </p:nvPr>
        </p:nvSpPr>
        <p:spPr>
          <a:xfrm>
            <a:off x="1517750" y="3102217"/>
            <a:ext cx="4228000" cy="3177200"/>
          </a:xfrm>
          <a:prstGeom prst="rect">
            <a:avLst/>
          </a:prstGeom>
          <a:noFill/>
          <a:ln>
            <a:noFill/>
          </a:ln>
        </p:spPr>
        <p:txBody>
          <a:bodyPr spcFirstLastPara="1" wrap="square" lIns="91450" tIns="91450" rIns="91450" bIns="91450" anchor="t" anchorCtr="0">
            <a:noAutofit/>
          </a:bodyPr>
          <a:lstStyle>
            <a:lvl1pPr marL="457200" lvl="0" indent="-317500">
              <a:spcBef>
                <a:spcPts val="0"/>
              </a:spcBef>
              <a:spcAft>
                <a:spcPts val="0"/>
              </a:spcAft>
              <a:buSzPts val="1400"/>
              <a:buFont typeface="Inter"/>
              <a:buChar char="●"/>
              <a:defRPr sz="1400">
                <a:latin typeface="Inter"/>
                <a:ea typeface="Inter"/>
                <a:cs typeface="Inter"/>
                <a:sym typeface="Inter"/>
              </a:defRPr>
            </a:lvl1pPr>
            <a:lvl2pPr marL="914400" lvl="1" indent="-317500">
              <a:spcBef>
                <a:spcPts val="0"/>
              </a:spcBef>
              <a:spcAft>
                <a:spcPts val="0"/>
              </a:spcAft>
              <a:buSzPts val="1400"/>
              <a:buFont typeface="Inter"/>
              <a:buChar char="○"/>
              <a:defRPr sz="1400">
                <a:latin typeface="Inter"/>
                <a:ea typeface="Inter"/>
                <a:cs typeface="Inter"/>
                <a:sym typeface="Inter"/>
              </a:defRPr>
            </a:lvl2pPr>
            <a:lvl3pPr marL="1371600" lvl="2" indent="-317500">
              <a:spcBef>
                <a:spcPts val="0"/>
              </a:spcBef>
              <a:spcAft>
                <a:spcPts val="0"/>
              </a:spcAft>
              <a:buSzPts val="1400"/>
              <a:buFont typeface="Inter"/>
              <a:buChar char="■"/>
              <a:defRPr sz="1400">
                <a:latin typeface="Inter"/>
                <a:ea typeface="Inter"/>
                <a:cs typeface="Inter"/>
                <a:sym typeface="Inter"/>
              </a:defRPr>
            </a:lvl3pPr>
            <a:lvl4pPr marL="1828800" lvl="3" indent="-317500">
              <a:spcBef>
                <a:spcPts val="0"/>
              </a:spcBef>
              <a:spcAft>
                <a:spcPts val="0"/>
              </a:spcAft>
              <a:buSzPts val="1400"/>
              <a:buFont typeface="Inter"/>
              <a:buChar char="●"/>
              <a:defRPr sz="1400">
                <a:latin typeface="Inter"/>
                <a:ea typeface="Inter"/>
                <a:cs typeface="Inter"/>
                <a:sym typeface="Inter"/>
              </a:defRPr>
            </a:lvl4pPr>
            <a:lvl5pPr marL="2286000" lvl="4" indent="-317500">
              <a:spcBef>
                <a:spcPts val="0"/>
              </a:spcBef>
              <a:spcAft>
                <a:spcPts val="0"/>
              </a:spcAft>
              <a:buSzPts val="1400"/>
              <a:buFont typeface="Inter"/>
              <a:buChar char="○"/>
              <a:defRPr sz="1400">
                <a:latin typeface="Inter"/>
                <a:ea typeface="Inter"/>
                <a:cs typeface="Inter"/>
                <a:sym typeface="Inter"/>
              </a:defRPr>
            </a:lvl5pPr>
            <a:lvl6pPr marL="2743200" lvl="5" indent="-317500">
              <a:spcBef>
                <a:spcPts val="0"/>
              </a:spcBef>
              <a:spcAft>
                <a:spcPts val="0"/>
              </a:spcAft>
              <a:buSzPts val="1400"/>
              <a:buFont typeface="Inter"/>
              <a:buChar char="■"/>
              <a:defRPr sz="1400">
                <a:latin typeface="Inter"/>
                <a:ea typeface="Inter"/>
                <a:cs typeface="Inter"/>
                <a:sym typeface="Inter"/>
              </a:defRPr>
            </a:lvl6pPr>
            <a:lvl7pPr marL="3200400" lvl="6" indent="-317500">
              <a:spcBef>
                <a:spcPts val="0"/>
              </a:spcBef>
              <a:spcAft>
                <a:spcPts val="0"/>
              </a:spcAft>
              <a:buSzPts val="1400"/>
              <a:buFont typeface="Inter"/>
              <a:buChar char="●"/>
              <a:defRPr sz="1400">
                <a:latin typeface="Inter"/>
                <a:ea typeface="Inter"/>
                <a:cs typeface="Inter"/>
                <a:sym typeface="Inter"/>
              </a:defRPr>
            </a:lvl7pPr>
            <a:lvl8pPr marL="3657600" lvl="7" indent="-317500">
              <a:spcBef>
                <a:spcPts val="0"/>
              </a:spcBef>
              <a:spcAft>
                <a:spcPts val="0"/>
              </a:spcAft>
              <a:buSzPts val="1400"/>
              <a:buFont typeface="Inter"/>
              <a:buChar char="○"/>
              <a:defRPr sz="1400">
                <a:latin typeface="Inter"/>
                <a:ea typeface="Inter"/>
                <a:cs typeface="Inter"/>
                <a:sym typeface="Inter"/>
              </a:defRPr>
            </a:lvl8pPr>
            <a:lvl9pPr marL="4114800" lvl="8" indent="-317500">
              <a:spcBef>
                <a:spcPts val="0"/>
              </a:spcBef>
              <a:spcAft>
                <a:spcPts val="0"/>
              </a:spcAft>
              <a:buSzPts val="1400"/>
              <a:buFont typeface="Inter"/>
              <a:buChar char="■"/>
              <a:defRPr sz="1400">
                <a:latin typeface="Inter"/>
                <a:ea typeface="Inter"/>
                <a:cs typeface="Inter"/>
                <a:sym typeface="Inter"/>
              </a:defRPr>
            </a:lvl9pPr>
          </a:lstStyle>
          <a:p>
            <a:endParaRPr/>
          </a:p>
        </p:txBody>
      </p:sp>
    </p:spTree>
    <p:extLst>
      <p:ext uri="{BB962C8B-B14F-4D97-AF65-F5344CB8AC3E}">
        <p14:creationId xmlns:p14="http://schemas.microsoft.com/office/powerpoint/2010/main" val="400379374"/>
      </p:ext>
    </p:extLst>
  </p:cSld>
  <p:clrMap bg1="lt1" tx1="dk1" bg2="dk2" tx2="lt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 id="2147484213" r:id="rId12"/>
    <p:sldLayoutId id="2147484214" r:id="rId13"/>
    <p:sldLayoutId id="2147484215" r:id="rId14"/>
    <p:sldLayoutId id="2147484216" r:id="rId15"/>
    <p:sldLayoutId id="2147484217" r:id="rId16"/>
    <p:sldLayoutId id="2147484218" r:id="rId17"/>
    <p:sldLayoutId id="2147484219" r:id="rId18"/>
    <p:sldLayoutId id="2147484220" r:id="rId19"/>
    <p:sldLayoutId id="2147484221" r:id="rId20"/>
    <p:sldLayoutId id="2147484222" r:id="rId21"/>
    <p:sldLayoutId id="2147484223" r:id="rId22"/>
    <p:sldLayoutId id="2147484224" r:id="rId23"/>
    <p:sldLayoutId id="2147484225" r:id="rId24"/>
    <p:sldLayoutId id="2147484226" r:id="rId25"/>
    <p:sldLayoutId id="2147484227" r:id="rId26"/>
    <p:sldLayoutId id="2147484228" r:id="rId27"/>
    <p:sldLayoutId id="2147484229" r:id="rId28"/>
    <p:sldLayoutId id="2147484230" r:id="rId29"/>
    <p:sldLayoutId id="2147484231"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CFCF8"/>
        </a:solidFill>
        <a:effectLst/>
      </p:bgPr>
    </p:bg>
    <p:spTree>
      <p:nvGrpSpPr>
        <p:cNvPr id="1" name="Shape 446"/>
        <p:cNvGrpSpPr/>
        <p:nvPr/>
      </p:nvGrpSpPr>
      <p:grpSpPr>
        <a:xfrm>
          <a:off x="0" y="0"/>
          <a:ext cx="0" cy="0"/>
          <a:chOff x="0" y="0"/>
          <a:chExt cx="0" cy="0"/>
        </a:xfrm>
      </p:grpSpPr>
      <p:sp>
        <p:nvSpPr>
          <p:cNvPr id="447" name="Google Shape;447;p86"/>
          <p:cNvSpPr txBox="1">
            <a:spLocks noGrp="1"/>
          </p:cNvSpPr>
          <p:nvPr>
            <p:ph type="title"/>
          </p:nvPr>
        </p:nvSpPr>
        <p:spPr>
          <a:xfrm>
            <a:off x="415600" y="593367"/>
            <a:ext cx="11360800" cy="763600"/>
          </a:xfrm>
          <a:prstGeom prst="rect">
            <a:avLst/>
          </a:prstGeom>
          <a:noFill/>
          <a:ln>
            <a:noFill/>
          </a:ln>
        </p:spPr>
        <p:txBody>
          <a:bodyPr spcFirstLastPara="1" wrap="square" lIns="182850" tIns="182850" rIns="182850" bIns="182850" anchor="t" anchorCtr="0">
            <a:normAutofit/>
          </a:bodyPr>
          <a:lstStyle>
            <a:lvl1pPr lvl="0">
              <a:spcBef>
                <a:spcPts val="0"/>
              </a:spcBef>
              <a:spcAft>
                <a:spcPts val="0"/>
              </a:spcAft>
              <a:buClr>
                <a:schemeClr val="dk1"/>
              </a:buClr>
              <a:buSzPts val="5600"/>
              <a:buFont typeface="Montserrat"/>
              <a:buNone/>
              <a:defRPr sz="5600">
                <a:solidFill>
                  <a:schemeClr val="dk1"/>
                </a:solidFill>
                <a:latin typeface="Montserrat"/>
                <a:ea typeface="Montserrat"/>
                <a:cs typeface="Montserrat"/>
                <a:sym typeface="Montserrat"/>
              </a:defRPr>
            </a:lvl1pPr>
            <a:lvl2pPr lvl="1">
              <a:spcBef>
                <a:spcPts val="0"/>
              </a:spcBef>
              <a:spcAft>
                <a:spcPts val="0"/>
              </a:spcAft>
              <a:buClr>
                <a:schemeClr val="dk1"/>
              </a:buClr>
              <a:buSzPts val="5600"/>
              <a:buNone/>
              <a:defRPr sz="5600">
                <a:solidFill>
                  <a:schemeClr val="dk1"/>
                </a:solidFill>
              </a:defRPr>
            </a:lvl2pPr>
            <a:lvl3pPr lvl="2">
              <a:spcBef>
                <a:spcPts val="0"/>
              </a:spcBef>
              <a:spcAft>
                <a:spcPts val="0"/>
              </a:spcAft>
              <a:buClr>
                <a:schemeClr val="dk1"/>
              </a:buClr>
              <a:buSzPts val="5600"/>
              <a:buNone/>
              <a:defRPr sz="5600">
                <a:solidFill>
                  <a:schemeClr val="dk1"/>
                </a:solidFill>
              </a:defRPr>
            </a:lvl3pPr>
            <a:lvl4pPr lvl="3">
              <a:spcBef>
                <a:spcPts val="0"/>
              </a:spcBef>
              <a:spcAft>
                <a:spcPts val="0"/>
              </a:spcAft>
              <a:buClr>
                <a:schemeClr val="dk1"/>
              </a:buClr>
              <a:buSzPts val="5600"/>
              <a:buNone/>
              <a:defRPr sz="5600">
                <a:solidFill>
                  <a:schemeClr val="dk1"/>
                </a:solidFill>
              </a:defRPr>
            </a:lvl4pPr>
            <a:lvl5pPr lvl="4">
              <a:spcBef>
                <a:spcPts val="0"/>
              </a:spcBef>
              <a:spcAft>
                <a:spcPts val="0"/>
              </a:spcAft>
              <a:buClr>
                <a:schemeClr val="dk1"/>
              </a:buClr>
              <a:buSzPts val="5600"/>
              <a:buNone/>
              <a:defRPr sz="5600">
                <a:solidFill>
                  <a:schemeClr val="dk1"/>
                </a:solidFill>
              </a:defRPr>
            </a:lvl5pPr>
            <a:lvl6pPr lvl="5">
              <a:spcBef>
                <a:spcPts val="0"/>
              </a:spcBef>
              <a:spcAft>
                <a:spcPts val="0"/>
              </a:spcAft>
              <a:buClr>
                <a:schemeClr val="dk1"/>
              </a:buClr>
              <a:buSzPts val="5600"/>
              <a:buNone/>
              <a:defRPr sz="5600">
                <a:solidFill>
                  <a:schemeClr val="dk1"/>
                </a:solidFill>
              </a:defRPr>
            </a:lvl6pPr>
            <a:lvl7pPr lvl="6">
              <a:spcBef>
                <a:spcPts val="0"/>
              </a:spcBef>
              <a:spcAft>
                <a:spcPts val="0"/>
              </a:spcAft>
              <a:buClr>
                <a:schemeClr val="dk1"/>
              </a:buClr>
              <a:buSzPts val="5600"/>
              <a:buNone/>
              <a:defRPr sz="5600">
                <a:solidFill>
                  <a:schemeClr val="dk1"/>
                </a:solidFill>
              </a:defRPr>
            </a:lvl7pPr>
            <a:lvl8pPr lvl="7">
              <a:spcBef>
                <a:spcPts val="0"/>
              </a:spcBef>
              <a:spcAft>
                <a:spcPts val="0"/>
              </a:spcAft>
              <a:buClr>
                <a:schemeClr val="dk1"/>
              </a:buClr>
              <a:buSzPts val="5600"/>
              <a:buNone/>
              <a:defRPr sz="5600">
                <a:solidFill>
                  <a:schemeClr val="dk1"/>
                </a:solidFill>
              </a:defRPr>
            </a:lvl8pPr>
            <a:lvl9pPr lvl="8">
              <a:spcBef>
                <a:spcPts val="0"/>
              </a:spcBef>
              <a:spcAft>
                <a:spcPts val="0"/>
              </a:spcAft>
              <a:buClr>
                <a:schemeClr val="dk1"/>
              </a:buClr>
              <a:buSzPts val="5600"/>
              <a:buNone/>
              <a:defRPr sz="5600">
                <a:solidFill>
                  <a:schemeClr val="dk1"/>
                </a:solidFill>
              </a:defRPr>
            </a:lvl9pPr>
          </a:lstStyle>
          <a:p>
            <a:endParaRPr/>
          </a:p>
        </p:txBody>
      </p:sp>
      <p:sp>
        <p:nvSpPr>
          <p:cNvPr id="448" name="Google Shape;448;p86"/>
          <p:cNvSpPr txBox="1">
            <a:spLocks noGrp="1"/>
          </p:cNvSpPr>
          <p:nvPr>
            <p:ph type="body" idx="1"/>
          </p:nvPr>
        </p:nvSpPr>
        <p:spPr>
          <a:xfrm>
            <a:off x="415600" y="1536633"/>
            <a:ext cx="11360800" cy="4555200"/>
          </a:xfrm>
          <a:prstGeom prst="rect">
            <a:avLst/>
          </a:prstGeom>
          <a:noFill/>
          <a:ln>
            <a:noFill/>
          </a:ln>
        </p:spPr>
        <p:txBody>
          <a:bodyPr spcFirstLastPara="1" wrap="square" lIns="182850" tIns="182850" rIns="182850" bIns="182850" anchor="t" anchorCtr="0">
            <a:normAutofit/>
          </a:bodyPr>
          <a:lstStyle>
            <a:lvl1pPr marL="457200" lvl="0" indent="-457200">
              <a:lnSpc>
                <a:spcPct val="115000"/>
              </a:lnSpc>
              <a:spcBef>
                <a:spcPts val="0"/>
              </a:spcBef>
              <a:spcAft>
                <a:spcPts val="0"/>
              </a:spcAft>
              <a:buClr>
                <a:schemeClr val="dk2"/>
              </a:buClr>
              <a:buSzPts val="3600"/>
              <a:buFont typeface="Inter"/>
              <a:buChar char="●"/>
              <a:defRPr sz="3600">
                <a:solidFill>
                  <a:schemeClr val="dk2"/>
                </a:solidFill>
                <a:latin typeface="Inter"/>
                <a:ea typeface="Inter"/>
                <a:cs typeface="Inter"/>
                <a:sym typeface="Inter"/>
              </a:defRPr>
            </a:lvl1pPr>
            <a:lvl2pPr marL="914400" lvl="1" indent="-406400">
              <a:lnSpc>
                <a:spcPct val="115000"/>
              </a:lnSpc>
              <a:spcBef>
                <a:spcPts val="0"/>
              </a:spcBef>
              <a:spcAft>
                <a:spcPts val="0"/>
              </a:spcAft>
              <a:buClr>
                <a:schemeClr val="dk2"/>
              </a:buClr>
              <a:buSzPts val="2800"/>
              <a:buFont typeface="Inter"/>
              <a:buChar char="○"/>
              <a:defRPr sz="2800">
                <a:solidFill>
                  <a:schemeClr val="dk2"/>
                </a:solidFill>
                <a:latin typeface="Inter"/>
                <a:ea typeface="Inter"/>
                <a:cs typeface="Inter"/>
                <a:sym typeface="Inter"/>
              </a:defRPr>
            </a:lvl2pPr>
            <a:lvl3pPr marL="1371600" lvl="2" indent="-406400">
              <a:lnSpc>
                <a:spcPct val="115000"/>
              </a:lnSpc>
              <a:spcBef>
                <a:spcPts val="0"/>
              </a:spcBef>
              <a:spcAft>
                <a:spcPts val="0"/>
              </a:spcAft>
              <a:buClr>
                <a:schemeClr val="dk2"/>
              </a:buClr>
              <a:buSzPts val="2800"/>
              <a:buFont typeface="Inter"/>
              <a:buChar char="■"/>
              <a:defRPr sz="2800">
                <a:solidFill>
                  <a:schemeClr val="dk2"/>
                </a:solidFill>
                <a:latin typeface="Inter"/>
                <a:ea typeface="Inter"/>
                <a:cs typeface="Inter"/>
                <a:sym typeface="Inter"/>
              </a:defRPr>
            </a:lvl3pPr>
            <a:lvl4pPr marL="1828800" lvl="3" indent="-406400">
              <a:lnSpc>
                <a:spcPct val="115000"/>
              </a:lnSpc>
              <a:spcBef>
                <a:spcPts val="0"/>
              </a:spcBef>
              <a:spcAft>
                <a:spcPts val="0"/>
              </a:spcAft>
              <a:buClr>
                <a:schemeClr val="dk2"/>
              </a:buClr>
              <a:buSzPts val="2800"/>
              <a:buFont typeface="Inter"/>
              <a:buChar char="●"/>
              <a:defRPr sz="2800">
                <a:solidFill>
                  <a:schemeClr val="dk2"/>
                </a:solidFill>
                <a:latin typeface="Inter"/>
                <a:ea typeface="Inter"/>
                <a:cs typeface="Inter"/>
                <a:sym typeface="Inter"/>
              </a:defRPr>
            </a:lvl4pPr>
            <a:lvl5pPr marL="2286000" lvl="4" indent="-406400">
              <a:lnSpc>
                <a:spcPct val="115000"/>
              </a:lnSpc>
              <a:spcBef>
                <a:spcPts val="0"/>
              </a:spcBef>
              <a:spcAft>
                <a:spcPts val="0"/>
              </a:spcAft>
              <a:buClr>
                <a:schemeClr val="dk2"/>
              </a:buClr>
              <a:buSzPts val="2800"/>
              <a:buFont typeface="Inter"/>
              <a:buChar char="○"/>
              <a:defRPr sz="2800">
                <a:solidFill>
                  <a:schemeClr val="dk2"/>
                </a:solidFill>
                <a:latin typeface="Inter"/>
                <a:ea typeface="Inter"/>
                <a:cs typeface="Inter"/>
                <a:sym typeface="Inter"/>
              </a:defRPr>
            </a:lvl5pPr>
            <a:lvl6pPr marL="2743200" lvl="5" indent="-406400">
              <a:lnSpc>
                <a:spcPct val="115000"/>
              </a:lnSpc>
              <a:spcBef>
                <a:spcPts val="0"/>
              </a:spcBef>
              <a:spcAft>
                <a:spcPts val="0"/>
              </a:spcAft>
              <a:buClr>
                <a:schemeClr val="dk2"/>
              </a:buClr>
              <a:buSzPts val="2800"/>
              <a:buFont typeface="Inter"/>
              <a:buChar char="■"/>
              <a:defRPr sz="2800">
                <a:solidFill>
                  <a:schemeClr val="dk2"/>
                </a:solidFill>
                <a:latin typeface="Inter"/>
                <a:ea typeface="Inter"/>
                <a:cs typeface="Inter"/>
                <a:sym typeface="Inter"/>
              </a:defRPr>
            </a:lvl6pPr>
            <a:lvl7pPr marL="3200400" lvl="6" indent="-406400">
              <a:lnSpc>
                <a:spcPct val="115000"/>
              </a:lnSpc>
              <a:spcBef>
                <a:spcPts val="0"/>
              </a:spcBef>
              <a:spcAft>
                <a:spcPts val="0"/>
              </a:spcAft>
              <a:buClr>
                <a:schemeClr val="dk2"/>
              </a:buClr>
              <a:buSzPts val="2800"/>
              <a:buFont typeface="Inter"/>
              <a:buChar char="●"/>
              <a:defRPr sz="2800">
                <a:solidFill>
                  <a:schemeClr val="dk2"/>
                </a:solidFill>
                <a:latin typeface="Inter"/>
                <a:ea typeface="Inter"/>
                <a:cs typeface="Inter"/>
                <a:sym typeface="Inter"/>
              </a:defRPr>
            </a:lvl7pPr>
            <a:lvl8pPr marL="3657600" lvl="7" indent="-406400">
              <a:lnSpc>
                <a:spcPct val="115000"/>
              </a:lnSpc>
              <a:spcBef>
                <a:spcPts val="0"/>
              </a:spcBef>
              <a:spcAft>
                <a:spcPts val="0"/>
              </a:spcAft>
              <a:buClr>
                <a:schemeClr val="dk2"/>
              </a:buClr>
              <a:buSzPts val="2800"/>
              <a:buFont typeface="Inter"/>
              <a:buChar char="○"/>
              <a:defRPr sz="2800">
                <a:solidFill>
                  <a:schemeClr val="dk2"/>
                </a:solidFill>
                <a:latin typeface="Inter"/>
                <a:ea typeface="Inter"/>
                <a:cs typeface="Inter"/>
                <a:sym typeface="Inter"/>
              </a:defRPr>
            </a:lvl8pPr>
            <a:lvl9pPr marL="4114800" lvl="8" indent="-406400">
              <a:lnSpc>
                <a:spcPct val="115000"/>
              </a:lnSpc>
              <a:spcBef>
                <a:spcPts val="0"/>
              </a:spcBef>
              <a:spcAft>
                <a:spcPts val="0"/>
              </a:spcAft>
              <a:buClr>
                <a:schemeClr val="dk2"/>
              </a:buClr>
              <a:buSzPts val="2800"/>
              <a:buFont typeface="Inter"/>
              <a:buChar char="■"/>
              <a:defRPr sz="2800">
                <a:solidFill>
                  <a:schemeClr val="dk2"/>
                </a:solidFill>
                <a:latin typeface="Inter"/>
                <a:ea typeface="Inter"/>
                <a:cs typeface="Inter"/>
                <a:sym typeface="Inter"/>
              </a:defRPr>
            </a:lvl9pPr>
          </a:lstStyle>
          <a:p>
            <a:endParaRPr/>
          </a:p>
        </p:txBody>
      </p:sp>
      <p:sp>
        <p:nvSpPr>
          <p:cNvPr id="449" name="Google Shape;449;p86"/>
          <p:cNvSpPr txBox="1">
            <a:spLocks noGrp="1"/>
          </p:cNvSpPr>
          <p:nvPr>
            <p:ph type="sldNum" idx="12"/>
          </p:nvPr>
        </p:nvSpPr>
        <p:spPr>
          <a:xfrm>
            <a:off x="9267738" y="6217633"/>
            <a:ext cx="2760400" cy="524800"/>
          </a:xfrm>
          <a:prstGeom prst="rect">
            <a:avLst/>
          </a:prstGeom>
          <a:noFill/>
          <a:ln>
            <a:noFill/>
          </a:ln>
        </p:spPr>
        <p:txBody>
          <a:bodyPr spcFirstLastPara="1" wrap="square" lIns="182850" tIns="182850" rIns="182850" bIns="182850" anchor="ctr" anchorCtr="0">
            <a:normAutofit fontScale="55000"/>
          </a:bodyPr>
          <a:lstStyle>
            <a:lvl1pPr lvl="0" algn="r">
              <a:lnSpc>
                <a:spcPct val="103851"/>
              </a:lnSpc>
              <a:buNone/>
              <a:defRPr sz="1800">
                <a:solidFill>
                  <a:srgbClr val="0F2333"/>
                </a:solidFill>
                <a:latin typeface="Inter"/>
                <a:ea typeface="Inter"/>
                <a:cs typeface="Inter"/>
                <a:sym typeface="Inter"/>
              </a:defRPr>
            </a:lvl1pPr>
            <a:lvl2pPr lvl="1" algn="r">
              <a:lnSpc>
                <a:spcPct val="103851"/>
              </a:lnSpc>
              <a:buNone/>
              <a:defRPr sz="1800">
                <a:solidFill>
                  <a:srgbClr val="0F2333"/>
                </a:solidFill>
                <a:latin typeface="Inter"/>
                <a:ea typeface="Inter"/>
                <a:cs typeface="Inter"/>
                <a:sym typeface="Inter"/>
              </a:defRPr>
            </a:lvl2pPr>
            <a:lvl3pPr lvl="2" algn="r">
              <a:lnSpc>
                <a:spcPct val="103851"/>
              </a:lnSpc>
              <a:buNone/>
              <a:defRPr sz="1800">
                <a:solidFill>
                  <a:srgbClr val="0F2333"/>
                </a:solidFill>
                <a:latin typeface="Inter"/>
                <a:ea typeface="Inter"/>
                <a:cs typeface="Inter"/>
                <a:sym typeface="Inter"/>
              </a:defRPr>
            </a:lvl3pPr>
            <a:lvl4pPr lvl="3" algn="r">
              <a:lnSpc>
                <a:spcPct val="103851"/>
              </a:lnSpc>
              <a:buNone/>
              <a:defRPr sz="1800">
                <a:solidFill>
                  <a:srgbClr val="0F2333"/>
                </a:solidFill>
                <a:latin typeface="Inter"/>
                <a:ea typeface="Inter"/>
                <a:cs typeface="Inter"/>
                <a:sym typeface="Inter"/>
              </a:defRPr>
            </a:lvl4pPr>
            <a:lvl5pPr lvl="4" algn="r">
              <a:lnSpc>
                <a:spcPct val="103851"/>
              </a:lnSpc>
              <a:buNone/>
              <a:defRPr sz="1800">
                <a:solidFill>
                  <a:srgbClr val="0F2333"/>
                </a:solidFill>
                <a:latin typeface="Inter"/>
                <a:ea typeface="Inter"/>
                <a:cs typeface="Inter"/>
                <a:sym typeface="Inter"/>
              </a:defRPr>
            </a:lvl5pPr>
            <a:lvl6pPr lvl="5" algn="r">
              <a:lnSpc>
                <a:spcPct val="103851"/>
              </a:lnSpc>
              <a:buNone/>
              <a:defRPr sz="1800">
                <a:solidFill>
                  <a:srgbClr val="0F2333"/>
                </a:solidFill>
                <a:latin typeface="Inter"/>
                <a:ea typeface="Inter"/>
                <a:cs typeface="Inter"/>
                <a:sym typeface="Inter"/>
              </a:defRPr>
            </a:lvl6pPr>
            <a:lvl7pPr lvl="6" algn="r">
              <a:lnSpc>
                <a:spcPct val="103851"/>
              </a:lnSpc>
              <a:buNone/>
              <a:defRPr sz="1800">
                <a:solidFill>
                  <a:srgbClr val="0F2333"/>
                </a:solidFill>
                <a:latin typeface="Inter"/>
                <a:ea typeface="Inter"/>
                <a:cs typeface="Inter"/>
                <a:sym typeface="Inter"/>
              </a:defRPr>
            </a:lvl7pPr>
            <a:lvl8pPr lvl="7" algn="r">
              <a:lnSpc>
                <a:spcPct val="103851"/>
              </a:lnSpc>
              <a:buNone/>
              <a:defRPr sz="1800">
                <a:solidFill>
                  <a:srgbClr val="0F2333"/>
                </a:solidFill>
                <a:latin typeface="Inter"/>
                <a:ea typeface="Inter"/>
                <a:cs typeface="Inter"/>
                <a:sym typeface="Inter"/>
              </a:defRPr>
            </a:lvl8pPr>
            <a:lvl9pPr lvl="8" algn="r">
              <a:lnSpc>
                <a:spcPct val="103851"/>
              </a:lnSpc>
              <a:buNone/>
              <a:defRPr sz="1800">
                <a:solidFill>
                  <a:srgbClr val="0F2333"/>
                </a:solidFill>
                <a:latin typeface="Inter"/>
                <a:ea typeface="Inter"/>
                <a:cs typeface="Inter"/>
                <a:sym typeface="Inter"/>
              </a:defRPr>
            </a:lvl9pPr>
          </a:lstStyle>
          <a:p>
            <a:r>
              <a:rPr lang="de-DE"/>
              <a:t>Copyright © 2025 SmartRecruiters, Inc.</a:t>
            </a:r>
            <a:endParaRPr lang="de-DE" sz="1333">
              <a:solidFill>
                <a:schemeClr val="dk2"/>
              </a:solidFill>
              <a:latin typeface="Arial"/>
              <a:ea typeface="Arial"/>
              <a:cs typeface="Arial"/>
              <a:sym typeface="Arial"/>
            </a:endParaRPr>
          </a:p>
        </p:txBody>
      </p:sp>
    </p:spTree>
    <p:extLst>
      <p:ext uri="{BB962C8B-B14F-4D97-AF65-F5344CB8AC3E}">
        <p14:creationId xmlns:p14="http://schemas.microsoft.com/office/powerpoint/2010/main" val="912828608"/>
      </p:ext>
    </p:extLst>
  </p:cSld>
  <p:clrMap bg1="lt1" tx1="dk1" bg2="dk2" tx2="lt2" accent1="accent1" accent2="accent2" accent3="accent3" accent4="accent4" accent5="accent5" accent6="accent6" hlink="hlink" folHlink="folHlink"/>
  <p:sldLayoutIdLst>
    <p:sldLayoutId id="2147484233" r:id="rId1"/>
    <p:sldLayoutId id="2147484234" r:id="rId2"/>
    <p:sldLayoutId id="2147484235" r:id="rId3"/>
    <p:sldLayoutId id="2147484236" r:id="rId4"/>
    <p:sldLayoutId id="2147484237" r:id="rId5"/>
    <p:sldLayoutId id="2147484238" r:id="rId6"/>
    <p:sldLayoutId id="2147484239" r:id="rId7"/>
    <p:sldLayoutId id="2147484240" r:id="rId8"/>
    <p:sldLayoutId id="2147484241" r:id="rId9"/>
    <p:sldLayoutId id="2147484242" r:id="rId10"/>
    <p:sldLayoutId id="2147484243" r:id="rId11"/>
    <p:sldLayoutId id="2147484244" r:id="rId12"/>
    <p:sldLayoutId id="2147484245" r:id="rId13"/>
    <p:sldLayoutId id="2147484246" r:id="rId14"/>
    <p:sldLayoutId id="2147484247" r:id="rId15"/>
    <p:sldLayoutId id="2147484248" r:id="rId16"/>
    <p:sldLayoutId id="2147484249" r:id="rId17"/>
    <p:sldLayoutId id="2147484250" r:id="rId18"/>
    <p:sldLayoutId id="2147484251" r:id="rId19"/>
    <p:sldLayoutId id="2147484252" r:id="rId20"/>
    <p:sldLayoutId id="2147484253" r:id="rId21"/>
    <p:sldLayoutId id="2147484254" r:id="rId22"/>
    <p:sldLayoutId id="2147484255" r:id="rId23"/>
    <p:sldLayoutId id="2147484256" r:id="rId24"/>
    <p:sldLayoutId id="2147484257" r:id="rId25"/>
    <p:sldLayoutId id="2147484258" r:id="rId26"/>
    <p:sldLayoutId id="2147484259" r:id="rId27"/>
    <p:sldLayoutId id="2147484260" r:id="rId28"/>
    <p:sldLayoutId id="2147484261" r:id="rId29"/>
    <p:sldLayoutId id="2147484262" r:id="rId30"/>
    <p:sldLayoutId id="2147484263" r:id="rId31"/>
    <p:sldLayoutId id="2147484264" r:id="rId32"/>
    <p:sldLayoutId id="2147484265" r:id="rId33"/>
    <p:sldLayoutId id="2147484266" r:id="rId34"/>
    <p:sldLayoutId id="2147484267" r:id="rId35"/>
    <p:sldLayoutId id="2147484268" r:id="rId36"/>
    <p:sldLayoutId id="2147484269" r:id="rId37"/>
    <p:sldLayoutId id="2147484270" r:id="rId38"/>
    <p:sldLayoutId id="2147484271" r:id="rId39"/>
    <p:sldLayoutId id="2147484272"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265.png"/><Relationship Id="rId18" Type="http://schemas.openxmlformats.org/officeDocument/2006/relationships/image" Target="../media/image270.png"/><Relationship Id="rId26" Type="http://schemas.openxmlformats.org/officeDocument/2006/relationships/image" Target="../media/image276.png"/><Relationship Id="rId3" Type="http://schemas.openxmlformats.org/officeDocument/2006/relationships/image" Target="../media/image261.png"/><Relationship Id="rId21" Type="http://schemas.openxmlformats.org/officeDocument/2006/relationships/image" Target="../media/image273.png"/><Relationship Id="rId7" Type="http://schemas.openxmlformats.org/officeDocument/2006/relationships/image" Target="../media/image110.png"/><Relationship Id="rId12" Type="http://schemas.openxmlformats.org/officeDocument/2006/relationships/image" Target="../media/image264.png"/><Relationship Id="rId17" Type="http://schemas.openxmlformats.org/officeDocument/2006/relationships/image" Target="../media/image269.png"/><Relationship Id="rId25" Type="http://schemas.openxmlformats.org/officeDocument/2006/relationships/image" Target="../media/image275.png"/><Relationship Id="rId2" Type="http://schemas.openxmlformats.org/officeDocument/2006/relationships/notesSlide" Target="../notesSlides/notesSlide9.xml"/><Relationship Id="rId16" Type="http://schemas.openxmlformats.org/officeDocument/2006/relationships/image" Target="../media/image268.png"/><Relationship Id="rId20" Type="http://schemas.openxmlformats.org/officeDocument/2006/relationships/image" Target="../media/image272.png"/><Relationship Id="rId1" Type="http://schemas.openxmlformats.org/officeDocument/2006/relationships/slideLayout" Target="../slideLayouts/slideLayout241.xml"/><Relationship Id="rId6" Type="http://schemas.openxmlformats.org/officeDocument/2006/relationships/image" Target="../media/image124.png"/><Relationship Id="rId11" Type="http://schemas.openxmlformats.org/officeDocument/2006/relationships/image" Target="../media/image263.png"/><Relationship Id="rId24" Type="http://schemas.openxmlformats.org/officeDocument/2006/relationships/image" Target="../media/image274.png"/><Relationship Id="rId5" Type="http://schemas.openxmlformats.org/officeDocument/2006/relationships/image" Target="../media/image141.png"/><Relationship Id="rId15" Type="http://schemas.openxmlformats.org/officeDocument/2006/relationships/image" Target="../media/image267.png"/><Relationship Id="rId23" Type="http://schemas.openxmlformats.org/officeDocument/2006/relationships/image" Target="../media/image122.png"/><Relationship Id="rId10" Type="http://schemas.openxmlformats.org/officeDocument/2006/relationships/image" Target="../media/image143.png"/><Relationship Id="rId19" Type="http://schemas.openxmlformats.org/officeDocument/2006/relationships/image" Target="../media/image271.png"/><Relationship Id="rId4" Type="http://schemas.openxmlformats.org/officeDocument/2006/relationships/image" Target="../media/image262.png"/><Relationship Id="rId9" Type="http://schemas.openxmlformats.org/officeDocument/2006/relationships/image" Target="../media/image119.png"/><Relationship Id="rId14" Type="http://schemas.openxmlformats.org/officeDocument/2006/relationships/image" Target="../media/image266.png"/><Relationship Id="rId22" Type="http://schemas.openxmlformats.org/officeDocument/2006/relationships/image" Target="../media/image140.png"/><Relationship Id="rId27" Type="http://schemas.openxmlformats.org/officeDocument/2006/relationships/image" Target="../media/image277.png"/></Relationships>
</file>

<file path=ppt/slides/_rels/slide11.xml.rels><?xml version="1.0" encoding="UTF-8" standalone="yes"?>
<Relationships xmlns="http://schemas.openxmlformats.org/package/2006/relationships"><Relationship Id="rId3" Type="http://schemas.openxmlformats.org/officeDocument/2006/relationships/image" Target="../media/image278.gif"/><Relationship Id="rId2" Type="http://schemas.openxmlformats.org/officeDocument/2006/relationships/notesSlide" Target="../notesSlides/notesSlide10.xml"/><Relationship Id="rId1" Type="http://schemas.openxmlformats.org/officeDocument/2006/relationships/slideLayout" Target="../slideLayouts/slideLayout276.xml"/><Relationship Id="rId6" Type="http://schemas.openxmlformats.org/officeDocument/2006/relationships/image" Target="../media/image281.gif"/><Relationship Id="rId5" Type="http://schemas.openxmlformats.org/officeDocument/2006/relationships/image" Target="../media/image280.png"/><Relationship Id="rId4" Type="http://schemas.openxmlformats.org/officeDocument/2006/relationships/image" Target="../media/image279.gif"/></Relationships>
</file>

<file path=ppt/slides/_rels/slide12.xml.rels><?xml version="1.0" encoding="UTF-8" standalone="yes"?>
<Relationships xmlns="http://schemas.openxmlformats.org/package/2006/relationships"><Relationship Id="rId8" Type="http://schemas.openxmlformats.org/officeDocument/2006/relationships/image" Target="../media/image286.png"/><Relationship Id="rId3" Type="http://schemas.openxmlformats.org/officeDocument/2006/relationships/image" Target="../media/image29.png"/><Relationship Id="rId7" Type="http://schemas.openxmlformats.org/officeDocument/2006/relationships/image" Target="../media/image285.png"/><Relationship Id="rId2" Type="http://schemas.openxmlformats.org/officeDocument/2006/relationships/notesSlide" Target="../notesSlides/notesSlide11.xml"/><Relationship Id="rId1" Type="http://schemas.openxmlformats.org/officeDocument/2006/relationships/slideLayout" Target="../slideLayouts/slideLayout313.xml"/><Relationship Id="rId6" Type="http://schemas.openxmlformats.org/officeDocument/2006/relationships/image" Target="../media/image284.png"/><Relationship Id="rId5" Type="http://schemas.openxmlformats.org/officeDocument/2006/relationships/image" Target="../media/image283.png"/><Relationship Id="rId4" Type="http://schemas.openxmlformats.org/officeDocument/2006/relationships/image" Target="../media/image28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92.svg"/><Relationship Id="rId13" Type="http://schemas.openxmlformats.org/officeDocument/2006/relationships/image" Target="../media/image297.png"/><Relationship Id="rId3" Type="http://schemas.openxmlformats.org/officeDocument/2006/relationships/image" Target="../media/image287.png"/><Relationship Id="rId7" Type="http://schemas.openxmlformats.org/officeDocument/2006/relationships/image" Target="../media/image291.png"/><Relationship Id="rId12" Type="http://schemas.openxmlformats.org/officeDocument/2006/relationships/image" Target="../media/image296.sv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290.svg"/><Relationship Id="rId11" Type="http://schemas.openxmlformats.org/officeDocument/2006/relationships/image" Target="../media/image295.png"/><Relationship Id="rId5" Type="http://schemas.openxmlformats.org/officeDocument/2006/relationships/image" Target="../media/image289.png"/><Relationship Id="rId10" Type="http://schemas.openxmlformats.org/officeDocument/2006/relationships/image" Target="../media/image294.svg"/><Relationship Id="rId4" Type="http://schemas.openxmlformats.org/officeDocument/2006/relationships/image" Target="../media/image288.svg"/><Relationship Id="rId9" Type="http://schemas.openxmlformats.org/officeDocument/2006/relationships/image" Target="../media/image293.png"/></Relationships>
</file>

<file path=ppt/slides/_rels/slide15.xml.rels><?xml version="1.0" encoding="UTF-8" standalone="yes"?>
<Relationships xmlns="http://schemas.openxmlformats.org/package/2006/relationships"><Relationship Id="rId8" Type="http://schemas.openxmlformats.org/officeDocument/2006/relationships/image" Target="../media/image303.svg"/><Relationship Id="rId13" Type="http://schemas.openxmlformats.org/officeDocument/2006/relationships/image" Target="../media/image308.png"/><Relationship Id="rId3" Type="http://schemas.openxmlformats.org/officeDocument/2006/relationships/image" Target="../media/image298.png"/><Relationship Id="rId7" Type="http://schemas.openxmlformats.org/officeDocument/2006/relationships/image" Target="../media/image302.png"/><Relationship Id="rId12" Type="http://schemas.openxmlformats.org/officeDocument/2006/relationships/image" Target="../media/image307.sv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301.svg"/><Relationship Id="rId11" Type="http://schemas.openxmlformats.org/officeDocument/2006/relationships/image" Target="../media/image306.png"/><Relationship Id="rId5" Type="http://schemas.openxmlformats.org/officeDocument/2006/relationships/image" Target="../media/image300.png"/><Relationship Id="rId10" Type="http://schemas.openxmlformats.org/officeDocument/2006/relationships/image" Target="../media/image305.svg"/><Relationship Id="rId4" Type="http://schemas.openxmlformats.org/officeDocument/2006/relationships/image" Target="../media/image299.svg"/><Relationship Id="rId9" Type="http://schemas.openxmlformats.org/officeDocument/2006/relationships/image" Target="../media/image304.png"/><Relationship Id="rId14" Type="http://schemas.openxmlformats.org/officeDocument/2006/relationships/image" Target="../media/image309.svg"/></Relationships>
</file>

<file path=ppt/slides/_rels/slide16.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310.png"/><Relationship Id="rId4" Type="http://schemas.openxmlformats.org/officeDocument/2006/relationships/image" Target="../media/image312.svg"/></Relationships>
</file>

<file path=ppt/slides/_rels/slide18.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310.png"/><Relationship Id="rId4" Type="http://schemas.openxmlformats.org/officeDocument/2006/relationships/image" Target="../media/image312.svg"/></Relationships>
</file>

<file path=ppt/slides/_rels/slide19.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310.png"/><Relationship Id="rId4" Type="http://schemas.openxmlformats.org/officeDocument/2006/relationships/image" Target="../media/image312.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310.png"/><Relationship Id="rId4" Type="http://schemas.openxmlformats.org/officeDocument/2006/relationships/image" Target="../media/image312.svg"/></Relationships>
</file>

<file path=ppt/slides/_rels/slide21.xml.rels><?xml version="1.0" encoding="UTF-8" standalone="yes"?>
<Relationships xmlns="http://schemas.openxmlformats.org/package/2006/relationships"><Relationship Id="rId8" Type="http://schemas.openxmlformats.org/officeDocument/2006/relationships/image" Target="../media/image318.svg"/><Relationship Id="rId13" Type="http://schemas.openxmlformats.org/officeDocument/2006/relationships/image" Target="../media/image323.png"/><Relationship Id="rId3" Type="http://schemas.openxmlformats.org/officeDocument/2006/relationships/image" Target="../media/image313.png"/><Relationship Id="rId7" Type="http://schemas.openxmlformats.org/officeDocument/2006/relationships/image" Target="../media/image317.png"/><Relationship Id="rId12" Type="http://schemas.openxmlformats.org/officeDocument/2006/relationships/image" Target="../media/image322.sv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316.svg"/><Relationship Id="rId11" Type="http://schemas.openxmlformats.org/officeDocument/2006/relationships/image" Target="../media/image321.png"/><Relationship Id="rId5" Type="http://schemas.openxmlformats.org/officeDocument/2006/relationships/image" Target="../media/image315.png"/><Relationship Id="rId15" Type="http://schemas.openxmlformats.org/officeDocument/2006/relationships/image" Target="../media/image325.png"/><Relationship Id="rId10" Type="http://schemas.openxmlformats.org/officeDocument/2006/relationships/image" Target="../media/image320.svg"/><Relationship Id="rId4" Type="http://schemas.openxmlformats.org/officeDocument/2006/relationships/image" Target="../media/image314.svg"/><Relationship Id="rId9" Type="http://schemas.openxmlformats.org/officeDocument/2006/relationships/image" Target="../media/image319.png"/><Relationship Id="rId14" Type="http://schemas.openxmlformats.org/officeDocument/2006/relationships/image" Target="../media/image324.svg"/></Relationships>
</file>

<file path=ppt/slides/_rels/slide22.xml.rels><?xml version="1.0" encoding="UTF-8" standalone="yes"?>
<Relationships xmlns="http://schemas.openxmlformats.org/package/2006/relationships"><Relationship Id="rId3" Type="http://schemas.openxmlformats.org/officeDocument/2006/relationships/image" Target="../media/image326.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10.png"/><Relationship Id="rId18" Type="http://schemas.openxmlformats.org/officeDocument/2006/relationships/image" Target="../media/image117.png"/><Relationship Id="rId26" Type="http://schemas.openxmlformats.org/officeDocument/2006/relationships/image" Target="../media/image194.png"/><Relationship Id="rId3" Type="http://schemas.openxmlformats.org/officeDocument/2006/relationships/image" Target="../media/image185.png"/><Relationship Id="rId21" Type="http://schemas.openxmlformats.org/officeDocument/2006/relationships/image" Target="../media/image189.png"/><Relationship Id="rId7" Type="http://schemas.openxmlformats.org/officeDocument/2006/relationships/image" Target="../media/image142.png"/><Relationship Id="rId12" Type="http://schemas.openxmlformats.org/officeDocument/2006/relationships/image" Target="../media/image126.png"/><Relationship Id="rId17" Type="http://schemas.openxmlformats.org/officeDocument/2006/relationships/image" Target="../media/image116.png"/><Relationship Id="rId25" Type="http://schemas.openxmlformats.org/officeDocument/2006/relationships/image" Target="../media/image193.png"/><Relationship Id="rId2" Type="http://schemas.openxmlformats.org/officeDocument/2006/relationships/notesSlide" Target="../notesSlides/notesSlide2.xml"/><Relationship Id="rId16" Type="http://schemas.openxmlformats.org/officeDocument/2006/relationships/image" Target="../media/image139.png"/><Relationship Id="rId20" Type="http://schemas.openxmlformats.org/officeDocument/2006/relationships/image" Target="../media/image188.png"/><Relationship Id="rId29" Type="http://schemas.openxmlformats.org/officeDocument/2006/relationships/image" Target="../media/image196.png"/><Relationship Id="rId1" Type="http://schemas.openxmlformats.org/officeDocument/2006/relationships/slideLayout" Target="../slideLayouts/slideLayout61.xml"/><Relationship Id="rId6" Type="http://schemas.openxmlformats.org/officeDocument/2006/relationships/image" Target="../media/image141.png"/><Relationship Id="rId11" Type="http://schemas.openxmlformats.org/officeDocument/2006/relationships/image" Target="../media/image124.png"/><Relationship Id="rId24" Type="http://schemas.openxmlformats.org/officeDocument/2006/relationships/image" Target="../media/image192.png"/><Relationship Id="rId5" Type="http://schemas.openxmlformats.org/officeDocument/2006/relationships/image" Target="../media/image140.png"/><Relationship Id="rId15" Type="http://schemas.openxmlformats.org/officeDocument/2006/relationships/image" Target="../media/image114.png"/><Relationship Id="rId23" Type="http://schemas.openxmlformats.org/officeDocument/2006/relationships/image" Target="../media/image191.png"/><Relationship Id="rId28" Type="http://schemas.openxmlformats.org/officeDocument/2006/relationships/image" Target="../media/image162.png"/><Relationship Id="rId10" Type="http://schemas.openxmlformats.org/officeDocument/2006/relationships/image" Target="../media/image122.png"/><Relationship Id="rId19" Type="http://schemas.openxmlformats.org/officeDocument/2006/relationships/image" Target="../media/image187.png"/><Relationship Id="rId31" Type="http://schemas.openxmlformats.org/officeDocument/2006/relationships/image" Target="../media/image198.png"/><Relationship Id="rId4" Type="http://schemas.openxmlformats.org/officeDocument/2006/relationships/image" Target="../media/image186.png"/><Relationship Id="rId9" Type="http://schemas.openxmlformats.org/officeDocument/2006/relationships/image" Target="../media/image119.png"/><Relationship Id="rId14" Type="http://schemas.openxmlformats.org/officeDocument/2006/relationships/image" Target="../media/image112.png"/><Relationship Id="rId22" Type="http://schemas.openxmlformats.org/officeDocument/2006/relationships/image" Target="../media/image190.png"/><Relationship Id="rId27" Type="http://schemas.openxmlformats.org/officeDocument/2006/relationships/image" Target="../media/image195.png"/><Relationship Id="rId30" Type="http://schemas.openxmlformats.org/officeDocument/2006/relationships/image" Target="../media/image197.png"/></Relationships>
</file>

<file path=ppt/slides/_rels/slide4.xml.rels><?xml version="1.0" encoding="UTF-8" standalone="yes"?>
<Relationships xmlns="http://schemas.openxmlformats.org/package/2006/relationships"><Relationship Id="rId13" Type="http://schemas.openxmlformats.org/officeDocument/2006/relationships/image" Target="../media/image120.png"/><Relationship Id="rId18" Type="http://schemas.openxmlformats.org/officeDocument/2006/relationships/image" Target="../media/image204.png"/><Relationship Id="rId26" Type="http://schemas.openxmlformats.org/officeDocument/2006/relationships/image" Target="../media/image212.png"/><Relationship Id="rId39" Type="http://schemas.openxmlformats.org/officeDocument/2006/relationships/image" Target="../media/image225.png"/><Relationship Id="rId21" Type="http://schemas.openxmlformats.org/officeDocument/2006/relationships/image" Target="../media/image207.png"/><Relationship Id="rId34" Type="http://schemas.openxmlformats.org/officeDocument/2006/relationships/image" Target="../media/image220.png"/><Relationship Id="rId42" Type="http://schemas.openxmlformats.org/officeDocument/2006/relationships/image" Target="../media/image228.png"/><Relationship Id="rId47" Type="http://schemas.openxmlformats.org/officeDocument/2006/relationships/image" Target="../media/image233.png"/><Relationship Id="rId50" Type="http://schemas.openxmlformats.org/officeDocument/2006/relationships/image" Target="../media/image236.png"/><Relationship Id="rId55" Type="http://schemas.openxmlformats.org/officeDocument/2006/relationships/image" Target="../media/image241.png"/><Relationship Id="rId7" Type="http://schemas.openxmlformats.org/officeDocument/2006/relationships/image" Target="../media/image118.png"/><Relationship Id="rId2" Type="http://schemas.openxmlformats.org/officeDocument/2006/relationships/notesSlide" Target="../notesSlides/notesSlide3.xml"/><Relationship Id="rId16" Type="http://schemas.openxmlformats.org/officeDocument/2006/relationships/image" Target="../media/image119.png"/><Relationship Id="rId29" Type="http://schemas.openxmlformats.org/officeDocument/2006/relationships/image" Target="../media/image215.png"/><Relationship Id="rId11" Type="http://schemas.openxmlformats.org/officeDocument/2006/relationships/image" Target="../media/image187.png"/><Relationship Id="rId24" Type="http://schemas.openxmlformats.org/officeDocument/2006/relationships/image" Target="../media/image210.png"/><Relationship Id="rId32" Type="http://schemas.openxmlformats.org/officeDocument/2006/relationships/image" Target="../media/image218.png"/><Relationship Id="rId37" Type="http://schemas.openxmlformats.org/officeDocument/2006/relationships/image" Target="../media/image223.png"/><Relationship Id="rId40" Type="http://schemas.openxmlformats.org/officeDocument/2006/relationships/image" Target="../media/image226.png"/><Relationship Id="rId45" Type="http://schemas.openxmlformats.org/officeDocument/2006/relationships/image" Target="../media/image231.png"/><Relationship Id="rId53" Type="http://schemas.openxmlformats.org/officeDocument/2006/relationships/image" Target="../media/image239.png"/><Relationship Id="rId5" Type="http://schemas.openxmlformats.org/officeDocument/2006/relationships/image" Target="../media/image201.png"/><Relationship Id="rId19" Type="http://schemas.openxmlformats.org/officeDocument/2006/relationships/image" Target="../media/image205.png"/><Relationship Id="rId4" Type="http://schemas.openxmlformats.org/officeDocument/2006/relationships/image" Target="../media/image200.png"/><Relationship Id="rId9" Type="http://schemas.openxmlformats.org/officeDocument/2006/relationships/image" Target="../media/image202.png"/><Relationship Id="rId14" Type="http://schemas.openxmlformats.org/officeDocument/2006/relationships/image" Target="../media/image106.png"/><Relationship Id="rId22" Type="http://schemas.openxmlformats.org/officeDocument/2006/relationships/image" Target="../media/image208.png"/><Relationship Id="rId27" Type="http://schemas.openxmlformats.org/officeDocument/2006/relationships/image" Target="../media/image213.png"/><Relationship Id="rId30" Type="http://schemas.openxmlformats.org/officeDocument/2006/relationships/image" Target="../media/image216.png"/><Relationship Id="rId35" Type="http://schemas.openxmlformats.org/officeDocument/2006/relationships/image" Target="../media/image221.png"/><Relationship Id="rId43" Type="http://schemas.openxmlformats.org/officeDocument/2006/relationships/image" Target="../media/image229.png"/><Relationship Id="rId48" Type="http://schemas.openxmlformats.org/officeDocument/2006/relationships/image" Target="../media/image234.png"/><Relationship Id="rId56" Type="http://schemas.openxmlformats.org/officeDocument/2006/relationships/image" Target="../media/image242.png"/><Relationship Id="rId8" Type="http://schemas.openxmlformats.org/officeDocument/2006/relationships/image" Target="../media/image140.png"/><Relationship Id="rId51" Type="http://schemas.openxmlformats.org/officeDocument/2006/relationships/image" Target="../media/image237.png"/><Relationship Id="rId3" Type="http://schemas.openxmlformats.org/officeDocument/2006/relationships/image" Target="../media/image199.png"/><Relationship Id="rId12" Type="http://schemas.openxmlformats.org/officeDocument/2006/relationships/image" Target="../media/image188.png"/><Relationship Id="rId17" Type="http://schemas.openxmlformats.org/officeDocument/2006/relationships/image" Target="../media/image203.png"/><Relationship Id="rId25" Type="http://schemas.openxmlformats.org/officeDocument/2006/relationships/image" Target="../media/image211.png"/><Relationship Id="rId33" Type="http://schemas.openxmlformats.org/officeDocument/2006/relationships/image" Target="../media/image219.png"/><Relationship Id="rId38" Type="http://schemas.openxmlformats.org/officeDocument/2006/relationships/image" Target="../media/image224.png"/><Relationship Id="rId46" Type="http://schemas.openxmlformats.org/officeDocument/2006/relationships/image" Target="../media/image232.png"/><Relationship Id="rId20" Type="http://schemas.openxmlformats.org/officeDocument/2006/relationships/image" Target="../media/image206.png"/><Relationship Id="rId41" Type="http://schemas.openxmlformats.org/officeDocument/2006/relationships/image" Target="../media/image227.png"/><Relationship Id="rId54" Type="http://schemas.openxmlformats.org/officeDocument/2006/relationships/image" Target="../media/image240.png"/><Relationship Id="rId1" Type="http://schemas.openxmlformats.org/officeDocument/2006/relationships/slideLayout" Target="../slideLayouts/slideLayout62.xml"/><Relationship Id="rId6" Type="http://schemas.openxmlformats.org/officeDocument/2006/relationships/image" Target="../media/image117.png"/><Relationship Id="rId15" Type="http://schemas.openxmlformats.org/officeDocument/2006/relationships/image" Target="../media/image137.png"/><Relationship Id="rId23" Type="http://schemas.openxmlformats.org/officeDocument/2006/relationships/image" Target="../media/image209.png"/><Relationship Id="rId28" Type="http://schemas.openxmlformats.org/officeDocument/2006/relationships/image" Target="../media/image214.png"/><Relationship Id="rId36" Type="http://schemas.openxmlformats.org/officeDocument/2006/relationships/image" Target="../media/image222.png"/><Relationship Id="rId49" Type="http://schemas.openxmlformats.org/officeDocument/2006/relationships/image" Target="../media/image235.png"/><Relationship Id="rId57" Type="http://schemas.openxmlformats.org/officeDocument/2006/relationships/image" Target="../media/image243.png"/><Relationship Id="rId10" Type="http://schemas.openxmlformats.org/officeDocument/2006/relationships/image" Target="../media/image142.png"/><Relationship Id="rId31" Type="http://schemas.openxmlformats.org/officeDocument/2006/relationships/image" Target="../media/image217.png"/><Relationship Id="rId44" Type="http://schemas.openxmlformats.org/officeDocument/2006/relationships/image" Target="../media/image230.png"/><Relationship Id="rId52" Type="http://schemas.openxmlformats.org/officeDocument/2006/relationships/image" Target="../media/image238.png"/></Relationships>
</file>

<file path=ppt/slides/_rels/slide5.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4.xml"/><Relationship Id="rId1" Type="http://schemas.openxmlformats.org/officeDocument/2006/relationships/slideLayout" Target="../slideLayouts/slideLayout105.xml"/><Relationship Id="rId4" Type="http://schemas.openxmlformats.org/officeDocument/2006/relationships/image" Target="../media/image245.png"/></Relationships>
</file>

<file path=ppt/slides/_rels/slide6.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5.xml"/><Relationship Id="rId1" Type="http://schemas.openxmlformats.org/officeDocument/2006/relationships/slideLayout" Target="../slideLayouts/slideLayout118.xml"/></Relationships>
</file>

<file path=ppt/slides/_rels/slide7.xml.rels><?xml version="1.0" encoding="UTF-8" standalone="yes"?>
<Relationships xmlns="http://schemas.openxmlformats.org/package/2006/relationships"><Relationship Id="rId8" Type="http://schemas.openxmlformats.org/officeDocument/2006/relationships/image" Target="../media/image252.png"/><Relationship Id="rId3" Type="http://schemas.openxmlformats.org/officeDocument/2006/relationships/image" Target="../media/image247.png"/><Relationship Id="rId7" Type="http://schemas.openxmlformats.org/officeDocument/2006/relationships/image" Target="../media/image251.png"/><Relationship Id="rId2" Type="http://schemas.openxmlformats.org/officeDocument/2006/relationships/notesSlide" Target="../notesSlides/notesSlide6.xml"/><Relationship Id="rId1" Type="http://schemas.openxmlformats.org/officeDocument/2006/relationships/slideLayout" Target="../slideLayouts/slideLayout187.xml"/><Relationship Id="rId6" Type="http://schemas.openxmlformats.org/officeDocument/2006/relationships/image" Target="../media/image250.png"/><Relationship Id="rId5" Type="http://schemas.openxmlformats.org/officeDocument/2006/relationships/image" Target="../media/image249.png"/><Relationship Id="rId4" Type="http://schemas.openxmlformats.org/officeDocument/2006/relationships/image" Target="../media/image248.png"/></Relationships>
</file>

<file path=ppt/slides/_rels/slide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92.png"/><Relationship Id="rId7" Type="http://schemas.openxmlformats.org/officeDocument/2006/relationships/image" Target="../media/image255.png"/><Relationship Id="rId2" Type="http://schemas.openxmlformats.org/officeDocument/2006/relationships/notesSlide" Target="../notesSlides/notesSlide7.xml"/><Relationship Id="rId1" Type="http://schemas.openxmlformats.org/officeDocument/2006/relationships/slideLayout" Target="../slideLayouts/slideLayout213.xml"/><Relationship Id="rId6" Type="http://schemas.openxmlformats.org/officeDocument/2006/relationships/image" Target="../media/image254.png"/><Relationship Id="rId5" Type="http://schemas.openxmlformats.org/officeDocument/2006/relationships/image" Target="../media/image253.png"/><Relationship Id="rId4" Type="http://schemas.openxmlformats.org/officeDocument/2006/relationships/image" Target="../media/image95.png"/></Relationships>
</file>

<file path=ppt/slides/_rels/slide9.xml.rels><?xml version="1.0" encoding="UTF-8" standalone="yes"?>
<Relationships xmlns="http://schemas.openxmlformats.org/package/2006/relationships"><Relationship Id="rId8" Type="http://schemas.openxmlformats.org/officeDocument/2006/relationships/image" Target="../media/image259.png"/><Relationship Id="rId3" Type="http://schemas.openxmlformats.org/officeDocument/2006/relationships/image" Target="../media/image187.png"/><Relationship Id="rId7" Type="http://schemas.openxmlformats.org/officeDocument/2006/relationships/image" Target="../media/image258.png"/><Relationship Id="rId2" Type="http://schemas.openxmlformats.org/officeDocument/2006/relationships/notesSlide" Target="../notesSlides/notesSlide8.xml"/><Relationship Id="rId1" Type="http://schemas.openxmlformats.org/officeDocument/2006/relationships/slideLayout" Target="../slideLayouts/slideLayout148.xml"/><Relationship Id="rId6" Type="http://schemas.openxmlformats.org/officeDocument/2006/relationships/image" Target="../media/image257.png"/><Relationship Id="rId5" Type="http://schemas.openxmlformats.org/officeDocument/2006/relationships/image" Target="../media/image246.png"/><Relationship Id="rId10" Type="http://schemas.openxmlformats.org/officeDocument/2006/relationships/image" Target="../media/image188.png"/><Relationship Id="rId4" Type="http://schemas.openxmlformats.org/officeDocument/2006/relationships/image" Target="../media/image256.png"/><Relationship Id="rId9" Type="http://schemas.openxmlformats.org/officeDocument/2006/relationships/image" Target="../media/image2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831137" y="4898432"/>
            <a:ext cx="1844175" cy="1959421"/>
          </a:xfrm>
          <a:prstGeom prst="rect">
            <a:avLst/>
          </a:prstGeom>
        </p:spPr>
      </p:pic>
      <p:sp>
        <p:nvSpPr>
          <p:cNvPr id="3" name="object 3"/>
          <p:cNvSpPr txBox="1"/>
          <p:nvPr/>
        </p:nvSpPr>
        <p:spPr>
          <a:xfrm>
            <a:off x="434836" y="2709828"/>
            <a:ext cx="5850467" cy="3120390"/>
          </a:xfrm>
          <a:prstGeom prst="rect">
            <a:avLst/>
          </a:prstGeom>
        </p:spPr>
        <p:txBody>
          <a:bodyPr vert="horz" wrap="square" lIns="0" tIns="8467" rIns="0" bIns="0" rtlCol="0">
            <a:spAutoFit/>
          </a:bodyPr>
          <a:lstStyle/>
          <a:p>
            <a:pPr marL="8467" marR="3387" lvl="0" indent="0" algn="l" defTabSz="914400" rtl="0" eaLnBrk="1" fontAlgn="auto" latinLnBrk="0" hangingPunct="1">
              <a:lnSpc>
                <a:spcPct val="100000"/>
              </a:lnSpc>
              <a:spcBef>
                <a:spcPts val="67"/>
              </a:spcBef>
              <a:spcAft>
                <a:spcPts val="0"/>
              </a:spcAft>
              <a:buClrTx/>
              <a:buSzTx/>
              <a:buFontTx/>
              <a:buNone/>
              <a:tabLst/>
              <a:defRPr/>
            </a:pPr>
            <a:r>
              <a:rPr kumimoji="0" sz="2933" b="1" i="0" u="none" strike="noStrike" kern="1200" cap="none" spc="0" normalizeH="0" baseline="0" noProof="0" dirty="0">
                <a:ln>
                  <a:noFill/>
                </a:ln>
                <a:solidFill>
                  <a:prstClr val="black"/>
                </a:solidFill>
                <a:effectLst/>
                <a:uLnTx/>
                <a:uFillTx/>
                <a:latin typeface="Roboto"/>
                <a:ea typeface="+mn-ea"/>
                <a:cs typeface="Roboto"/>
              </a:rPr>
              <a:t>Ist</a:t>
            </a:r>
            <a:r>
              <a:rPr kumimoji="0" sz="2933" b="1" i="0" u="none" strike="noStrike" kern="1200" cap="none" spc="-33" normalizeH="0" baseline="0" noProof="0" dirty="0">
                <a:ln>
                  <a:noFill/>
                </a:ln>
                <a:solidFill>
                  <a:prstClr val="black"/>
                </a:solidFill>
                <a:effectLst/>
                <a:uLnTx/>
                <a:uFillTx/>
                <a:latin typeface="Roboto"/>
                <a:ea typeface="+mn-ea"/>
                <a:cs typeface="Roboto"/>
              </a:rPr>
              <a:t> </a:t>
            </a:r>
            <a:r>
              <a:rPr kumimoji="0" sz="2933" b="1" i="0" u="none" strike="noStrike" kern="1200" cap="none" spc="0" normalizeH="0" baseline="0" noProof="0" dirty="0">
                <a:ln>
                  <a:noFill/>
                </a:ln>
                <a:solidFill>
                  <a:prstClr val="black"/>
                </a:solidFill>
                <a:effectLst/>
                <a:uLnTx/>
                <a:uFillTx/>
                <a:latin typeface="Roboto"/>
                <a:ea typeface="+mn-ea"/>
                <a:cs typeface="Roboto"/>
              </a:rPr>
              <a:t>das</a:t>
            </a:r>
            <a:r>
              <a:rPr kumimoji="0" sz="2933" b="1" i="0" u="none" strike="noStrike" kern="1200" cap="none" spc="-30" normalizeH="0" baseline="0" noProof="0" dirty="0">
                <a:ln>
                  <a:noFill/>
                </a:ln>
                <a:solidFill>
                  <a:prstClr val="black"/>
                </a:solidFill>
                <a:effectLst/>
                <a:uLnTx/>
                <a:uFillTx/>
                <a:latin typeface="Roboto"/>
                <a:ea typeface="+mn-ea"/>
                <a:cs typeface="Roboto"/>
              </a:rPr>
              <a:t> </a:t>
            </a:r>
            <a:r>
              <a:rPr kumimoji="0" sz="2933" b="1" i="0" u="none" strike="noStrike" kern="1200" cap="none" spc="0" normalizeH="0" baseline="0" noProof="0" dirty="0">
                <a:ln>
                  <a:noFill/>
                </a:ln>
                <a:solidFill>
                  <a:prstClr val="black"/>
                </a:solidFill>
                <a:effectLst/>
                <a:uLnTx/>
                <a:uFillTx/>
                <a:latin typeface="Roboto"/>
                <a:ea typeface="+mn-ea"/>
                <a:cs typeface="Roboto"/>
              </a:rPr>
              <a:t>Gras</a:t>
            </a:r>
            <a:r>
              <a:rPr kumimoji="0" sz="2933" b="1" i="0" u="none" strike="noStrike" kern="1200" cap="none" spc="-37" normalizeH="0" baseline="0" noProof="0" dirty="0">
                <a:ln>
                  <a:noFill/>
                </a:ln>
                <a:solidFill>
                  <a:prstClr val="black"/>
                </a:solidFill>
                <a:effectLst/>
                <a:uLnTx/>
                <a:uFillTx/>
                <a:latin typeface="Roboto"/>
                <a:ea typeface="+mn-ea"/>
                <a:cs typeface="Roboto"/>
              </a:rPr>
              <a:t> </a:t>
            </a:r>
            <a:r>
              <a:rPr kumimoji="0" sz="2933" b="1" i="0" u="none" strike="noStrike" kern="1200" cap="none" spc="0" normalizeH="0" baseline="0" noProof="0" dirty="0">
                <a:ln>
                  <a:noFill/>
                </a:ln>
                <a:solidFill>
                  <a:prstClr val="black"/>
                </a:solidFill>
                <a:effectLst/>
                <a:uLnTx/>
                <a:uFillTx/>
                <a:latin typeface="Roboto"/>
                <a:ea typeface="+mn-ea"/>
                <a:cs typeface="Roboto"/>
              </a:rPr>
              <a:t>auf</a:t>
            </a:r>
            <a:r>
              <a:rPr kumimoji="0" sz="2933" b="1" i="0" u="none" strike="noStrike" kern="1200" cap="none" spc="-33" normalizeH="0" baseline="0" noProof="0" dirty="0">
                <a:ln>
                  <a:noFill/>
                </a:ln>
                <a:solidFill>
                  <a:prstClr val="black"/>
                </a:solidFill>
                <a:effectLst/>
                <a:uLnTx/>
                <a:uFillTx/>
                <a:latin typeface="Roboto"/>
                <a:ea typeface="+mn-ea"/>
                <a:cs typeface="Roboto"/>
              </a:rPr>
              <a:t> </a:t>
            </a:r>
            <a:r>
              <a:rPr kumimoji="0" sz="2933" b="1" i="0" u="none" strike="noStrike" kern="1200" cap="none" spc="0" normalizeH="0" baseline="0" noProof="0" dirty="0">
                <a:ln>
                  <a:noFill/>
                </a:ln>
                <a:solidFill>
                  <a:prstClr val="black"/>
                </a:solidFill>
                <a:effectLst/>
                <a:uLnTx/>
                <a:uFillTx/>
                <a:latin typeface="Roboto"/>
                <a:ea typeface="+mn-ea"/>
                <a:cs typeface="Roboto"/>
              </a:rPr>
              <a:t>der</a:t>
            </a:r>
            <a:r>
              <a:rPr kumimoji="0" sz="2933" b="1" i="0" u="none" strike="noStrike" kern="1200" cap="none" spc="-30" normalizeH="0" baseline="0" noProof="0" dirty="0">
                <a:ln>
                  <a:noFill/>
                </a:ln>
                <a:solidFill>
                  <a:prstClr val="black"/>
                </a:solidFill>
                <a:effectLst/>
                <a:uLnTx/>
                <a:uFillTx/>
                <a:latin typeface="Roboto"/>
                <a:ea typeface="+mn-ea"/>
                <a:cs typeface="Roboto"/>
              </a:rPr>
              <a:t> </a:t>
            </a:r>
            <a:r>
              <a:rPr kumimoji="0" sz="2933" b="1" i="0" u="none" strike="noStrike" kern="1200" cap="none" spc="0" normalizeH="0" baseline="0" noProof="0" dirty="0">
                <a:ln>
                  <a:noFill/>
                </a:ln>
                <a:solidFill>
                  <a:prstClr val="black"/>
                </a:solidFill>
                <a:effectLst/>
                <a:uLnTx/>
                <a:uFillTx/>
                <a:latin typeface="Roboto"/>
                <a:ea typeface="+mn-ea"/>
                <a:cs typeface="Roboto"/>
              </a:rPr>
              <a:t>anderen</a:t>
            </a:r>
            <a:r>
              <a:rPr kumimoji="0" sz="2933" b="1" i="0" u="none" strike="noStrike" kern="1200" cap="none" spc="-37" normalizeH="0" baseline="0" noProof="0" dirty="0">
                <a:ln>
                  <a:noFill/>
                </a:ln>
                <a:solidFill>
                  <a:prstClr val="black"/>
                </a:solidFill>
                <a:effectLst/>
                <a:uLnTx/>
                <a:uFillTx/>
                <a:latin typeface="Roboto"/>
                <a:ea typeface="+mn-ea"/>
                <a:cs typeface="Roboto"/>
              </a:rPr>
              <a:t> </a:t>
            </a:r>
            <a:r>
              <a:rPr kumimoji="0" sz="2933" b="1" i="0" u="none" strike="noStrike" kern="1200" cap="none" spc="-7" normalizeH="0" baseline="0" noProof="0" dirty="0">
                <a:ln>
                  <a:noFill/>
                </a:ln>
                <a:solidFill>
                  <a:prstClr val="black"/>
                </a:solidFill>
                <a:effectLst/>
                <a:uLnTx/>
                <a:uFillTx/>
                <a:latin typeface="Roboto"/>
                <a:ea typeface="+mn-ea"/>
                <a:cs typeface="Roboto"/>
              </a:rPr>
              <a:t>Seite </a:t>
            </a:r>
            <a:r>
              <a:rPr kumimoji="0" sz="2933" b="1" i="0" u="none" strike="noStrike" kern="1200" cap="none" spc="0" normalizeH="0" baseline="0" noProof="0" dirty="0">
                <a:ln>
                  <a:noFill/>
                </a:ln>
                <a:solidFill>
                  <a:prstClr val="black"/>
                </a:solidFill>
                <a:effectLst/>
                <a:uLnTx/>
                <a:uFillTx/>
                <a:latin typeface="Roboto"/>
                <a:ea typeface="+mn-ea"/>
                <a:cs typeface="Roboto"/>
              </a:rPr>
              <a:t>wirklich</a:t>
            </a:r>
            <a:r>
              <a:rPr kumimoji="0" sz="2933" b="1" i="0" u="none" strike="noStrike" kern="1200" cap="none" spc="13" normalizeH="0" baseline="0" noProof="0" dirty="0">
                <a:ln>
                  <a:noFill/>
                </a:ln>
                <a:solidFill>
                  <a:prstClr val="black"/>
                </a:solidFill>
                <a:effectLst/>
                <a:uLnTx/>
                <a:uFillTx/>
                <a:latin typeface="Roboto"/>
                <a:ea typeface="+mn-ea"/>
                <a:cs typeface="Roboto"/>
              </a:rPr>
              <a:t> </a:t>
            </a:r>
            <a:r>
              <a:rPr kumimoji="0" sz="2933" b="1" i="0" u="none" strike="noStrike" kern="1200" cap="none" spc="0" normalizeH="0" baseline="0" noProof="0" dirty="0">
                <a:ln>
                  <a:noFill/>
                </a:ln>
                <a:solidFill>
                  <a:prstClr val="black"/>
                </a:solidFill>
                <a:effectLst/>
                <a:uLnTx/>
                <a:uFillTx/>
                <a:latin typeface="Roboto"/>
                <a:ea typeface="+mn-ea"/>
                <a:cs typeface="Roboto"/>
              </a:rPr>
              <a:t>grüner?</a:t>
            </a:r>
            <a:r>
              <a:rPr kumimoji="0" sz="2933" b="1" i="0" u="none" strike="noStrike" kern="1200" cap="none" spc="13" normalizeH="0" baseline="0" noProof="0" dirty="0">
                <a:ln>
                  <a:noFill/>
                </a:ln>
                <a:solidFill>
                  <a:prstClr val="black"/>
                </a:solidFill>
                <a:effectLst/>
                <a:uLnTx/>
                <a:uFillTx/>
                <a:latin typeface="Roboto"/>
                <a:ea typeface="+mn-ea"/>
                <a:cs typeface="Roboto"/>
              </a:rPr>
              <a:t> </a:t>
            </a:r>
            <a:r>
              <a:rPr kumimoji="0" sz="2933" b="1" i="0" u="none" strike="noStrike" kern="1200" cap="none" spc="0" normalizeH="0" baseline="0" noProof="0" dirty="0">
                <a:ln>
                  <a:noFill/>
                </a:ln>
                <a:solidFill>
                  <a:prstClr val="black"/>
                </a:solidFill>
                <a:effectLst/>
                <a:uLnTx/>
                <a:uFillTx/>
                <a:latin typeface="Roboto"/>
                <a:ea typeface="+mn-ea"/>
                <a:cs typeface="Roboto"/>
              </a:rPr>
              <a:t>Bertelsmann</a:t>
            </a:r>
            <a:r>
              <a:rPr kumimoji="0" sz="2933" b="1" i="0" u="none" strike="noStrike" kern="1200" cap="none" spc="13" normalizeH="0" baseline="0" noProof="0" dirty="0">
                <a:ln>
                  <a:noFill/>
                </a:ln>
                <a:solidFill>
                  <a:prstClr val="black"/>
                </a:solidFill>
                <a:effectLst/>
                <a:uLnTx/>
                <a:uFillTx/>
                <a:latin typeface="Roboto"/>
                <a:ea typeface="+mn-ea"/>
                <a:cs typeface="Roboto"/>
              </a:rPr>
              <a:t> </a:t>
            </a:r>
            <a:r>
              <a:rPr kumimoji="0" sz="2933" b="1" i="0" u="none" strike="noStrike" kern="1200" cap="none" spc="-13" normalizeH="0" baseline="0" noProof="0" dirty="0">
                <a:ln>
                  <a:noFill/>
                </a:ln>
                <a:solidFill>
                  <a:prstClr val="black"/>
                </a:solidFill>
                <a:effectLst/>
                <a:uLnTx/>
                <a:uFillTx/>
                <a:latin typeface="Roboto"/>
                <a:ea typeface="+mn-ea"/>
                <a:cs typeface="Roboto"/>
              </a:rPr>
              <a:t>goes </a:t>
            </a:r>
            <a:r>
              <a:rPr kumimoji="0" sz="2933" b="1" i="0" u="none" strike="noStrike" kern="1200" cap="none" spc="-7" normalizeH="0" baseline="0" noProof="0" dirty="0">
                <a:ln>
                  <a:noFill/>
                </a:ln>
                <a:solidFill>
                  <a:prstClr val="black"/>
                </a:solidFill>
                <a:effectLst/>
                <a:uLnTx/>
                <a:uFillTx/>
                <a:latin typeface="Roboto"/>
                <a:ea typeface="+mn-ea"/>
                <a:cs typeface="Roboto"/>
              </a:rPr>
              <a:t>SmartRecruiters</a:t>
            </a:r>
            <a:endParaRPr kumimoji="0" sz="2933" b="0" i="0" u="none" strike="noStrike" kern="1200" cap="none" spc="0" normalizeH="0" baseline="0" noProof="0">
              <a:ln>
                <a:noFill/>
              </a:ln>
              <a:solidFill>
                <a:prstClr val="black"/>
              </a:solidFill>
              <a:effectLst/>
              <a:uLnTx/>
              <a:uFillTx/>
              <a:latin typeface="Roboto"/>
              <a:ea typeface="+mn-ea"/>
              <a:cs typeface="Roboto"/>
            </a:endParaRPr>
          </a:p>
          <a:p>
            <a:pPr marL="8467" marR="0" lvl="0" indent="0" algn="l" defTabSz="914400" rtl="0" eaLnBrk="1" fontAlgn="auto" latinLnBrk="0" hangingPunct="1">
              <a:lnSpc>
                <a:spcPct val="100000"/>
              </a:lnSpc>
              <a:spcBef>
                <a:spcPts val="1593"/>
              </a:spcBef>
              <a:spcAft>
                <a:spcPts val="0"/>
              </a:spcAft>
              <a:buClrTx/>
              <a:buSzTx/>
              <a:buFontTx/>
              <a:buNone/>
              <a:tabLst/>
              <a:defRPr/>
            </a:pPr>
            <a:r>
              <a:rPr kumimoji="0" sz="1867" b="0" i="0" u="none" strike="noStrike" kern="1200" cap="none" spc="-17" normalizeH="0" baseline="0" noProof="0" dirty="0">
                <a:ln>
                  <a:noFill/>
                </a:ln>
                <a:solidFill>
                  <a:prstClr val="black"/>
                </a:solidFill>
                <a:effectLst/>
                <a:uLnTx/>
                <a:uFillTx/>
                <a:latin typeface="Roboto"/>
                <a:ea typeface="+mn-ea"/>
                <a:cs typeface="Roboto"/>
              </a:rPr>
              <a:t>mit</a:t>
            </a:r>
            <a:endParaRPr kumimoji="0" sz="1867" b="0" i="0" u="none" strike="noStrike" kern="1200" cap="none" spc="0" normalizeH="0" baseline="0" noProof="0">
              <a:ln>
                <a:noFill/>
              </a:ln>
              <a:solidFill>
                <a:prstClr val="black"/>
              </a:solidFill>
              <a:effectLst/>
              <a:uLnTx/>
              <a:uFillTx/>
              <a:latin typeface="Roboto"/>
              <a:ea typeface="+mn-ea"/>
              <a:cs typeface="Roboto"/>
            </a:endParaRPr>
          </a:p>
          <a:p>
            <a:pPr marL="1713739" marR="0" lvl="0" indent="0" algn="l" defTabSz="914400" rtl="0" eaLnBrk="1" fontAlgn="auto" latinLnBrk="0" hangingPunct="1">
              <a:lnSpc>
                <a:spcPct val="100000"/>
              </a:lnSpc>
              <a:spcBef>
                <a:spcPts val="1083"/>
              </a:spcBef>
              <a:spcAft>
                <a:spcPts val="0"/>
              </a:spcAft>
              <a:buClrTx/>
              <a:buSzTx/>
              <a:buFontTx/>
              <a:buNone/>
              <a:tabLst/>
              <a:defRPr/>
            </a:pPr>
            <a:r>
              <a:rPr kumimoji="0" sz="1867" b="1" i="0" u="none" strike="noStrike" kern="1200" cap="none" spc="0" normalizeH="0" baseline="0" noProof="0" dirty="0">
                <a:ln>
                  <a:noFill/>
                </a:ln>
                <a:solidFill>
                  <a:prstClr val="black"/>
                </a:solidFill>
                <a:effectLst/>
                <a:uLnTx/>
                <a:uFillTx/>
                <a:latin typeface="Roboto"/>
                <a:ea typeface="+mn-ea"/>
                <a:cs typeface="Roboto"/>
              </a:rPr>
              <a:t>Merit</a:t>
            </a:r>
            <a:r>
              <a:rPr kumimoji="0" sz="1867" b="1" i="0" u="none" strike="noStrike" kern="1200" cap="none" spc="-3" normalizeH="0" baseline="0" noProof="0" dirty="0">
                <a:ln>
                  <a:noFill/>
                </a:ln>
                <a:solidFill>
                  <a:prstClr val="black"/>
                </a:solidFill>
                <a:effectLst/>
                <a:uLnTx/>
                <a:uFillTx/>
                <a:latin typeface="Roboto"/>
                <a:ea typeface="+mn-ea"/>
                <a:cs typeface="Roboto"/>
              </a:rPr>
              <a:t> </a:t>
            </a:r>
            <a:r>
              <a:rPr kumimoji="0" sz="1867" b="1" i="0" u="none" strike="noStrike" kern="1200" cap="none" spc="-7" normalizeH="0" baseline="0" noProof="0" dirty="0">
                <a:ln>
                  <a:noFill/>
                </a:ln>
                <a:solidFill>
                  <a:prstClr val="black"/>
                </a:solidFill>
                <a:effectLst/>
                <a:uLnTx/>
                <a:uFillTx/>
                <a:latin typeface="Roboto"/>
                <a:ea typeface="+mn-ea"/>
                <a:cs typeface="Roboto"/>
              </a:rPr>
              <a:t>David</a:t>
            </a:r>
            <a:endParaRPr kumimoji="0" sz="1867" b="0" i="0" u="none" strike="noStrike" kern="1200" cap="none" spc="0" normalizeH="0" baseline="0" noProof="0">
              <a:ln>
                <a:noFill/>
              </a:ln>
              <a:solidFill>
                <a:prstClr val="black"/>
              </a:solidFill>
              <a:effectLst/>
              <a:uLnTx/>
              <a:uFillTx/>
              <a:latin typeface="Roboto"/>
              <a:ea typeface="+mn-ea"/>
              <a:cs typeface="Roboto"/>
            </a:endParaRPr>
          </a:p>
          <a:p>
            <a:pPr marL="1713739" marR="189663" lvl="0" indent="0" algn="l" defTabSz="914400" rtl="0" eaLnBrk="1" fontAlgn="auto" latinLnBrk="0" hangingPunct="1">
              <a:lnSpc>
                <a:spcPct val="100000"/>
              </a:lnSpc>
              <a:spcBef>
                <a:spcPts val="0"/>
              </a:spcBef>
              <a:spcAft>
                <a:spcPts val="0"/>
              </a:spcAft>
              <a:buClrTx/>
              <a:buSzTx/>
              <a:buFontTx/>
              <a:buNone/>
              <a:tabLst/>
              <a:defRPr/>
            </a:pPr>
            <a:r>
              <a:rPr kumimoji="0" sz="1867" b="0" i="0" u="none" strike="noStrike" kern="1200" cap="none" spc="0" normalizeH="0" baseline="0" noProof="0" dirty="0">
                <a:ln>
                  <a:noFill/>
                </a:ln>
                <a:solidFill>
                  <a:prstClr val="black"/>
                </a:solidFill>
                <a:effectLst/>
                <a:uLnTx/>
                <a:uFillTx/>
                <a:latin typeface="Roboto"/>
                <a:ea typeface="+mn-ea"/>
                <a:cs typeface="Roboto"/>
              </a:rPr>
              <a:t>Manager</a:t>
            </a:r>
            <a:r>
              <a:rPr kumimoji="0" sz="1867" b="0" i="0" u="none" strike="noStrike" kern="1200" cap="none" spc="-67" normalizeH="0" baseline="0" noProof="0" dirty="0">
                <a:ln>
                  <a:noFill/>
                </a:ln>
                <a:solidFill>
                  <a:prstClr val="black"/>
                </a:solidFill>
                <a:effectLst/>
                <a:uLnTx/>
                <a:uFillTx/>
                <a:latin typeface="Roboto"/>
                <a:ea typeface="+mn-ea"/>
                <a:cs typeface="Roboto"/>
              </a:rPr>
              <a:t> </a:t>
            </a:r>
            <a:r>
              <a:rPr kumimoji="0" sz="1867" b="0" i="0" u="none" strike="noStrike" kern="1200" cap="none" spc="0" normalizeH="0" baseline="0" noProof="0" dirty="0">
                <a:ln>
                  <a:noFill/>
                </a:ln>
                <a:solidFill>
                  <a:prstClr val="black"/>
                </a:solidFill>
                <a:effectLst/>
                <a:uLnTx/>
                <a:uFillTx/>
                <a:latin typeface="Roboto"/>
                <a:ea typeface="+mn-ea"/>
                <a:cs typeface="Roboto"/>
              </a:rPr>
              <a:t>Global</a:t>
            </a:r>
            <a:r>
              <a:rPr kumimoji="0" sz="1867" b="0" i="0" u="none" strike="noStrike" kern="1200" cap="none" spc="-70" normalizeH="0" baseline="0" noProof="0" dirty="0">
                <a:ln>
                  <a:noFill/>
                </a:ln>
                <a:solidFill>
                  <a:prstClr val="black"/>
                </a:solidFill>
                <a:effectLst/>
                <a:uLnTx/>
                <a:uFillTx/>
                <a:latin typeface="Roboto"/>
                <a:ea typeface="+mn-ea"/>
                <a:cs typeface="Roboto"/>
              </a:rPr>
              <a:t> </a:t>
            </a:r>
            <a:r>
              <a:rPr kumimoji="0" sz="1867" b="0" i="0" u="none" strike="noStrike" kern="1200" cap="none" spc="0" normalizeH="0" baseline="0" noProof="0" dirty="0">
                <a:ln>
                  <a:noFill/>
                </a:ln>
                <a:solidFill>
                  <a:prstClr val="black"/>
                </a:solidFill>
                <a:effectLst/>
                <a:uLnTx/>
                <a:uFillTx/>
                <a:latin typeface="Roboto"/>
                <a:ea typeface="+mn-ea"/>
                <a:cs typeface="Roboto"/>
              </a:rPr>
              <a:t>HRIS</a:t>
            </a:r>
            <a:r>
              <a:rPr kumimoji="0" sz="1867" b="0" i="0" u="none" strike="noStrike" kern="1200" cap="none" spc="-70" normalizeH="0" baseline="0" noProof="0" dirty="0">
                <a:ln>
                  <a:noFill/>
                </a:ln>
                <a:solidFill>
                  <a:prstClr val="black"/>
                </a:solidFill>
                <a:effectLst/>
                <a:uLnTx/>
                <a:uFillTx/>
                <a:latin typeface="Roboto"/>
                <a:ea typeface="+mn-ea"/>
                <a:cs typeface="Roboto"/>
              </a:rPr>
              <a:t> </a:t>
            </a:r>
            <a:r>
              <a:rPr kumimoji="0" sz="1867" b="0" i="0" u="none" strike="noStrike" kern="1200" cap="none" spc="-7" normalizeH="0" baseline="0" noProof="0" dirty="0">
                <a:ln>
                  <a:noFill/>
                </a:ln>
                <a:solidFill>
                  <a:prstClr val="black"/>
                </a:solidFill>
                <a:effectLst/>
                <a:uLnTx/>
                <a:uFillTx/>
                <a:latin typeface="Roboto"/>
                <a:ea typeface="+mn-ea"/>
                <a:cs typeface="Roboto"/>
              </a:rPr>
              <a:t>Recruiting </a:t>
            </a:r>
            <a:r>
              <a:rPr kumimoji="0" sz="1867" b="0" i="0" u="none" strike="noStrike" kern="1200" cap="none" spc="0" normalizeH="0" baseline="0" noProof="0" dirty="0">
                <a:ln>
                  <a:noFill/>
                </a:ln>
                <a:solidFill>
                  <a:prstClr val="black"/>
                </a:solidFill>
                <a:effectLst/>
                <a:uLnTx/>
                <a:uFillTx/>
                <a:latin typeface="Roboto"/>
                <a:ea typeface="+mn-ea"/>
                <a:cs typeface="Roboto"/>
              </a:rPr>
              <a:t>Ecosystem</a:t>
            </a:r>
            <a:r>
              <a:rPr kumimoji="0" sz="1867" b="0" i="0" u="none" strike="noStrike" kern="1200" cap="none" spc="-47" normalizeH="0" baseline="0" noProof="0" dirty="0">
                <a:ln>
                  <a:noFill/>
                </a:ln>
                <a:solidFill>
                  <a:prstClr val="black"/>
                </a:solidFill>
                <a:effectLst/>
                <a:uLnTx/>
                <a:uFillTx/>
                <a:latin typeface="Roboto"/>
                <a:ea typeface="+mn-ea"/>
                <a:cs typeface="Roboto"/>
              </a:rPr>
              <a:t> </a:t>
            </a:r>
            <a:r>
              <a:rPr kumimoji="0" sz="1867" b="0" i="0" u="none" strike="noStrike" kern="1200" cap="none" spc="0" normalizeH="0" baseline="0" noProof="0" dirty="0">
                <a:ln>
                  <a:noFill/>
                </a:ln>
                <a:solidFill>
                  <a:prstClr val="black"/>
                </a:solidFill>
                <a:effectLst/>
                <a:uLnTx/>
                <a:uFillTx/>
                <a:latin typeface="Roboto"/>
                <a:ea typeface="+mn-ea"/>
                <a:cs typeface="Roboto"/>
              </a:rPr>
              <a:t>&amp;</a:t>
            </a:r>
            <a:r>
              <a:rPr kumimoji="0" sz="1867" b="0" i="0" u="none" strike="noStrike" kern="1200" cap="none" spc="-47" normalizeH="0" baseline="0" noProof="0" dirty="0">
                <a:ln>
                  <a:noFill/>
                </a:ln>
                <a:solidFill>
                  <a:prstClr val="black"/>
                </a:solidFill>
                <a:effectLst/>
                <a:uLnTx/>
                <a:uFillTx/>
                <a:latin typeface="Roboto"/>
                <a:ea typeface="+mn-ea"/>
                <a:cs typeface="Roboto"/>
              </a:rPr>
              <a:t> </a:t>
            </a:r>
            <a:r>
              <a:rPr kumimoji="0" sz="1867" b="0" i="0" u="none" strike="noStrike" kern="1200" cap="none" spc="0" normalizeH="0" baseline="0" noProof="0" dirty="0">
                <a:ln>
                  <a:noFill/>
                </a:ln>
                <a:solidFill>
                  <a:prstClr val="black"/>
                </a:solidFill>
                <a:effectLst/>
                <a:uLnTx/>
                <a:uFillTx/>
                <a:latin typeface="Roboto"/>
                <a:ea typeface="+mn-ea"/>
                <a:cs typeface="Roboto"/>
              </a:rPr>
              <a:t>SmartRecruiters</a:t>
            </a:r>
            <a:r>
              <a:rPr kumimoji="0" sz="1867" b="0" i="0" u="none" strike="noStrike" kern="1200" cap="none" spc="-47" normalizeH="0" baseline="0" noProof="0" dirty="0">
                <a:ln>
                  <a:noFill/>
                </a:ln>
                <a:solidFill>
                  <a:prstClr val="black"/>
                </a:solidFill>
                <a:effectLst/>
                <a:uLnTx/>
                <a:uFillTx/>
                <a:latin typeface="Roboto"/>
                <a:ea typeface="+mn-ea"/>
                <a:cs typeface="Roboto"/>
              </a:rPr>
              <a:t> </a:t>
            </a:r>
            <a:r>
              <a:rPr kumimoji="0" sz="1867" b="0" i="0" u="none" strike="noStrike" kern="1200" cap="none" spc="-7" normalizeH="0" baseline="0" noProof="0" dirty="0">
                <a:ln>
                  <a:noFill/>
                </a:ln>
                <a:solidFill>
                  <a:prstClr val="black"/>
                </a:solidFill>
                <a:effectLst/>
                <a:uLnTx/>
                <a:uFillTx/>
                <a:latin typeface="Roboto"/>
                <a:ea typeface="+mn-ea"/>
                <a:cs typeface="Roboto"/>
              </a:rPr>
              <a:t>Project </a:t>
            </a:r>
            <a:r>
              <a:rPr kumimoji="0" sz="1867" b="0" i="0" u="none" strike="noStrike" kern="1200" cap="none" spc="0" normalizeH="0" baseline="0" noProof="0" dirty="0">
                <a:ln>
                  <a:noFill/>
                </a:ln>
                <a:solidFill>
                  <a:prstClr val="black"/>
                </a:solidFill>
                <a:effectLst/>
                <a:uLnTx/>
                <a:uFillTx/>
                <a:latin typeface="Roboto"/>
                <a:ea typeface="+mn-ea"/>
                <a:cs typeface="Roboto"/>
              </a:rPr>
              <a:t>Lead</a:t>
            </a:r>
            <a:r>
              <a:rPr kumimoji="0" sz="1867" b="0" i="0" u="none" strike="noStrike" kern="1200" cap="none" spc="-23" normalizeH="0" baseline="0" noProof="0" dirty="0">
                <a:ln>
                  <a:noFill/>
                </a:ln>
                <a:solidFill>
                  <a:prstClr val="black"/>
                </a:solidFill>
                <a:effectLst/>
                <a:uLnTx/>
                <a:uFillTx/>
                <a:latin typeface="Roboto"/>
                <a:ea typeface="+mn-ea"/>
                <a:cs typeface="Roboto"/>
              </a:rPr>
              <a:t> </a:t>
            </a:r>
            <a:r>
              <a:rPr kumimoji="0" sz="1867" b="0" i="0" u="none" strike="noStrike" kern="1200" cap="none" spc="0" normalizeH="0" baseline="0" noProof="0" dirty="0">
                <a:ln>
                  <a:noFill/>
                </a:ln>
                <a:solidFill>
                  <a:prstClr val="black"/>
                </a:solidFill>
                <a:effectLst/>
                <a:uLnTx/>
                <a:uFillTx/>
                <a:latin typeface="Roboto"/>
                <a:ea typeface="+mn-ea"/>
                <a:cs typeface="Roboto"/>
              </a:rPr>
              <a:t>·</a:t>
            </a:r>
            <a:r>
              <a:rPr kumimoji="0" sz="1867" b="0" i="0" u="none" strike="noStrike" kern="1200" cap="none" spc="-23" normalizeH="0" baseline="0" noProof="0" dirty="0">
                <a:ln>
                  <a:noFill/>
                </a:ln>
                <a:solidFill>
                  <a:prstClr val="black"/>
                </a:solidFill>
                <a:effectLst/>
                <a:uLnTx/>
                <a:uFillTx/>
                <a:latin typeface="Roboto"/>
                <a:ea typeface="+mn-ea"/>
                <a:cs typeface="Roboto"/>
              </a:rPr>
              <a:t> </a:t>
            </a:r>
            <a:r>
              <a:rPr kumimoji="0" sz="1867" b="1" i="0" u="none" strike="noStrike" kern="1200" cap="none" spc="-7" normalizeH="0" baseline="0" noProof="0" dirty="0">
                <a:ln>
                  <a:noFill/>
                </a:ln>
                <a:solidFill>
                  <a:prstClr val="black"/>
                </a:solidFill>
                <a:effectLst/>
                <a:uLnTx/>
                <a:uFillTx/>
                <a:latin typeface="Roboto"/>
                <a:ea typeface="+mn-ea"/>
                <a:cs typeface="Roboto"/>
              </a:rPr>
              <a:t>Bertelsmann</a:t>
            </a:r>
            <a:endParaRPr kumimoji="0" sz="1867" b="0" i="0" u="none" strike="noStrike" kern="1200" cap="none" spc="0" normalizeH="0" baseline="0" noProof="0">
              <a:ln>
                <a:noFill/>
              </a:ln>
              <a:solidFill>
                <a:prstClr val="black"/>
              </a:solidFill>
              <a:effectLst/>
              <a:uLnTx/>
              <a:uFillTx/>
              <a:latin typeface="Roboto"/>
              <a:ea typeface="+mn-ea"/>
              <a:cs typeface="Roboto"/>
            </a:endParaRPr>
          </a:p>
        </p:txBody>
      </p:sp>
      <p:sp>
        <p:nvSpPr>
          <p:cNvPr id="4" name="object 4"/>
          <p:cNvSpPr txBox="1"/>
          <p:nvPr/>
        </p:nvSpPr>
        <p:spPr>
          <a:xfrm>
            <a:off x="7582478" y="4675320"/>
            <a:ext cx="4316307" cy="870373"/>
          </a:xfrm>
          <a:prstGeom prst="rect">
            <a:avLst/>
          </a:prstGeom>
        </p:spPr>
        <p:txBody>
          <a:bodyPr vert="horz" wrap="square" lIns="0" tIns="8467" rIns="0" bIns="0" rtlCol="0">
            <a:spAutoFit/>
          </a:bodyPr>
          <a:lstStyle/>
          <a:p>
            <a:pPr marL="8467" marR="0" lvl="0" indent="0" algn="l" defTabSz="914400" rtl="0" eaLnBrk="1" fontAlgn="auto" latinLnBrk="0" hangingPunct="1">
              <a:lnSpc>
                <a:spcPct val="100000"/>
              </a:lnSpc>
              <a:spcBef>
                <a:spcPts val="67"/>
              </a:spcBef>
              <a:spcAft>
                <a:spcPts val="0"/>
              </a:spcAft>
              <a:buClrTx/>
              <a:buSzTx/>
              <a:buFontTx/>
              <a:buNone/>
              <a:tabLst/>
              <a:defRPr/>
            </a:pPr>
            <a:r>
              <a:rPr kumimoji="0" sz="1867" b="1" i="0" u="none" strike="noStrike" kern="1200" cap="none" spc="-7" normalizeH="0" baseline="0" noProof="0" dirty="0">
                <a:ln>
                  <a:noFill/>
                </a:ln>
                <a:solidFill>
                  <a:prstClr val="black"/>
                </a:solidFill>
                <a:effectLst/>
                <a:uLnTx/>
                <a:uFillTx/>
                <a:latin typeface="Roboto"/>
                <a:ea typeface="+mn-ea"/>
                <a:cs typeface="Roboto"/>
              </a:rPr>
              <a:t>Thomas</a:t>
            </a:r>
            <a:r>
              <a:rPr kumimoji="0" sz="1867" b="1" i="0" u="none" strike="noStrike" kern="1200" cap="none" spc="-100" normalizeH="0" baseline="0" noProof="0" dirty="0">
                <a:ln>
                  <a:noFill/>
                </a:ln>
                <a:solidFill>
                  <a:prstClr val="black"/>
                </a:solidFill>
                <a:effectLst/>
                <a:uLnTx/>
                <a:uFillTx/>
                <a:latin typeface="Roboto"/>
                <a:ea typeface="+mn-ea"/>
                <a:cs typeface="Roboto"/>
              </a:rPr>
              <a:t> </a:t>
            </a:r>
            <a:r>
              <a:rPr kumimoji="0" sz="1867" b="1" i="0" u="none" strike="noStrike" kern="1200" cap="none" spc="-7" normalizeH="0" baseline="0" noProof="0" dirty="0">
                <a:ln>
                  <a:noFill/>
                </a:ln>
                <a:solidFill>
                  <a:prstClr val="black"/>
                </a:solidFill>
                <a:effectLst/>
                <a:uLnTx/>
                <a:uFillTx/>
                <a:latin typeface="Roboto"/>
                <a:ea typeface="+mn-ea"/>
                <a:cs typeface="Roboto"/>
              </a:rPr>
              <a:t>Tichy</a:t>
            </a:r>
            <a:endParaRPr kumimoji="0" sz="1867" b="0" i="0" u="none" strike="noStrike" kern="1200" cap="none" spc="0" normalizeH="0" baseline="0" noProof="0">
              <a:ln>
                <a:noFill/>
              </a:ln>
              <a:solidFill>
                <a:prstClr val="black"/>
              </a:solidFill>
              <a:effectLst/>
              <a:uLnTx/>
              <a:uFillTx/>
              <a:latin typeface="Roboto"/>
              <a:ea typeface="+mn-ea"/>
              <a:cs typeface="Roboto"/>
            </a:endParaRPr>
          </a:p>
          <a:p>
            <a:pPr marL="8467" marR="0" lvl="0" indent="0" algn="l" defTabSz="914400" rtl="0" eaLnBrk="1" fontAlgn="auto" latinLnBrk="0" hangingPunct="1">
              <a:lnSpc>
                <a:spcPct val="100000"/>
              </a:lnSpc>
              <a:spcBef>
                <a:spcPts val="0"/>
              </a:spcBef>
              <a:spcAft>
                <a:spcPts val="0"/>
              </a:spcAft>
              <a:buClrTx/>
              <a:buSzTx/>
              <a:buFontTx/>
              <a:buNone/>
              <a:tabLst/>
              <a:defRPr/>
            </a:pPr>
            <a:r>
              <a:rPr kumimoji="0" sz="1867" b="0" i="0" u="none" strike="noStrike" kern="1200" cap="none" spc="0" normalizeH="0" baseline="0" noProof="0" dirty="0">
                <a:ln>
                  <a:noFill/>
                </a:ln>
                <a:solidFill>
                  <a:prstClr val="black"/>
                </a:solidFill>
                <a:effectLst/>
                <a:uLnTx/>
                <a:uFillTx/>
                <a:latin typeface="Roboto"/>
                <a:ea typeface="+mn-ea"/>
                <a:cs typeface="Roboto"/>
              </a:rPr>
              <a:t>Senior</a:t>
            </a:r>
            <a:r>
              <a:rPr kumimoji="0" sz="1867" b="0" i="0" u="none" strike="noStrike" kern="1200" cap="none" spc="-57" normalizeH="0" baseline="0" noProof="0" dirty="0">
                <a:ln>
                  <a:noFill/>
                </a:ln>
                <a:solidFill>
                  <a:prstClr val="black"/>
                </a:solidFill>
                <a:effectLst/>
                <a:uLnTx/>
                <a:uFillTx/>
                <a:latin typeface="Roboto"/>
                <a:ea typeface="+mn-ea"/>
                <a:cs typeface="Roboto"/>
              </a:rPr>
              <a:t> </a:t>
            </a:r>
            <a:r>
              <a:rPr kumimoji="0" sz="1867" b="0" i="0" u="none" strike="noStrike" kern="1200" cap="none" spc="0" normalizeH="0" baseline="0" noProof="0" dirty="0">
                <a:ln>
                  <a:noFill/>
                </a:ln>
                <a:solidFill>
                  <a:prstClr val="black"/>
                </a:solidFill>
                <a:effectLst/>
                <a:uLnTx/>
                <a:uFillTx/>
                <a:latin typeface="Roboto"/>
                <a:ea typeface="+mn-ea"/>
                <a:cs typeface="Roboto"/>
              </a:rPr>
              <a:t>Alliances</a:t>
            </a:r>
            <a:r>
              <a:rPr kumimoji="0" sz="1867" b="0" i="0" u="none" strike="noStrike" kern="1200" cap="none" spc="-53" normalizeH="0" baseline="0" noProof="0" dirty="0">
                <a:ln>
                  <a:noFill/>
                </a:ln>
                <a:solidFill>
                  <a:prstClr val="black"/>
                </a:solidFill>
                <a:effectLst/>
                <a:uLnTx/>
                <a:uFillTx/>
                <a:latin typeface="Roboto"/>
                <a:ea typeface="+mn-ea"/>
                <a:cs typeface="Roboto"/>
              </a:rPr>
              <a:t> </a:t>
            </a:r>
            <a:r>
              <a:rPr kumimoji="0" sz="1867" b="0" i="0" u="none" strike="noStrike" kern="1200" cap="none" spc="0" normalizeH="0" baseline="0" noProof="0" dirty="0">
                <a:ln>
                  <a:noFill/>
                </a:ln>
                <a:solidFill>
                  <a:prstClr val="black"/>
                </a:solidFill>
                <a:effectLst/>
                <a:uLnTx/>
                <a:uFillTx/>
                <a:latin typeface="Roboto"/>
                <a:ea typeface="+mn-ea"/>
                <a:cs typeface="Roboto"/>
              </a:rPr>
              <a:t>Manager</a:t>
            </a:r>
            <a:r>
              <a:rPr kumimoji="0" sz="1867" b="0" i="0" u="none" strike="noStrike" kern="1200" cap="none" spc="-57" normalizeH="0" baseline="0" noProof="0" dirty="0">
                <a:ln>
                  <a:noFill/>
                </a:ln>
                <a:solidFill>
                  <a:prstClr val="black"/>
                </a:solidFill>
                <a:effectLst/>
                <a:uLnTx/>
                <a:uFillTx/>
                <a:latin typeface="Roboto"/>
                <a:ea typeface="+mn-ea"/>
                <a:cs typeface="Roboto"/>
              </a:rPr>
              <a:t> </a:t>
            </a:r>
            <a:r>
              <a:rPr kumimoji="0" sz="1867" b="0" i="0" u="none" strike="noStrike" kern="1200" cap="none" spc="0" normalizeH="0" baseline="0" noProof="0" dirty="0">
                <a:ln>
                  <a:noFill/>
                </a:ln>
                <a:solidFill>
                  <a:prstClr val="black"/>
                </a:solidFill>
                <a:effectLst/>
                <a:uLnTx/>
                <a:uFillTx/>
                <a:latin typeface="Roboto"/>
                <a:ea typeface="+mn-ea"/>
                <a:cs typeface="Roboto"/>
              </a:rPr>
              <a:t>EMEA</a:t>
            </a:r>
            <a:r>
              <a:rPr kumimoji="0" sz="1867" b="0" i="0" u="none" strike="noStrike" kern="1200" cap="none" spc="-53" normalizeH="0" baseline="0" noProof="0" dirty="0">
                <a:ln>
                  <a:noFill/>
                </a:ln>
                <a:solidFill>
                  <a:prstClr val="black"/>
                </a:solidFill>
                <a:effectLst/>
                <a:uLnTx/>
                <a:uFillTx/>
                <a:latin typeface="Roboto"/>
                <a:ea typeface="+mn-ea"/>
                <a:cs typeface="Roboto"/>
              </a:rPr>
              <a:t> </a:t>
            </a:r>
            <a:r>
              <a:rPr kumimoji="0" sz="1867" b="0" i="0" u="none" strike="noStrike" kern="1200" cap="none" spc="0" normalizeH="0" baseline="0" noProof="0" dirty="0">
                <a:ln>
                  <a:noFill/>
                </a:ln>
                <a:solidFill>
                  <a:prstClr val="black"/>
                </a:solidFill>
                <a:effectLst/>
                <a:uLnTx/>
                <a:uFillTx/>
                <a:latin typeface="Roboto"/>
                <a:ea typeface="+mn-ea"/>
                <a:cs typeface="Roboto"/>
              </a:rPr>
              <a:t>Central</a:t>
            </a:r>
            <a:r>
              <a:rPr kumimoji="0" sz="1867" b="0" i="0" u="none" strike="noStrike" kern="1200" cap="none" spc="-57" normalizeH="0" baseline="0" noProof="0" dirty="0">
                <a:ln>
                  <a:noFill/>
                </a:ln>
                <a:solidFill>
                  <a:prstClr val="black"/>
                </a:solidFill>
                <a:effectLst/>
                <a:uLnTx/>
                <a:uFillTx/>
                <a:latin typeface="Roboto"/>
                <a:ea typeface="+mn-ea"/>
                <a:cs typeface="Roboto"/>
              </a:rPr>
              <a:t> </a:t>
            </a:r>
            <a:r>
              <a:rPr kumimoji="0" sz="1867" b="0" i="0" u="none" strike="noStrike" kern="1200" cap="none" spc="-33" normalizeH="0" baseline="0" noProof="0" dirty="0">
                <a:ln>
                  <a:noFill/>
                </a:ln>
                <a:solidFill>
                  <a:prstClr val="black"/>
                </a:solidFill>
                <a:effectLst/>
                <a:uLnTx/>
                <a:uFillTx/>
                <a:latin typeface="Roboto"/>
                <a:ea typeface="+mn-ea"/>
                <a:cs typeface="Roboto"/>
              </a:rPr>
              <a:t>·</a:t>
            </a:r>
            <a:endParaRPr kumimoji="0" sz="1867" b="0" i="0" u="none" strike="noStrike" kern="1200" cap="none" spc="0" normalizeH="0" baseline="0" noProof="0">
              <a:ln>
                <a:noFill/>
              </a:ln>
              <a:solidFill>
                <a:prstClr val="black"/>
              </a:solidFill>
              <a:effectLst/>
              <a:uLnTx/>
              <a:uFillTx/>
              <a:latin typeface="Roboto"/>
              <a:ea typeface="+mn-ea"/>
              <a:cs typeface="Roboto"/>
            </a:endParaRPr>
          </a:p>
          <a:p>
            <a:pPr marL="8467" marR="0" lvl="0" indent="0" algn="l" defTabSz="914400" rtl="0" eaLnBrk="1" fontAlgn="auto" latinLnBrk="0" hangingPunct="1">
              <a:lnSpc>
                <a:spcPct val="100000"/>
              </a:lnSpc>
              <a:spcBef>
                <a:spcPts val="0"/>
              </a:spcBef>
              <a:spcAft>
                <a:spcPts val="0"/>
              </a:spcAft>
              <a:buClrTx/>
              <a:buSzTx/>
              <a:buFontTx/>
              <a:buNone/>
              <a:tabLst/>
              <a:defRPr/>
            </a:pPr>
            <a:r>
              <a:rPr kumimoji="0" sz="1867" b="1" i="0" u="none" strike="noStrike" kern="1200" cap="none" spc="-7" normalizeH="0" baseline="0" noProof="0" dirty="0">
                <a:ln>
                  <a:noFill/>
                </a:ln>
                <a:solidFill>
                  <a:prstClr val="black"/>
                </a:solidFill>
                <a:effectLst/>
                <a:uLnTx/>
                <a:uFillTx/>
                <a:latin typeface="Roboto"/>
                <a:ea typeface="+mn-ea"/>
                <a:cs typeface="Roboto"/>
              </a:rPr>
              <a:t>SmartRecruiters</a:t>
            </a:r>
            <a:endParaRPr kumimoji="0" sz="1867" b="0" i="0" u="none" strike="noStrike" kern="1200" cap="none" spc="0" normalizeH="0" baseline="0" noProof="0">
              <a:ln>
                <a:noFill/>
              </a:ln>
              <a:solidFill>
                <a:prstClr val="black"/>
              </a:solidFill>
              <a:effectLst/>
              <a:uLnTx/>
              <a:uFillTx/>
              <a:latin typeface="Roboto"/>
              <a:ea typeface="+mn-ea"/>
              <a:cs typeface="Roboto"/>
            </a:endParaRPr>
          </a:p>
        </p:txBody>
      </p:sp>
      <p:pic>
        <p:nvPicPr>
          <p:cNvPr id="5" name="object 5"/>
          <p:cNvPicPr/>
          <p:nvPr/>
        </p:nvPicPr>
        <p:blipFill>
          <a:blip r:embed="rId3" cstate="print"/>
          <a:stretch>
            <a:fillRect/>
          </a:stretch>
        </p:blipFill>
        <p:spPr>
          <a:xfrm>
            <a:off x="382846" y="4898432"/>
            <a:ext cx="1841779" cy="1959457"/>
          </a:xfrm>
          <a:prstGeom prst="rect">
            <a:avLst/>
          </a:prstGeom>
        </p:spPr>
      </p:pic>
      <p:sp>
        <p:nvSpPr>
          <p:cNvPr id="10" name="object 3">
            <a:extLst>
              <a:ext uri="{FF2B5EF4-FFF2-40B4-BE49-F238E27FC236}">
                <a16:creationId xmlns:a16="http://schemas.microsoft.com/office/drawing/2014/main" id="{9CAC086B-EDF6-0996-4164-20EB5674567E}"/>
              </a:ext>
            </a:extLst>
          </p:cNvPr>
          <p:cNvSpPr/>
          <p:nvPr/>
        </p:nvSpPr>
        <p:spPr>
          <a:xfrm>
            <a:off x="444606" y="1575075"/>
            <a:ext cx="4233333" cy="711200"/>
          </a:xfrm>
          <a:custGeom>
            <a:avLst/>
            <a:gdLst/>
            <a:ahLst/>
            <a:cxnLst/>
            <a:rect l="l" t="t" r="r" b="b"/>
            <a:pathLst>
              <a:path w="6350000" h="1066800">
                <a:moveTo>
                  <a:pt x="533034" y="0"/>
                </a:moveTo>
                <a:lnTo>
                  <a:pt x="493814" y="1444"/>
                </a:lnTo>
                <a:lnTo>
                  <a:pt x="441877" y="7850"/>
                </a:lnTo>
                <a:lnTo>
                  <a:pt x="390823" y="19311"/>
                </a:lnTo>
                <a:lnTo>
                  <a:pt x="341139" y="35729"/>
                </a:lnTo>
                <a:lnTo>
                  <a:pt x="293308" y="56930"/>
                </a:lnTo>
                <a:lnTo>
                  <a:pt x="247776" y="82723"/>
                </a:lnTo>
                <a:lnTo>
                  <a:pt x="204995" y="112850"/>
                </a:lnTo>
                <a:lnTo>
                  <a:pt x="165374" y="147029"/>
                </a:lnTo>
                <a:lnTo>
                  <a:pt x="129297" y="184921"/>
                </a:lnTo>
                <a:lnTo>
                  <a:pt x="97105" y="226179"/>
                </a:lnTo>
                <a:lnTo>
                  <a:pt x="69111" y="270384"/>
                </a:lnTo>
                <a:lnTo>
                  <a:pt x="45581" y="317115"/>
                </a:lnTo>
                <a:lnTo>
                  <a:pt x="26754" y="365940"/>
                </a:lnTo>
                <a:lnTo>
                  <a:pt x="12798" y="416367"/>
                </a:lnTo>
                <a:lnTo>
                  <a:pt x="3852" y="467925"/>
                </a:lnTo>
                <a:lnTo>
                  <a:pt x="0" y="520111"/>
                </a:lnTo>
                <a:lnTo>
                  <a:pt x="0" y="546277"/>
                </a:lnTo>
                <a:lnTo>
                  <a:pt x="3852" y="598462"/>
                </a:lnTo>
                <a:lnTo>
                  <a:pt x="12798" y="650012"/>
                </a:lnTo>
                <a:lnTo>
                  <a:pt x="26754" y="700446"/>
                </a:lnTo>
                <a:lnTo>
                  <a:pt x="45581" y="749265"/>
                </a:lnTo>
                <a:lnTo>
                  <a:pt x="69111" y="796004"/>
                </a:lnTo>
                <a:lnTo>
                  <a:pt x="97105" y="840208"/>
                </a:lnTo>
                <a:lnTo>
                  <a:pt x="129297" y="881459"/>
                </a:lnTo>
                <a:lnTo>
                  <a:pt x="165374" y="919354"/>
                </a:lnTo>
                <a:lnTo>
                  <a:pt x="204995" y="953536"/>
                </a:lnTo>
                <a:lnTo>
                  <a:pt x="247776" y="983657"/>
                </a:lnTo>
                <a:lnTo>
                  <a:pt x="293308" y="1009456"/>
                </a:lnTo>
                <a:lnTo>
                  <a:pt x="341139" y="1030651"/>
                </a:lnTo>
                <a:lnTo>
                  <a:pt x="390823" y="1047068"/>
                </a:lnTo>
                <a:lnTo>
                  <a:pt x="441877" y="1058537"/>
                </a:lnTo>
                <a:lnTo>
                  <a:pt x="493814" y="1064942"/>
                </a:lnTo>
                <a:lnTo>
                  <a:pt x="5816641" y="1066393"/>
                </a:lnTo>
                <a:lnTo>
                  <a:pt x="5829738" y="1066231"/>
                </a:lnTo>
                <a:lnTo>
                  <a:pt x="5881919" y="1062377"/>
                </a:lnTo>
                <a:lnTo>
                  <a:pt x="5933470" y="1053431"/>
                </a:lnTo>
                <a:lnTo>
                  <a:pt x="5983903" y="1039474"/>
                </a:lnTo>
                <a:lnTo>
                  <a:pt x="6032722" y="1020643"/>
                </a:lnTo>
                <a:lnTo>
                  <a:pt x="6079455" y="997118"/>
                </a:lnTo>
                <a:lnTo>
                  <a:pt x="6123670" y="969122"/>
                </a:lnTo>
                <a:lnTo>
                  <a:pt x="6164916" y="936934"/>
                </a:lnTo>
                <a:lnTo>
                  <a:pt x="6202816" y="900850"/>
                </a:lnTo>
                <a:lnTo>
                  <a:pt x="6236989" y="861229"/>
                </a:lnTo>
                <a:lnTo>
                  <a:pt x="6267122" y="818449"/>
                </a:lnTo>
                <a:lnTo>
                  <a:pt x="6292911" y="772923"/>
                </a:lnTo>
                <a:lnTo>
                  <a:pt x="6314109" y="725082"/>
                </a:lnTo>
                <a:lnTo>
                  <a:pt x="6330526" y="675398"/>
                </a:lnTo>
                <a:lnTo>
                  <a:pt x="6341994" y="624347"/>
                </a:lnTo>
                <a:lnTo>
                  <a:pt x="6348399" y="572417"/>
                </a:lnTo>
                <a:lnTo>
                  <a:pt x="6349688" y="520111"/>
                </a:lnTo>
                <a:lnTo>
                  <a:pt x="6348399" y="493966"/>
                </a:lnTo>
                <a:lnTo>
                  <a:pt x="6341994" y="442037"/>
                </a:lnTo>
                <a:lnTo>
                  <a:pt x="6330526" y="390983"/>
                </a:lnTo>
                <a:lnTo>
                  <a:pt x="6314109" y="341299"/>
                </a:lnTo>
                <a:lnTo>
                  <a:pt x="6292911" y="293463"/>
                </a:lnTo>
                <a:lnTo>
                  <a:pt x="6267122" y="247934"/>
                </a:lnTo>
                <a:lnTo>
                  <a:pt x="6236989" y="205155"/>
                </a:lnTo>
                <a:lnTo>
                  <a:pt x="6202816" y="165536"/>
                </a:lnTo>
                <a:lnTo>
                  <a:pt x="6164916" y="129454"/>
                </a:lnTo>
                <a:lnTo>
                  <a:pt x="6123670" y="97262"/>
                </a:lnTo>
                <a:lnTo>
                  <a:pt x="6079455" y="69267"/>
                </a:lnTo>
                <a:lnTo>
                  <a:pt x="6032722" y="45743"/>
                </a:lnTo>
                <a:lnTo>
                  <a:pt x="5983903" y="26911"/>
                </a:lnTo>
                <a:lnTo>
                  <a:pt x="5933470" y="12955"/>
                </a:lnTo>
                <a:lnTo>
                  <a:pt x="5881919" y="4013"/>
                </a:lnTo>
                <a:lnTo>
                  <a:pt x="5829738" y="161"/>
                </a:lnTo>
                <a:lnTo>
                  <a:pt x="533034" y="0"/>
                </a:lnTo>
                <a:close/>
              </a:path>
            </a:pathLst>
          </a:custGeom>
          <a:solidFill>
            <a:srgbClr val="D1357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4" descr="$PPTXTitle">
            <a:extLst>
              <a:ext uri="{FF2B5EF4-FFF2-40B4-BE49-F238E27FC236}">
                <a16:creationId xmlns:a16="http://schemas.microsoft.com/office/drawing/2014/main" id="{A4F1C32E-838E-FB96-C9ED-274DA548BDA5}"/>
              </a:ext>
            </a:extLst>
          </p:cNvPr>
          <p:cNvSpPr txBox="1">
            <a:spLocks/>
          </p:cNvSpPr>
          <p:nvPr/>
        </p:nvSpPr>
        <p:spPr>
          <a:xfrm>
            <a:off x="1391978" y="1758833"/>
            <a:ext cx="2338589" cy="343684"/>
          </a:xfrm>
          <a:prstGeom prst="rect">
            <a:avLst/>
          </a:prstGeom>
        </p:spPr>
        <p:txBody>
          <a:bodyPr vert="horz" wrap="square" lIns="0" tIns="0" rIns="0" bIns="0" rtlCol="0">
            <a:spAutoFit/>
          </a:bodyPr>
          <a:lstStyle>
            <a:lvl1pPr>
              <a:defRPr sz="3350" b="0" i="0">
                <a:solidFill>
                  <a:schemeClr val="bg1"/>
                </a:solidFill>
                <a:latin typeface="Roboto"/>
                <a:ea typeface="+mj-ea"/>
                <a:cs typeface="Roboto"/>
              </a:defRPr>
            </a:lvl1pPr>
          </a:lstStyle>
          <a:p>
            <a:pPr marL="77619" marR="0" lvl="0" indent="0" algn="ctr" defTabSz="914400" rtl="0" eaLnBrk="1" fontAlgn="auto" latinLnBrk="0" hangingPunct="1">
              <a:lnSpc>
                <a:spcPct val="100000"/>
              </a:lnSpc>
              <a:spcBef>
                <a:spcPts val="53"/>
              </a:spcBef>
              <a:spcAft>
                <a:spcPts val="0"/>
              </a:spcAft>
              <a:buClrTx/>
              <a:buSzTx/>
              <a:buFontTx/>
              <a:buNone/>
              <a:tabLst/>
              <a:defRPr/>
            </a:pPr>
            <a:r>
              <a:rPr kumimoji="0" lang="de-DE" sz="2233" b="0" i="0" u="none" strike="noStrike" kern="1200" cap="none" spc="0" normalizeH="0" baseline="0" noProof="0">
                <a:ln>
                  <a:noFill/>
                </a:ln>
                <a:solidFill>
                  <a:prstClr val="white"/>
                </a:solidFill>
                <a:effectLst/>
                <a:uLnTx/>
                <a:uFillTx/>
                <a:latin typeface="Roboto"/>
                <a:ea typeface="+mj-ea"/>
                <a:cs typeface="Roboto"/>
              </a:rPr>
              <a:t>Impact </a:t>
            </a:r>
            <a:r>
              <a:rPr kumimoji="0" lang="de-DE" sz="2233" b="0" i="0" u="none" strike="noStrike" kern="1200" cap="none" spc="0" normalizeH="0" baseline="0" noProof="0" dirty="0">
                <a:ln>
                  <a:noFill/>
                </a:ln>
                <a:solidFill>
                  <a:prstClr val="white"/>
                </a:solidFill>
                <a:effectLst/>
                <a:uLnTx/>
                <a:uFillTx/>
                <a:latin typeface="Roboto"/>
                <a:ea typeface="+mj-ea"/>
                <a:cs typeface="Roboto"/>
              </a:rPr>
              <a:t>Session</a:t>
            </a:r>
            <a:endParaRPr kumimoji="0" lang="de-DE" sz="2233" b="0" i="0" u="none" strike="noStrike" kern="1200" cap="none" spc="-5" normalizeH="0" baseline="0" noProof="0" dirty="0">
              <a:ln>
                <a:noFill/>
              </a:ln>
              <a:solidFill>
                <a:prstClr val="white"/>
              </a:solidFill>
              <a:effectLst/>
              <a:uLnTx/>
              <a:uFillTx/>
              <a:latin typeface="Roboto"/>
              <a:ea typeface="+mj-ea"/>
              <a:cs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543"/>
        <p:cNvGrpSpPr/>
        <p:nvPr/>
      </p:nvGrpSpPr>
      <p:grpSpPr>
        <a:xfrm>
          <a:off x="0" y="0"/>
          <a:ext cx="0" cy="0"/>
          <a:chOff x="0" y="0"/>
          <a:chExt cx="0" cy="0"/>
        </a:xfrm>
      </p:grpSpPr>
      <p:pic>
        <p:nvPicPr>
          <p:cNvPr id="2544" name="Google Shape;2544;p321"/>
          <p:cNvPicPr preferRelativeResize="0"/>
          <p:nvPr/>
        </p:nvPicPr>
        <p:blipFill rotWithShape="1">
          <a:blip r:embed="rId3">
            <a:alphaModFix/>
          </a:blip>
          <a:srcRect t="15031" r="14185"/>
          <a:stretch/>
        </p:blipFill>
        <p:spPr>
          <a:xfrm>
            <a:off x="665233" y="3627259"/>
            <a:ext cx="9964019" cy="2567741"/>
          </a:xfrm>
          <a:prstGeom prst="rect">
            <a:avLst/>
          </a:prstGeom>
          <a:noFill/>
          <a:ln>
            <a:noFill/>
          </a:ln>
        </p:spPr>
      </p:pic>
      <p:pic>
        <p:nvPicPr>
          <p:cNvPr id="2545" name="Google Shape;2545;p321"/>
          <p:cNvPicPr preferRelativeResize="0"/>
          <p:nvPr/>
        </p:nvPicPr>
        <p:blipFill rotWithShape="1">
          <a:blip r:embed="rId4">
            <a:alphaModFix/>
          </a:blip>
          <a:srcRect r="38503" b="29033"/>
          <a:stretch/>
        </p:blipFill>
        <p:spPr>
          <a:xfrm>
            <a:off x="8426000" y="1219200"/>
            <a:ext cx="3766000" cy="5638800"/>
          </a:xfrm>
          <a:prstGeom prst="rect">
            <a:avLst/>
          </a:prstGeom>
          <a:noFill/>
          <a:ln>
            <a:noFill/>
          </a:ln>
        </p:spPr>
      </p:pic>
      <p:cxnSp>
        <p:nvCxnSpPr>
          <p:cNvPr id="2546" name="Google Shape;2546;p321"/>
          <p:cNvCxnSpPr/>
          <p:nvPr/>
        </p:nvCxnSpPr>
        <p:spPr>
          <a:xfrm rot="10800000">
            <a:off x="8109367" y="3446333"/>
            <a:ext cx="0" cy="2744000"/>
          </a:xfrm>
          <a:prstGeom prst="straightConnector1">
            <a:avLst/>
          </a:prstGeom>
          <a:noFill/>
          <a:ln w="19050" cap="flat" cmpd="sng">
            <a:solidFill>
              <a:schemeClr val="lt1"/>
            </a:solidFill>
            <a:prstDash val="dot"/>
            <a:miter lim="800000"/>
            <a:headEnd type="none" w="sm" len="sm"/>
            <a:tailEnd type="oval" w="sm" len="sm"/>
          </a:ln>
        </p:spPr>
      </p:cxnSp>
      <p:cxnSp>
        <p:nvCxnSpPr>
          <p:cNvPr id="2547" name="Google Shape;2547;p321"/>
          <p:cNvCxnSpPr/>
          <p:nvPr/>
        </p:nvCxnSpPr>
        <p:spPr>
          <a:xfrm rot="10800000">
            <a:off x="1136067" y="4741533"/>
            <a:ext cx="0" cy="1448800"/>
          </a:xfrm>
          <a:prstGeom prst="straightConnector1">
            <a:avLst/>
          </a:prstGeom>
          <a:noFill/>
          <a:ln w="19050" cap="flat" cmpd="sng">
            <a:solidFill>
              <a:schemeClr val="lt1"/>
            </a:solidFill>
            <a:prstDash val="dot"/>
            <a:miter lim="800000"/>
            <a:headEnd type="none" w="sm" len="sm"/>
            <a:tailEnd type="oval" w="sm" len="sm"/>
          </a:ln>
        </p:spPr>
      </p:cxnSp>
      <p:cxnSp>
        <p:nvCxnSpPr>
          <p:cNvPr id="2548" name="Google Shape;2548;p321"/>
          <p:cNvCxnSpPr/>
          <p:nvPr/>
        </p:nvCxnSpPr>
        <p:spPr>
          <a:xfrm rot="10800000">
            <a:off x="4304300" y="4326100"/>
            <a:ext cx="0" cy="1835200"/>
          </a:xfrm>
          <a:prstGeom prst="straightConnector1">
            <a:avLst/>
          </a:prstGeom>
          <a:noFill/>
          <a:ln w="19050" cap="flat" cmpd="sng">
            <a:solidFill>
              <a:schemeClr val="lt1"/>
            </a:solidFill>
            <a:prstDash val="dot"/>
            <a:miter lim="800000"/>
            <a:headEnd type="none" w="sm" len="sm"/>
            <a:tailEnd type="oval" w="sm" len="sm"/>
          </a:ln>
        </p:spPr>
      </p:cxnSp>
      <p:sp>
        <p:nvSpPr>
          <p:cNvPr id="2549" name="Google Shape;2549;p321"/>
          <p:cNvSpPr txBox="1"/>
          <p:nvPr/>
        </p:nvSpPr>
        <p:spPr>
          <a:xfrm>
            <a:off x="1247200" y="3247399"/>
            <a:ext cx="2854400" cy="1448800"/>
          </a:xfrm>
          <a:prstGeom prst="rect">
            <a:avLst/>
          </a:prstGeom>
          <a:noFill/>
          <a:ln>
            <a:noFill/>
          </a:ln>
        </p:spPr>
        <p:txBody>
          <a:bodyPr spcFirstLastPara="1" wrap="square" lIns="0" tIns="91400" rIns="0" bIns="91400" anchor="t"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 sz="1067" b="0" i="1" u="none" strike="noStrike" kern="0" cap="none" spc="0" normalizeH="0" baseline="0" noProof="0">
                <a:ln>
                  <a:noFill/>
                </a:ln>
                <a:solidFill>
                  <a:srgbClr val="FCFCF8"/>
                </a:solidFill>
                <a:effectLst/>
                <a:uLnTx/>
                <a:uFillTx/>
                <a:latin typeface="Inter Medium"/>
                <a:ea typeface="Inter Medium"/>
                <a:cs typeface="Inter Medium"/>
                <a:sym typeface="Inter Medium"/>
              </a:rPr>
              <a:t>Seamless set up of SR instances</a:t>
            </a:r>
            <a:endParaRPr kumimoji="0" sz="1067" b="0" i="1" u="none" strike="noStrike" kern="0" cap="none" spc="0" normalizeH="0" baseline="0" noProof="0">
              <a:ln>
                <a:noFill/>
              </a:ln>
              <a:solidFill>
                <a:srgbClr val="FCFCF8"/>
              </a:solidFill>
              <a:effectLst/>
              <a:uLnTx/>
              <a:uFillTx/>
              <a:latin typeface="Inter Medium"/>
              <a:ea typeface="Inter Medium"/>
              <a:cs typeface="Inter Medium"/>
              <a:sym typeface="Inter Medium"/>
            </a:endParaRPr>
          </a:p>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 sz="1067" b="0" i="1" u="none" strike="noStrike" kern="0" cap="none" spc="0" normalizeH="0" baseline="0" noProof="0">
                <a:ln>
                  <a:noFill/>
                </a:ln>
                <a:solidFill>
                  <a:srgbClr val="FCFCF8"/>
                </a:solidFill>
                <a:effectLst/>
                <a:uLnTx/>
                <a:uFillTx/>
                <a:latin typeface="Inter Medium"/>
                <a:ea typeface="Inter Medium"/>
                <a:cs typeface="Inter Medium"/>
                <a:sym typeface="Inter Medium"/>
              </a:rPr>
              <a:t>SSO (IAS Login) </a:t>
            </a:r>
            <a:endParaRPr kumimoji="0" sz="1067" b="0" i="1" u="none" strike="noStrike" kern="0" cap="none" spc="0" normalizeH="0" baseline="0" noProof="0">
              <a:ln>
                <a:noFill/>
              </a:ln>
              <a:solidFill>
                <a:srgbClr val="FCFCF8"/>
              </a:solidFill>
              <a:effectLst/>
              <a:uLnTx/>
              <a:uFillTx/>
              <a:latin typeface="Inter Medium"/>
              <a:ea typeface="Inter Medium"/>
              <a:cs typeface="Inter Medium"/>
              <a:sym typeface="Inter Medium"/>
            </a:endParaRPr>
          </a:p>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 sz="1067" b="0" i="1" u="none" strike="noStrike" kern="0" cap="none" spc="0" normalizeH="0" baseline="0" noProof="0">
                <a:ln>
                  <a:noFill/>
                </a:ln>
                <a:solidFill>
                  <a:srgbClr val="FCFCF8"/>
                </a:solidFill>
                <a:effectLst/>
                <a:uLnTx/>
                <a:uFillTx/>
                <a:latin typeface="Inter Medium"/>
                <a:ea typeface="Inter Medium"/>
                <a:cs typeface="Inter Medium"/>
                <a:sym typeface="Inter Medium"/>
              </a:rPr>
              <a:t>Unified UX  </a:t>
            </a:r>
            <a:endParaRPr kumimoji="0" sz="1067" b="0" i="1" u="none" strike="noStrike" kern="0" cap="none" spc="0" normalizeH="0" baseline="0" noProof="0">
              <a:ln>
                <a:noFill/>
              </a:ln>
              <a:solidFill>
                <a:srgbClr val="FCFCF8"/>
              </a:solidFill>
              <a:effectLst/>
              <a:uLnTx/>
              <a:uFillTx/>
              <a:latin typeface="Inter Medium"/>
              <a:ea typeface="Inter Medium"/>
              <a:cs typeface="Inter Medium"/>
              <a:sym typeface="Inter Medium"/>
            </a:endParaRPr>
          </a:p>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 sz="1067" b="0" i="1" u="none" strike="noStrike" kern="0" cap="none" spc="0" normalizeH="0" baseline="0" noProof="0">
                <a:ln>
                  <a:noFill/>
                </a:ln>
                <a:solidFill>
                  <a:srgbClr val="FCFCF8"/>
                </a:solidFill>
                <a:effectLst/>
                <a:uLnTx/>
                <a:uFillTx/>
                <a:latin typeface="Inter Medium"/>
                <a:ea typeface="Inter Medium"/>
                <a:cs typeface="Inter Medium"/>
                <a:sym typeface="Inter Medium"/>
              </a:rPr>
              <a:t>Automatic flow of key user and organizational data from SF to SR</a:t>
            </a:r>
            <a:endParaRPr kumimoji="0" sz="1067" b="0" i="1" u="none" strike="noStrike" kern="0" cap="none" spc="0" normalizeH="0" baseline="0" noProof="0">
              <a:ln>
                <a:noFill/>
              </a:ln>
              <a:solidFill>
                <a:srgbClr val="FCFCF8"/>
              </a:solidFill>
              <a:effectLst/>
              <a:uLnTx/>
              <a:uFillTx/>
              <a:latin typeface="Inter Medium"/>
              <a:ea typeface="Inter Medium"/>
              <a:cs typeface="Inter Medium"/>
              <a:sym typeface="Inter Medium"/>
            </a:endParaRPr>
          </a:p>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 sz="1067" b="0" i="1" u="none" strike="noStrike" kern="0" cap="none" spc="0" normalizeH="0" baseline="0" noProof="0">
                <a:ln>
                  <a:noFill/>
                </a:ln>
                <a:solidFill>
                  <a:srgbClr val="FCFCF8"/>
                </a:solidFill>
                <a:effectLst/>
                <a:uLnTx/>
                <a:uFillTx/>
                <a:latin typeface="Inter Medium"/>
                <a:ea typeface="Inter Medium"/>
                <a:cs typeface="Inter Medium"/>
                <a:sym typeface="Inter Medium"/>
              </a:rPr>
              <a:t>Foundational Position-to-Job enablement</a:t>
            </a:r>
            <a:endParaRPr kumimoji="0" sz="1067" b="0" i="1" u="none" strike="noStrike" kern="0" cap="none" spc="0" normalizeH="0" baseline="0" noProof="0">
              <a:ln>
                <a:noFill/>
              </a:ln>
              <a:solidFill>
                <a:srgbClr val="FCFCF8"/>
              </a:solidFill>
              <a:effectLst/>
              <a:uLnTx/>
              <a:uFillTx/>
              <a:latin typeface="Inter Medium"/>
              <a:ea typeface="Inter Medium"/>
              <a:cs typeface="Inter Medium"/>
              <a:sym typeface="Inter Medium"/>
            </a:endParaRPr>
          </a:p>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 sz="1067" b="0" i="1" u="none" strike="noStrike" kern="0" cap="none" spc="0" normalizeH="0" baseline="0" noProof="0">
                <a:ln>
                  <a:noFill/>
                </a:ln>
                <a:solidFill>
                  <a:srgbClr val="FCFCF8"/>
                </a:solidFill>
                <a:effectLst/>
                <a:uLnTx/>
                <a:uFillTx/>
                <a:latin typeface="Inter Medium"/>
                <a:ea typeface="Inter Medium"/>
                <a:cs typeface="Inter Medium"/>
                <a:sym typeface="Inter Medium"/>
              </a:rPr>
              <a:t>Winston Chat for SF recruiting </a:t>
            </a:r>
            <a:endParaRPr kumimoji="0" sz="1067" b="0" i="1" u="none" strike="noStrike" kern="0" cap="none" spc="0" normalizeH="0" baseline="0" noProof="0">
              <a:ln>
                <a:noFill/>
              </a:ln>
              <a:solidFill>
                <a:srgbClr val="FCFCF8"/>
              </a:solidFill>
              <a:effectLst/>
              <a:uLnTx/>
              <a:uFillTx/>
              <a:latin typeface="Inter Medium"/>
              <a:ea typeface="Inter Medium"/>
              <a:cs typeface="Inter Medium"/>
              <a:sym typeface="Inter Medium"/>
            </a:endParaRPr>
          </a:p>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1067" b="0" i="1" u="none" strike="noStrike" kern="0" cap="none" spc="0" normalizeH="0" baseline="0" noProof="0">
              <a:ln>
                <a:noFill/>
              </a:ln>
              <a:solidFill>
                <a:srgbClr val="FCFCF8"/>
              </a:solidFill>
              <a:effectLst/>
              <a:uLnTx/>
              <a:uFillTx/>
              <a:latin typeface="Inter Medium"/>
              <a:ea typeface="Inter Medium"/>
              <a:cs typeface="Inter Medium"/>
              <a:sym typeface="Inter Medium"/>
            </a:endParaRPr>
          </a:p>
        </p:txBody>
      </p:sp>
      <p:sp>
        <p:nvSpPr>
          <p:cNvPr id="2550" name="Google Shape;2550;p321"/>
          <p:cNvSpPr txBox="1"/>
          <p:nvPr/>
        </p:nvSpPr>
        <p:spPr>
          <a:xfrm>
            <a:off x="960135" y="2794730"/>
            <a:ext cx="3141600" cy="430783"/>
          </a:xfrm>
          <a:prstGeom prst="rect">
            <a:avLst/>
          </a:prstGeom>
          <a:noFill/>
          <a:ln>
            <a:noFill/>
          </a:ln>
        </p:spPr>
        <p:txBody>
          <a:bodyPr spcFirstLastPara="1" wrap="square" lIns="121900" tIns="121900" rIns="121900" bIns="121900" anchor="t" anchorCtr="0">
            <a:spAutoFit/>
          </a:bodyPr>
          <a:lstStyle/>
          <a:p>
            <a:pPr marL="0" marR="0" lvl="0" indent="0" algn="l" defTabSz="609630" rtl="0" eaLnBrk="1" fontAlgn="auto" latinLnBrk="0" hangingPunct="1">
              <a:lnSpc>
                <a:spcPct val="90000"/>
              </a:lnSpc>
              <a:spcBef>
                <a:spcPts val="0"/>
              </a:spcBef>
              <a:spcAft>
                <a:spcPts val="0"/>
              </a:spcAft>
              <a:buClr>
                <a:srgbClr val="000000"/>
              </a:buClr>
              <a:buSzTx/>
              <a:buFontTx/>
              <a:buNone/>
              <a:tabLst/>
              <a:defRPr/>
            </a:pPr>
            <a:r>
              <a:rPr kumimoji="0" lang="en" sz="1333" b="1" i="0" u="none" strike="noStrike" kern="0" cap="none" spc="0" normalizeH="0" baseline="0" noProof="0">
                <a:ln>
                  <a:noFill/>
                </a:ln>
                <a:solidFill>
                  <a:srgbClr val="4BD675"/>
                </a:solidFill>
                <a:effectLst/>
                <a:uLnTx/>
                <a:uFillTx/>
                <a:latin typeface="Montserrat"/>
                <a:ea typeface="Montserrat"/>
                <a:cs typeface="Montserrat"/>
                <a:sym typeface="Montserrat"/>
              </a:rPr>
              <a:t>Phase 1 - The Foundations</a:t>
            </a:r>
            <a:endParaRPr kumimoji="0" sz="1333" b="1" i="1" u="none" strike="noStrike" kern="0" cap="none" spc="0" normalizeH="0" baseline="0" noProof="0">
              <a:ln>
                <a:noFill/>
              </a:ln>
              <a:solidFill>
                <a:srgbClr val="4BD675"/>
              </a:solidFill>
              <a:effectLst/>
              <a:uLnTx/>
              <a:uFillTx/>
              <a:latin typeface="Montserrat"/>
              <a:ea typeface="Montserrat"/>
              <a:cs typeface="Montserrat"/>
              <a:sym typeface="Montserrat"/>
            </a:endParaRPr>
          </a:p>
        </p:txBody>
      </p:sp>
      <p:pic>
        <p:nvPicPr>
          <p:cNvPr id="2551" name="Google Shape;2551;p321" descr="preencoded.png"/>
          <p:cNvPicPr preferRelativeResize="0"/>
          <p:nvPr/>
        </p:nvPicPr>
        <p:blipFill rotWithShape="1">
          <a:blip r:embed="rId5">
            <a:alphaModFix/>
          </a:blip>
          <a:srcRect/>
          <a:stretch/>
        </p:blipFill>
        <p:spPr>
          <a:xfrm rot="-2332658">
            <a:off x="1065742" y="3353581"/>
            <a:ext cx="108617" cy="108617"/>
          </a:xfrm>
          <a:prstGeom prst="rect">
            <a:avLst/>
          </a:prstGeom>
          <a:noFill/>
          <a:ln>
            <a:noFill/>
          </a:ln>
        </p:spPr>
      </p:pic>
      <p:cxnSp>
        <p:nvCxnSpPr>
          <p:cNvPr id="2552" name="Google Shape;2552;p321"/>
          <p:cNvCxnSpPr/>
          <p:nvPr/>
        </p:nvCxnSpPr>
        <p:spPr>
          <a:xfrm rot="10800000">
            <a:off x="699951" y="1654748"/>
            <a:ext cx="0" cy="4543200"/>
          </a:xfrm>
          <a:prstGeom prst="straightConnector1">
            <a:avLst/>
          </a:prstGeom>
          <a:noFill/>
          <a:ln w="28600" cap="flat" cmpd="sng">
            <a:solidFill>
              <a:schemeClr val="accent4"/>
            </a:solidFill>
            <a:prstDash val="solid"/>
            <a:round/>
            <a:headEnd type="none" w="med" len="med"/>
            <a:tailEnd type="stealth" w="med" len="med"/>
          </a:ln>
        </p:spPr>
      </p:cxnSp>
      <p:cxnSp>
        <p:nvCxnSpPr>
          <p:cNvPr id="2553" name="Google Shape;2553;p321"/>
          <p:cNvCxnSpPr/>
          <p:nvPr/>
        </p:nvCxnSpPr>
        <p:spPr>
          <a:xfrm>
            <a:off x="700034" y="6184109"/>
            <a:ext cx="10528800" cy="0"/>
          </a:xfrm>
          <a:prstGeom prst="straightConnector1">
            <a:avLst/>
          </a:prstGeom>
          <a:noFill/>
          <a:ln w="28600" cap="flat" cmpd="sng">
            <a:solidFill>
              <a:schemeClr val="accent4"/>
            </a:solidFill>
            <a:prstDash val="solid"/>
            <a:round/>
            <a:headEnd type="none" w="med" len="med"/>
            <a:tailEnd type="stealth" w="med" len="med"/>
          </a:ln>
        </p:spPr>
      </p:cxnSp>
      <p:sp>
        <p:nvSpPr>
          <p:cNvPr id="2554" name="Google Shape;2554;p321"/>
          <p:cNvSpPr txBox="1"/>
          <p:nvPr/>
        </p:nvSpPr>
        <p:spPr>
          <a:xfrm>
            <a:off x="526067" y="382234"/>
            <a:ext cx="5864400" cy="1095772"/>
          </a:xfrm>
          <a:prstGeom prst="rect">
            <a:avLst/>
          </a:prstGeom>
          <a:noFill/>
          <a:ln>
            <a:noFill/>
          </a:ln>
        </p:spPr>
        <p:txBody>
          <a:bodyPr spcFirstLastPara="1" wrap="square" lIns="121900" tIns="121900" rIns="121900" bIns="121900" anchor="t" anchorCtr="0">
            <a:spAutoFit/>
          </a:bodyPr>
          <a:lstStyle/>
          <a:p>
            <a:pPr marL="0" marR="0" lvl="0" indent="0" algn="l" defTabSz="609630" rtl="0" eaLnBrk="1" fontAlgn="auto" latinLnBrk="0" hangingPunct="1">
              <a:lnSpc>
                <a:spcPct val="90000"/>
              </a:lnSpc>
              <a:spcBef>
                <a:spcPts val="0"/>
              </a:spcBef>
              <a:spcAft>
                <a:spcPts val="0"/>
              </a:spcAft>
              <a:buClr>
                <a:srgbClr val="000000"/>
              </a:buClr>
              <a:buSzTx/>
              <a:buFontTx/>
              <a:buNone/>
              <a:tabLst/>
              <a:defRPr/>
            </a:pPr>
            <a:r>
              <a:rPr kumimoji="0" lang="en" sz="3067" b="0" i="0" u="none" strike="noStrike" kern="0" cap="none" spc="0" normalizeH="0" baseline="0" noProof="0">
                <a:ln>
                  <a:noFill/>
                </a:ln>
                <a:solidFill>
                  <a:srgbClr val="FCFCF8"/>
                </a:solidFill>
                <a:effectLst/>
                <a:uLnTx/>
                <a:uFillTx/>
                <a:latin typeface="Montserrat SemiBold"/>
                <a:ea typeface="Montserrat SemiBold"/>
                <a:cs typeface="Montserrat SemiBold"/>
                <a:sym typeface="Montserrat SemiBold"/>
              </a:rPr>
              <a:t>Integration Timeline</a:t>
            </a:r>
            <a:br>
              <a:rPr kumimoji="0" lang="en" sz="3067" b="1" i="0" u="none" strike="noStrike" kern="0" cap="none" spc="0" normalizeH="0" baseline="0" noProof="0">
                <a:ln>
                  <a:noFill/>
                </a:ln>
                <a:solidFill>
                  <a:srgbClr val="FCFCF8"/>
                </a:solidFill>
                <a:effectLst/>
                <a:uLnTx/>
                <a:uFillTx/>
                <a:latin typeface="Montserrat"/>
                <a:ea typeface="Montserrat"/>
                <a:cs typeface="Montserrat"/>
                <a:sym typeface="Montserrat"/>
              </a:rPr>
            </a:br>
            <a:r>
              <a:rPr kumimoji="0" lang="en" sz="3067" b="1" i="1" u="none" strike="noStrike" kern="0" cap="none" spc="0" normalizeH="0" baseline="0" noProof="0">
                <a:ln>
                  <a:noFill/>
                </a:ln>
                <a:solidFill>
                  <a:srgbClr val="4BD675"/>
                </a:solidFill>
                <a:effectLst/>
                <a:uLnTx/>
                <a:uFillTx/>
                <a:latin typeface="Montserrat"/>
                <a:ea typeface="Montserrat"/>
                <a:cs typeface="Montserrat"/>
                <a:sym typeface="Montserrat"/>
              </a:rPr>
              <a:t>Planned Evolution </a:t>
            </a:r>
            <a:endParaRPr kumimoji="0" sz="3067" b="1" i="1" u="none" strike="noStrike" kern="0" cap="none" spc="0" normalizeH="0" baseline="0" noProof="0">
              <a:ln>
                <a:noFill/>
              </a:ln>
              <a:solidFill>
                <a:srgbClr val="4BD675"/>
              </a:solidFill>
              <a:effectLst/>
              <a:uLnTx/>
              <a:uFillTx/>
              <a:latin typeface="Montserrat"/>
              <a:ea typeface="Montserrat"/>
              <a:cs typeface="Montserrat"/>
              <a:sym typeface="Montserrat"/>
            </a:endParaRPr>
          </a:p>
        </p:txBody>
      </p:sp>
      <p:sp>
        <p:nvSpPr>
          <p:cNvPr id="2555" name="Google Shape;2555;p321"/>
          <p:cNvSpPr txBox="1"/>
          <p:nvPr/>
        </p:nvSpPr>
        <p:spPr>
          <a:xfrm>
            <a:off x="4096533" y="1861507"/>
            <a:ext cx="4329600" cy="430783"/>
          </a:xfrm>
          <a:prstGeom prst="rect">
            <a:avLst/>
          </a:prstGeom>
          <a:noFill/>
          <a:ln>
            <a:noFill/>
          </a:ln>
        </p:spPr>
        <p:txBody>
          <a:bodyPr spcFirstLastPara="1" wrap="square" lIns="121900" tIns="121900" rIns="121900" bIns="121900" anchor="t" anchorCtr="0">
            <a:spAutoFit/>
          </a:bodyPr>
          <a:lstStyle/>
          <a:p>
            <a:pPr marL="0" marR="0" lvl="0" indent="0" algn="l" defTabSz="609630" rtl="0" eaLnBrk="1" fontAlgn="auto" latinLnBrk="0" hangingPunct="1">
              <a:lnSpc>
                <a:spcPct val="90000"/>
              </a:lnSpc>
              <a:spcBef>
                <a:spcPts val="0"/>
              </a:spcBef>
              <a:spcAft>
                <a:spcPts val="0"/>
              </a:spcAft>
              <a:buClr>
                <a:srgbClr val="000000"/>
              </a:buClr>
              <a:buSzTx/>
              <a:buFontTx/>
              <a:buNone/>
              <a:tabLst/>
              <a:defRPr/>
            </a:pPr>
            <a:r>
              <a:rPr kumimoji="0" lang="en" sz="1333" b="1" i="0" u="none" strike="noStrike" kern="0" cap="none" spc="0" normalizeH="0" baseline="0" noProof="0">
                <a:ln>
                  <a:noFill/>
                </a:ln>
                <a:solidFill>
                  <a:srgbClr val="4BD675"/>
                </a:solidFill>
                <a:effectLst/>
                <a:uLnTx/>
                <a:uFillTx/>
                <a:latin typeface="Montserrat"/>
                <a:ea typeface="Montserrat"/>
                <a:cs typeface="Montserrat"/>
                <a:sym typeface="Montserrat"/>
              </a:rPr>
              <a:t>Phase 2 - Full Integration Automation</a:t>
            </a:r>
            <a:endParaRPr kumimoji="0" sz="1333" b="1" i="0" u="none" strike="noStrike" kern="0" cap="none" spc="0" normalizeH="0" baseline="0" noProof="0">
              <a:ln>
                <a:noFill/>
              </a:ln>
              <a:solidFill>
                <a:srgbClr val="4BD675"/>
              </a:solidFill>
              <a:effectLst/>
              <a:uLnTx/>
              <a:uFillTx/>
              <a:latin typeface="Montserrat"/>
              <a:ea typeface="Montserrat"/>
              <a:cs typeface="Montserrat"/>
              <a:sym typeface="Montserrat"/>
            </a:endParaRPr>
          </a:p>
        </p:txBody>
      </p:sp>
      <p:sp>
        <p:nvSpPr>
          <p:cNvPr id="2556" name="Google Shape;2556;p321"/>
          <p:cNvSpPr txBox="1"/>
          <p:nvPr/>
        </p:nvSpPr>
        <p:spPr>
          <a:xfrm>
            <a:off x="4392100" y="2292333"/>
            <a:ext cx="3446800" cy="1917200"/>
          </a:xfrm>
          <a:prstGeom prst="rect">
            <a:avLst/>
          </a:prstGeom>
          <a:noFill/>
          <a:ln>
            <a:noFill/>
          </a:ln>
        </p:spPr>
        <p:txBody>
          <a:bodyPr spcFirstLastPara="1" wrap="square" lIns="0" tIns="91400" rIns="0" bIns="91400" anchor="t"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 sz="1067" b="0" i="1" u="none" strike="noStrike" kern="0" cap="none" spc="0" normalizeH="0" baseline="0" noProof="0">
                <a:ln>
                  <a:noFill/>
                </a:ln>
                <a:solidFill>
                  <a:srgbClr val="FCFCF8"/>
                </a:solidFill>
                <a:effectLst/>
                <a:uLnTx/>
                <a:uFillTx/>
                <a:latin typeface="Inter Medium"/>
                <a:ea typeface="Inter Medium"/>
                <a:cs typeface="Inter Medium"/>
                <a:sym typeface="Inter Medium"/>
              </a:rPr>
              <a:t>Conversion from applicant in SR to employee </a:t>
            </a:r>
            <a:br>
              <a:rPr kumimoji="0" lang="en" sz="1067" b="0" i="1" u="none" strike="noStrike" kern="0" cap="none" spc="0" normalizeH="0" baseline="0" noProof="0">
                <a:ln>
                  <a:noFill/>
                </a:ln>
                <a:solidFill>
                  <a:srgbClr val="FCFCF8"/>
                </a:solidFill>
                <a:effectLst/>
                <a:uLnTx/>
                <a:uFillTx/>
                <a:latin typeface="Inter Medium"/>
                <a:ea typeface="Inter Medium"/>
                <a:cs typeface="Inter Medium"/>
                <a:sym typeface="Inter Medium"/>
              </a:rPr>
            </a:br>
            <a:r>
              <a:rPr kumimoji="0" lang="en" sz="1067" b="0" i="1" u="none" strike="noStrike" kern="0" cap="none" spc="0" normalizeH="0" baseline="0" noProof="0">
                <a:ln>
                  <a:noFill/>
                </a:ln>
                <a:solidFill>
                  <a:srgbClr val="FCFCF8"/>
                </a:solidFill>
                <a:effectLst/>
                <a:uLnTx/>
                <a:uFillTx/>
                <a:latin typeface="Inter Medium"/>
                <a:ea typeface="Inter Medium"/>
                <a:cs typeface="Inter Medium"/>
                <a:sym typeface="Inter Medium"/>
              </a:rPr>
              <a:t>in EC &amp; ONB</a:t>
            </a:r>
            <a:endParaRPr kumimoji="0" sz="1067" b="0" i="1" u="none" strike="noStrike" kern="0" cap="none" spc="0" normalizeH="0" baseline="0" noProof="0">
              <a:ln>
                <a:noFill/>
              </a:ln>
              <a:solidFill>
                <a:srgbClr val="FCFCF8"/>
              </a:solidFill>
              <a:effectLst/>
              <a:uLnTx/>
              <a:uFillTx/>
              <a:latin typeface="Inter Medium"/>
              <a:ea typeface="Inter Medium"/>
              <a:cs typeface="Inter Medium"/>
              <a:sym typeface="Inter Medium"/>
            </a:endParaRPr>
          </a:p>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 sz="1067" b="0" i="1" u="none" strike="noStrike" kern="0" cap="none" spc="0" normalizeH="0" baseline="0" noProof="0">
                <a:ln>
                  <a:noFill/>
                </a:ln>
                <a:solidFill>
                  <a:srgbClr val="FCFCF8"/>
                </a:solidFill>
                <a:effectLst/>
                <a:uLnTx/>
                <a:uFillTx/>
                <a:latin typeface="Inter Medium"/>
                <a:ea typeface="Inter Medium"/>
                <a:cs typeface="Inter Medium"/>
                <a:sym typeface="Inter Medium"/>
              </a:rPr>
              <a:t>Automated Position-driven job lifecycle</a:t>
            </a:r>
            <a:endParaRPr kumimoji="0" sz="1067" b="0" i="1" u="none" strike="noStrike" kern="0" cap="none" spc="0" normalizeH="0" baseline="0" noProof="0">
              <a:ln>
                <a:noFill/>
              </a:ln>
              <a:solidFill>
                <a:srgbClr val="FCFCF8"/>
              </a:solidFill>
              <a:effectLst/>
              <a:uLnTx/>
              <a:uFillTx/>
              <a:latin typeface="Inter Medium"/>
              <a:ea typeface="Inter Medium"/>
              <a:cs typeface="Inter Medium"/>
              <a:sym typeface="Inter Medium"/>
            </a:endParaRPr>
          </a:p>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 sz="1067" b="0" i="1" u="none" strike="noStrike" kern="0" cap="none" spc="0" normalizeH="0" baseline="0" noProof="0">
                <a:ln>
                  <a:noFill/>
                </a:ln>
                <a:solidFill>
                  <a:srgbClr val="FCFCF8"/>
                </a:solidFill>
                <a:effectLst/>
                <a:uLnTx/>
                <a:uFillTx/>
                <a:latin typeface="Inter Medium"/>
                <a:ea typeface="Inter Medium"/>
                <a:cs typeface="Inter Medium"/>
                <a:sym typeface="Inter Medium"/>
              </a:rPr>
              <a:t>Support for Phased migration </a:t>
            </a:r>
            <a:endParaRPr kumimoji="0" sz="1067" b="0" i="1" u="none" strike="noStrike" kern="0" cap="none" spc="0" normalizeH="0" baseline="0" noProof="0">
              <a:ln>
                <a:noFill/>
              </a:ln>
              <a:solidFill>
                <a:srgbClr val="FCFCF8"/>
              </a:solidFill>
              <a:effectLst/>
              <a:uLnTx/>
              <a:uFillTx/>
              <a:latin typeface="Inter Medium"/>
              <a:ea typeface="Inter Medium"/>
              <a:cs typeface="Inter Medium"/>
              <a:sym typeface="Inter Medium"/>
            </a:endParaRPr>
          </a:p>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 sz="1067" b="0" i="1" u="none" strike="noStrike" kern="0" cap="none" spc="0" normalizeH="0" baseline="0" noProof="0">
                <a:ln>
                  <a:noFill/>
                </a:ln>
                <a:solidFill>
                  <a:srgbClr val="FCFCF8"/>
                </a:solidFill>
                <a:effectLst/>
                <a:uLnTx/>
                <a:uFillTx/>
                <a:latin typeface="Inter Medium"/>
                <a:ea typeface="Inter Medium"/>
                <a:cs typeface="Inter Medium"/>
                <a:sym typeface="Inter Medium"/>
              </a:rPr>
              <a:t>Out-of-the-box configuration options to simplify and speed up integration</a:t>
            </a:r>
            <a:endParaRPr kumimoji="0" sz="1067" b="0" i="1" u="none" strike="noStrike" kern="0" cap="none" spc="0" normalizeH="0" baseline="0" noProof="0">
              <a:ln>
                <a:noFill/>
              </a:ln>
              <a:solidFill>
                <a:srgbClr val="FCFCF8"/>
              </a:solidFill>
              <a:effectLst/>
              <a:uLnTx/>
              <a:uFillTx/>
              <a:latin typeface="Inter Medium"/>
              <a:ea typeface="Inter Medium"/>
              <a:cs typeface="Inter Medium"/>
              <a:sym typeface="Inter Medium"/>
            </a:endParaRPr>
          </a:p>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 sz="1067" b="0" i="1" u="none" strike="noStrike" kern="0" cap="none" spc="0" normalizeH="0" baseline="0" noProof="0">
                <a:ln>
                  <a:noFill/>
                </a:ln>
                <a:solidFill>
                  <a:srgbClr val="FCFCF8"/>
                </a:solidFill>
                <a:effectLst/>
                <a:uLnTx/>
                <a:uFillTx/>
                <a:latin typeface="Inter Medium"/>
                <a:ea typeface="Inter Medium"/>
                <a:cs typeface="Inter Medium"/>
                <a:sym typeface="Inter Medium"/>
              </a:rPr>
              <a:t>AI-based assistants, including Field Mapping </a:t>
            </a:r>
            <a:endParaRPr kumimoji="0" sz="1067" b="0" i="1" u="none" strike="noStrike" kern="0" cap="none" spc="0" normalizeH="0" baseline="0" noProof="0">
              <a:ln>
                <a:noFill/>
              </a:ln>
              <a:solidFill>
                <a:srgbClr val="FCFCF8"/>
              </a:solidFill>
              <a:effectLst/>
              <a:uLnTx/>
              <a:uFillTx/>
              <a:latin typeface="Inter Medium"/>
              <a:ea typeface="Inter Medium"/>
              <a:cs typeface="Inter Medium"/>
              <a:sym typeface="Inter Medium"/>
            </a:endParaRPr>
          </a:p>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 sz="1067" b="0" i="1" u="none" strike="noStrike" kern="0" cap="none" spc="0" normalizeH="0" baseline="0" noProof="0">
                <a:ln>
                  <a:noFill/>
                </a:ln>
                <a:solidFill>
                  <a:srgbClr val="FCFCF8"/>
                </a:solidFill>
                <a:effectLst/>
                <a:uLnTx/>
                <a:uFillTx/>
                <a:latin typeface="Inter Medium"/>
                <a:ea typeface="Inter Medium"/>
                <a:cs typeface="Inter Medium"/>
                <a:sym typeface="Inter Medium"/>
              </a:rPr>
              <a:t>Complementing our productized integration with BTP</a:t>
            </a:r>
            <a:endParaRPr kumimoji="0" sz="1067" b="0" i="1" u="none" strike="noStrike" kern="0" cap="none" spc="0" normalizeH="0" baseline="0" noProof="0">
              <a:ln>
                <a:noFill/>
              </a:ln>
              <a:solidFill>
                <a:srgbClr val="FCFCF8"/>
              </a:solidFill>
              <a:effectLst/>
              <a:uLnTx/>
              <a:uFillTx/>
              <a:latin typeface="Inter Medium"/>
              <a:ea typeface="Inter Medium"/>
              <a:cs typeface="Inter Medium"/>
              <a:sym typeface="Inter Medium"/>
            </a:endParaRPr>
          </a:p>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 sz="1067" b="0" i="1" u="none" strike="noStrike" kern="0" cap="none" spc="0" normalizeH="0" baseline="0" noProof="0">
                <a:ln>
                  <a:noFill/>
                </a:ln>
                <a:solidFill>
                  <a:srgbClr val="FCFCF8"/>
                </a:solidFill>
                <a:effectLst/>
                <a:uLnTx/>
                <a:uFillTx/>
                <a:latin typeface="Inter Medium"/>
                <a:ea typeface="Inter Medium"/>
                <a:cs typeface="Inter Medium"/>
                <a:sym typeface="Inter Medium"/>
              </a:rPr>
              <a:t>Integration to Story Reports (V1)</a:t>
            </a:r>
            <a:endParaRPr kumimoji="0" sz="1067" b="0" i="1" u="none" strike="noStrike" kern="0" cap="none" spc="0" normalizeH="0" baseline="0" noProof="0">
              <a:ln>
                <a:noFill/>
              </a:ln>
              <a:solidFill>
                <a:srgbClr val="FCFCF8"/>
              </a:solidFill>
              <a:effectLst/>
              <a:uLnTx/>
              <a:uFillTx/>
              <a:latin typeface="Inter Medium"/>
              <a:ea typeface="Inter Medium"/>
              <a:cs typeface="Inter Medium"/>
              <a:sym typeface="Inter Medium"/>
            </a:endParaRPr>
          </a:p>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1067" b="0" i="1" u="none" strike="noStrike" kern="0" cap="none" spc="0" normalizeH="0" baseline="0" noProof="0">
              <a:ln>
                <a:noFill/>
              </a:ln>
              <a:solidFill>
                <a:srgbClr val="FCFCF8"/>
              </a:solidFill>
              <a:effectLst/>
              <a:uLnTx/>
              <a:uFillTx/>
              <a:latin typeface="Inter Medium"/>
              <a:ea typeface="Inter Medium"/>
              <a:cs typeface="Inter Medium"/>
              <a:sym typeface="Inter Medium"/>
            </a:endParaRPr>
          </a:p>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1067" b="0" i="1" u="none" strike="noStrike" kern="0" cap="none" spc="0" normalizeH="0" baseline="0" noProof="0">
              <a:ln>
                <a:noFill/>
              </a:ln>
              <a:solidFill>
                <a:srgbClr val="FCFCF8"/>
              </a:solidFill>
              <a:effectLst/>
              <a:uLnTx/>
              <a:uFillTx/>
              <a:latin typeface="Inter Medium"/>
              <a:ea typeface="Inter Medium"/>
              <a:cs typeface="Inter Medium"/>
              <a:sym typeface="Inter Medium"/>
            </a:endParaRPr>
          </a:p>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1067" b="0" i="1" u="none" strike="noStrike" kern="0" cap="none" spc="0" normalizeH="0" baseline="0" noProof="0">
              <a:ln>
                <a:noFill/>
              </a:ln>
              <a:solidFill>
                <a:srgbClr val="FCFCF8"/>
              </a:solidFill>
              <a:effectLst/>
              <a:uLnTx/>
              <a:uFillTx/>
              <a:latin typeface="Inter Medium"/>
              <a:ea typeface="Inter Medium"/>
              <a:cs typeface="Inter Medium"/>
              <a:sym typeface="Inter Medium"/>
            </a:endParaRPr>
          </a:p>
        </p:txBody>
      </p:sp>
      <p:pic>
        <p:nvPicPr>
          <p:cNvPr id="2557" name="Google Shape;2557;p321" descr="preencoded.png"/>
          <p:cNvPicPr preferRelativeResize="0"/>
          <p:nvPr/>
        </p:nvPicPr>
        <p:blipFill rotWithShape="1">
          <a:blip r:embed="rId5">
            <a:alphaModFix/>
          </a:blip>
          <a:srcRect/>
          <a:stretch/>
        </p:blipFill>
        <p:spPr>
          <a:xfrm rot="-2332658">
            <a:off x="4209095" y="2394671"/>
            <a:ext cx="108617" cy="108617"/>
          </a:xfrm>
          <a:prstGeom prst="rect">
            <a:avLst/>
          </a:prstGeom>
          <a:noFill/>
          <a:ln>
            <a:noFill/>
          </a:ln>
        </p:spPr>
      </p:pic>
      <p:sp>
        <p:nvSpPr>
          <p:cNvPr id="2558" name="Google Shape;2558;p321"/>
          <p:cNvSpPr txBox="1"/>
          <p:nvPr/>
        </p:nvSpPr>
        <p:spPr>
          <a:xfrm>
            <a:off x="8210807" y="2112464"/>
            <a:ext cx="3327600" cy="871200"/>
          </a:xfrm>
          <a:prstGeom prst="rect">
            <a:avLst/>
          </a:prstGeom>
          <a:noFill/>
          <a:ln>
            <a:noFill/>
          </a:ln>
        </p:spPr>
        <p:txBody>
          <a:bodyPr spcFirstLastPara="1" wrap="square" lIns="0" tIns="91400" rIns="0" bIns="91400" anchor="t"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 sz="1067" b="0" i="1" u="none" strike="noStrike" kern="0" cap="none" spc="0" normalizeH="0" baseline="0" noProof="0">
                <a:ln>
                  <a:noFill/>
                </a:ln>
                <a:solidFill>
                  <a:srgbClr val="FCFCF8"/>
                </a:solidFill>
                <a:effectLst/>
                <a:uLnTx/>
                <a:uFillTx/>
                <a:latin typeface="Inter"/>
                <a:ea typeface="Inter"/>
                <a:cs typeface="Inter"/>
                <a:sym typeface="Inter"/>
              </a:rPr>
              <a:t>More AI based integration tools</a:t>
            </a:r>
            <a:endParaRPr kumimoji="0" sz="1067" b="0" i="1" u="none" strike="noStrike" kern="0" cap="none" spc="0" normalizeH="0" baseline="0" noProof="0">
              <a:ln>
                <a:noFill/>
              </a:ln>
              <a:solidFill>
                <a:srgbClr val="FCFCF8"/>
              </a:solidFill>
              <a:effectLst/>
              <a:uLnTx/>
              <a:uFillTx/>
              <a:latin typeface="Inter"/>
              <a:ea typeface="Inter"/>
              <a:cs typeface="Inter"/>
              <a:sym typeface="Inter"/>
            </a:endParaRPr>
          </a:p>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 sz="1067" b="0" i="1" u="none" strike="noStrike" kern="0" cap="none" spc="0" normalizeH="0" baseline="0" noProof="0">
                <a:ln>
                  <a:noFill/>
                </a:ln>
                <a:solidFill>
                  <a:srgbClr val="FCFCF8"/>
                </a:solidFill>
                <a:effectLst/>
                <a:uLnTx/>
                <a:uFillTx/>
                <a:latin typeface="Inter"/>
                <a:ea typeface="Inter"/>
                <a:cs typeface="Inter"/>
                <a:sym typeface="Inter"/>
              </a:rPr>
              <a:t>Winston &amp; Joule Connection</a:t>
            </a:r>
            <a:endParaRPr kumimoji="0" sz="1067" b="0" i="1" u="none" strike="noStrike" kern="0" cap="none" spc="0" normalizeH="0" baseline="0" noProof="0">
              <a:ln>
                <a:noFill/>
              </a:ln>
              <a:solidFill>
                <a:srgbClr val="FCFCF8"/>
              </a:solidFill>
              <a:effectLst/>
              <a:uLnTx/>
              <a:uFillTx/>
              <a:latin typeface="Inter"/>
              <a:ea typeface="Inter"/>
              <a:cs typeface="Inter"/>
              <a:sym typeface="Inter"/>
            </a:endParaRPr>
          </a:p>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 sz="1067" b="0" i="1" u="none" strike="noStrike" kern="0" cap="none" spc="0" normalizeH="0" baseline="0" noProof="0">
                <a:ln>
                  <a:noFill/>
                </a:ln>
                <a:solidFill>
                  <a:srgbClr val="FCFCF8"/>
                </a:solidFill>
                <a:effectLst/>
                <a:uLnTx/>
                <a:uFillTx/>
                <a:latin typeface="Inter"/>
                <a:ea typeface="Inter"/>
                <a:cs typeface="Inter"/>
                <a:sym typeface="Inter"/>
              </a:rPr>
              <a:t>Integration to BDC</a:t>
            </a:r>
            <a:endParaRPr kumimoji="0" sz="1067" b="0" i="1" u="none" strike="noStrike" kern="0" cap="none" spc="0" normalizeH="0" baseline="0" noProof="0">
              <a:ln>
                <a:noFill/>
              </a:ln>
              <a:solidFill>
                <a:srgbClr val="FCFCF8"/>
              </a:solidFill>
              <a:effectLst/>
              <a:uLnTx/>
              <a:uFillTx/>
              <a:latin typeface="Inter"/>
              <a:ea typeface="Inter"/>
              <a:cs typeface="Inter"/>
              <a:sym typeface="Inter"/>
            </a:endParaRPr>
          </a:p>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 sz="1067" b="0" i="1" u="none" strike="noStrike" kern="0" cap="none" spc="0" normalizeH="0" baseline="0" noProof="0">
                <a:ln>
                  <a:noFill/>
                </a:ln>
                <a:solidFill>
                  <a:srgbClr val="FCFCF8"/>
                </a:solidFill>
                <a:effectLst/>
                <a:uLnTx/>
                <a:uFillTx/>
                <a:latin typeface="Inter"/>
                <a:ea typeface="Inter"/>
                <a:cs typeface="Inter"/>
                <a:sym typeface="Inter"/>
              </a:rPr>
              <a:t>Skills Harmonization </a:t>
            </a:r>
            <a:endParaRPr kumimoji="0" sz="1067" b="0" i="1" u="none" strike="noStrike" kern="0" cap="none" spc="0" normalizeH="0" baseline="0" noProof="0">
              <a:ln>
                <a:noFill/>
              </a:ln>
              <a:solidFill>
                <a:srgbClr val="FCFCF8"/>
              </a:solidFill>
              <a:effectLst/>
              <a:uLnTx/>
              <a:uFillTx/>
              <a:latin typeface="Inter"/>
              <a:ea typeface="Inter"/>
              <a:cs typeface="Inter"/>
              <a:sym typeface="Inter"/>
            </a:endParaRPr>
          </a:p>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 sz="1067" b="0" i="1" u="none" strike="noStrike" kern="0" cap="none" spc="0" normalizeH="0" baseline="0" noProof="0">
                <a:ln>
                  <a:noFill/>
                </a:ln>
                <a:solidFill>
                  <a:srgbClr val="FCFCF8"/>
                </a:solidFill>
                <a:effectLst/>
                <a:uLnTx/>
                <a:uFillTx/>
                <a:latin typeface="Inter"/>
                <a:ea typeface="Inter"/>
                <a:cs typeface="Inter"/>
                <a:sym typeface="Inter"/>
              </a:rPr>
              <a:t>New DC rollout</a:t>
            </a:r>
            <a:endParaRPr kumimoji="0" sz="1067" b="0" i="1" u="none" strike="noStrike" kern="0" cap="none" spc="0" normalizeH="0" baseline="0" noProof="0">
              <a:ln>
                <a:noFill/>
              </a:ln>
              <a:solidFill>
                <a:srgbClr val="FCFCF8"/>
              </a:solidFill>
              <a:effectLst/>
              <a:uLnTx/>
              <a:uFillTx/>
              <a:latin typeface="Inter"/>
              <a:ea typeface="Inter"/>
              <a:cs typeface="Inter"/>
              <a:sym typeface="Inter"/>
            </a:endParaRPr>
          </a:p>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 sz="1067" b="0" i="1" u="none" strike="noStrike" kern="0" cap="none" spc="0" normalizeH="0" baseline="0" noProof="0">
                <a:ln>
                  <a:noFill/>
                </a:ln>
                <a:solidFill>
                  <a:srgbClr val="FCFCF8"/>
                </a:solidFill>
                <a:effectLst/>
                <a:uLnTx/>
                <a:uFillTx/>
                <a:latin typeface="Inter Medium"/>
                <a:ea typeface="Inter Medium"/>
                <a:cs typeface="Inter Medium"/>
                <a:sym typeface="Inter Medium"/>
              </a:rPr>
              <a:t>Additional global data centers added (H2)</a:t>
            </a:r>
            <a:endParaRPr kumimoji="0" sz="1067" b="0" i="1" u="none" strike="noStrike" kern="0" cap="none" spc="0" normalizeH="0" baseline="0" noProof="0">
              <a:ln>
                <a:noFill/>
              </a:ln>
              <a:solidFill>
                <a:srgbClr val="FCFCF8"/>
              </a:solidFill>
              <a:effectLst/>
              <a:uLnTx/>
              <a:uFillTx/>
              <a:latin typeface="Inter"/>
              <a:ea typeface="Inter"/>
              <a:cs typeface="Inter"/>
              <a:sym typeface="Inter"/>
            </a:endParaRPr>
          </a:p>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1067" b="0" i="1" u="none" strike="noStrike" kern="0" cap="none" spc="0" normalizeH="0" baseline="0" noProof="0">
              <a:ln>
                <a:noFill/>
              </a:ln>
              <a:solidFill>
                <a:srgbClr val="FCFCF8"/>
              </a:solidFill>
              <a:effectLst/>
              <a:uLnTx/>
              <a:uFillTx/>
              <a:latin typeface="Inter"/>
              <a:ea typeface="Inter"/>
              <a:cs typeface="Inter"/>
              <a:sym typeface="Inter"/>
            </a:endParaRPr>
          </a:p>
        </p:txBody>
      </p:sp>
      <p:sp>
        <p:nvSpPr>
          <p:cNvPr id="2559" name="Google Shape;2559;p321"/>
          <p:cNvSpPr txBox="1"/>
          <p:nvPr/>
        </p:nvSpPr>
        <p:spPr>
          <a:xfrm>
            <a:off x="7926307" y="1678084"/>
            <a:ext cx="3529600" cy="430783"/>
          </a:xfrm>
          <a:prstGeom prst="rect">
            <a:avLst/>
          </a:prstGeom>
          <a:noFill/>
          <a:ln>
            <a:noFill/>
          </a:ln>
        </p:spPr>
        <p:txBody>
          <a:bodyPr spcFirstLastPara="1" wrap="square" lIns="121900" tIns="121900" rIns="121900" bIns="121900" anchor="t" anchorCtr="0">
            <a:spAutoFit/>
          </a:bodyPr>
          <a:lstStyle/>
          <a:p>
            <a:pPr marL="0" marR="0" lvl="0" indent="0" algn="l" defTabSz="609630" rtl="0" eaLnBrk="1" fontAlgn="auto" latinLnBrk="0" hangingPunct="1">
              <a:lnSpc>
                <a:spcPct val="90000"/>
              </a:lnSpc>
              <a:spcBef>
                <a:spcPts val="0"/>
              </a:spcBef>
              <a:spcAft>
                <a:spcPts val="0"/>
              </a:spcAft>
              <a:buClr>
                <a:srgbClr val="000000"/>
              </a:buClr>
              <a:buSzTx/>
              <a:buFontTx/>
              <a:buNone/>
              <a:tabLst/>
              <a:defRPr/>
            </a:pPr>
            <a:r>
              <a:rPr kumimoji="0" lang="en" sz="1333" b="1" i="0" u="none" strike="noStrike" kern="0" cap="none" spc="0" normalizeH="0" baseline="0" noProof="0">
                <a:ln>
                  <a:noFill/>
                </a:ln>
                <a:solidFill>
                  <a:srgbClr val="4BD675"/>
                </a:solidFill>
                <a:effectLst/>
                <a:uLnTx/>
                <a:uFillTx/>
                <a:latin typeface="Montserrat"/>
                <a:ea typeface="Montserrat"/>
                <a:cs typeface="Montserrat"/>
                <a:sym typeface="Montserrat"/>
              </a:rPr>
              <a:t>The Future - Elevate &amp; Harmonize</a:t>
            </a:r>
            <a:endParaRPr kumimoji="0" sz="1333" b="1" i="1" u="none" strike="noStrike" kern="0" cap="none" spc="0" normalizeH="0" baseline="0" noProof="0">
              <a:ln>
                <a:noFill/>
              </a:ln>
              <a:solidFill>
                <a:srgbClr val="4BD675"/>
              </a:solidFill>
              <a:effectLst/>
              <a:uLnTx/>
              <a:uFillTx/>
              <a:latin typeface="Montserrat"/>
              <a:ea typeface="Montserrat"/>
              <a:cs typeface="Montserrat"/>
              <a:sym typeface="Montserrat"/>
            </a:endParaRPr>
          </a:p>
        </p:txBody>
      </p:sp>
      <p:grpSp>
        <p:nvGrpSpPr>
          <p:cNvPr id="2560" name="Google Shape;2560;p321"/>
          <p:cNvGrpSpPr/>
          <p:nvPr/>
        </p:nvGrpSpPr>
        <p:grpSpPr>
          <a:xfrm>
            <a:off x="8027385" y="2203430"/>
            <a:ext cx="152731" cy="501758"/>
            <a:chOff x="3440465" y="2344200"/>
            <a:chExt cx="114549" cy="376319"/>
          </a:xfrm>
        </p:grpSpPr>
        <p:pic>
          <p:nvPicPr>
            <p:cNvPr id="2561" name="Google Shape;2561;p321" descr="preencoded.png"/>
            <p:cNvPicPr preferRelativeResize="0"/>
            <p:nvPr/>
          </p:nvPicPr>
          <p:blipFill rotWithShape="1">
            <a:blip r:embed="rId5">
              <a:alphaModFix/>
            </a:blip>
            <a:srcRect/>
            <a:stretch/>
          </p:blipFill>
          <p:spPr>
            <a:xfrm rot="-2332658">
              <a:off x="3457008" y="2360743"/>
              <a:ext cx="81463" cy="81463"/>
            </a:xfrm>
            <a:prstGeom prst="rect">
              <a:avLst/>
            </a:prstGeom>
            <a:noFill/>
            <a:ln>
              <a:noFill/>
            </a:ln>
          </p:spPr>
        </p:pic>
        <p:pic>
          <p:nvPicPr>
            <p:cNvPr id="2562" name="Google Shape;2562;p321" descr="preencoded.png"/>
            <p:cNvPicPr preferRelativeResize="0"/>
            <p:nvPr/>
          </p:nvPicPr>
          <p:blipFill rotWithShape="1">
            <a:blip r:embed="rId5">
              <a:alphaModFix/>
            </a:blip>
            <a:srcRect/>
            <a:stretch/>
          </p:blipFill>
          <p:spPr>
            <a:xfrm rot="-2332658">
              <a:off x="3457008" y="2491627"/>
              <a:ext cx="81463" cy="81463"/>
            </a:xfrm>
            <a:prstGeom prst="rect">
              <a:avLst/>
            </a:prstGeom>
            <a:noFill/>
            <a:ln>
              <a:noFill/>
            </a:ln>
          </p:spPr>
        </p:pic>
        <p:pic>
          <p:nvPicPr>
            <p:cNvPr id="2563" name="Google Shape;2563;p321" descr="preencoded.png"/>
            <p:cNvPicPr preferRelativeResize="0"/>
            <p:nvPr/>
          </p:nvPicPr>
          <p:blipFill rotWithShape="1">
            <a:blip r:embed="rId5">
              <a:alphaModFix/>
            </a:blip>
            <a:srcRect/>
            <a:stretch/>
          </p:blipFill>
          <p:spPr>
            <a:xfrm rot="-2332658">
              <a:off x="3457008" y="2622512"/>
              <a:ext cx="81463" cy="81463"/>
            </a:xfrm>
            <a:prstGeom prst="rect">
              <a:avLst/>
            </a:prstGeom>
            <a:noFill/>
            <a:ln>
              <a:noFill/>
            </a:ln>
          </p:spPr>
        </p:pic>
      </p:grpSp>
      <p:sp>
        <p:nvSpPr>
          <p:cNvPr id="2564" name="Google Shape;2564;p321"/>
          <p:cNvSpPr/>
          <p:nvPr/>
        </p:nvSpPr>
        <p:spPr>
          <a:xfrm>
            <a:off x="1338869" y="2080013"/>
            <a:ext cx="189600" cy="219600"/>
          </a:xfrm>
          <a:prstGeom prst="rect">
            <a:avLst/>
          </a:prstGeom>
          <a:solidFill>
            <a:srgbClr val="12314A"/>
          </a:solidFill>
          <a:ln>
            <a:noFill/>
          </a:ln>
        </p:spPr>
        <p:txBody>
          <a:bodyPr spcFirstLastPara="1" wrap="square" lIns="121900" tIns="121900" rIns="121900" bIns="12190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BD675"/>
              </a:solidFill>
              <a:effectLst/>
              <a:uLnTx/>
              <a:uFillTx/>
              <a:latin typeface="Inter"/>
              <a:ea typeface="Inter"/>
              <a:cs typeface="Inter"/>
              <a:sym typeface="Inter"/>
            </a:endParaRPr>
          </a:p>
        </p:txBody>
      </p:sp>
      <p:pic>
        <p:nvPicPr>
          <p:cNvPr id="2565" name="Google Shape;2565;p321" descr="preencoded.png"/>
          <p:cNvPicPr preferRelativeResize="0"/>
          <p:nvPr/>
        </p:nvPicPr>
        <p:blipFill rotWithShape="1">
          <a:blip r:embed="rId6">
            <a:alphaModFix/>
          </a:blip>
          <a:srcRect/>
          <a:stretch/>
        </p:blipFill>
        <p:spPr>
          <a:xfrm>
            <a:off x="8994065" y="5549085"/>
            <a:ext cx="190994" cy="187065"/>
          </a:xfrm>
          <a:prstGeom prst="rect">
            <a:avLst/>
          </a:prstGeom>
          <a:noFill/>
          <a:ln>
            <a:noFill/>
          </a:ln>
        </p:spPr>
      </p:pic>
      <p:pic>
        <p:nvPicPr>
          <p:cNvPr id="2566" name="Google Shape;2566;p321" descr="preencoded.png"/>
          <p:cNvPicPr preferRelativeResize="0"/>
          <p:nvPr/>
        </p:nvPicPr>
        <p:blipFill rotWithShape="1">
          <a:blip r:embed="rId7">
            <a:alphaModFix/>
          </a:blip>
          <a:srcRect/>
          <a:stretch/>
        </p:blipFill>
        <p:spPr>
          <a:xfrm>
            <a:off x="10271637" y="4843270"/>
            <a:ext cx="230686" cy="223163"/>
          </a:xfrm>
          <a:prstGeom prst="rect">
            <a:avLst/>
          </a:prstGeom>
          <a:noFill/>
          <a:ln>
            <a:noFill/>
          </a:ln>
        </p:spPr>
      </p:pic>
      <p:pic>
        <p:nvPicPr>
          <p:cNvPr id="2567" name="Google Shape;2567;p321" descr="preencoded.png"/>
          <p:cNvPicPr preferRelativeResize="0"/>
          <p:nvPr/>
        </p:nvPicPr>
        <p:blipFill rotWithShape="1">
          <a:blip r:embed="rId8">
            <a:alphaModFix/>
          </a:blip>
          <a:srcRect/>
          <a:stretch/>
        </p:blipFill>
        <p:spPr>
          <a:xfrm>
            <a:off x="3574796" y="5498462"/>
            <a:ext cx="191230" cy="188359"/>
          </a:xfrm>
          <a:prstGeom prst="rect">
            <a:avLst/>
          </a:prstGeom>
          <a:noFill/>
          <a:ln>
            <a:noFill/>
          </a:ln>
        </p:spPr>
      </p:pic>
      <p:pic>
        <p:nvPicPr>
          <p:cNvPr id="2568" name="Google Shape;2568;p321" descr="preencoded.png"/>
          <p:cNvPicPr preferRelativeResize="0"/>
          <p:nvPr/>
        </p:nvPicPr>
        <p:blipFill rotWithShape="1">
          <a:blip r:embed="rId9">
            <a:alphaModFix/>
          </a:blip>
          <a:srcRect/>
          <a:stretch/>
        </p:blipFill>
        <p:spPr>
          <a:xfrm>
            <a:off x="9999972" y="5608656"/>
            <a:ext cx="184542" cy="184542"/>
          </a:xfrm>
          <a:prstGeom prst="rect">
            <a:avLst/>
          </a:prstGeom>
          <a:noFill/>
          <a:ln>
            <a:noFill/>
          </a:ln>
        </p:spPr>
      </p:pic>
      <p:pic>
        <p:nvPicPr>
          <p:cNvPr id="2569" name="Google Shape;2569;p321" descr="preencoded.png"/>
          <p:cNvPicPr preferRelativeResize="0"/>
          <p:nvPr/>
        </p:nvPicPr>
        <p:blipFill rotWithShape="1">
          <a:blip r:embed="rId10">
            <a:alphaModFix/>
          </a:blip>
          <a:srcRect/>
          <a:stretch/>
        </p:blipFill>
        <p:spPr>
          <a:xfrm>
            <a:off x="5945761" y="5650528"/>
            <a:ext cx="201993" cy="216653"/>
          </a:xfrm>
          <a:prstGeom prst="rect">
            <a:avLst/>
          </a:prstGeom>
          <a:noFill/>
          <a:ln>
            <a:noFill/>
          </a:ln>
        </p:spPr>
      </p:pic>
      <p:pic>
        <p:nvPicPr>
          <p:cNvPr id="2570" name="Google Shape;2570;p321" descr="preencoded.png"/>
          <p:cNvPicPr preferRelativeResize="0"/>
          <p:nvPr/>
        </p:nvPicPr>
        <p:blipFill rotWithShape="1">
          <a:blip r:embed="rId11">
            <a:alphaModFix/>
          </a:blip>
          <a:srcRect/>
          <a:stretch/>
        </p:blipFill>
        <p:spPr>
          <a:xfrm rot="1407864">
            <a:off x="3877182" y="5667638"/>
            <a:ext cx="182405" cy="182405"/>
          </a:xfrm>
          <a:prstGeom prst="rect">
            <a:avLst/>
          </a:prstGeom>
          <a:noFill/>
          <a:ln>
            <a:noFill/>
          </a:ln>
        </p:spPr>
      </p:pic>
      <p:pic>
        <p:nvPicPr>
          <p:cNvPr id="2571" name="Google Shape;2571;p321" descr="preencoded.png"/>
          <p:cNvPicPr preferRelativeResize="0"/>
          <p:nvPr/>
        </p:nvPicPr>
        <p:blipFill rotWithShape="1">
          <a:blip r:embed="rId12">
            <a:alphaModFix/>
          </a:blip>
          <a:srcRect/>
          <a:stretch/>
        </p:blipFill>
        <p:spPr>
          <a:xfrm rot="1407864">
            <a:off x="10285978" y="5128290"/>
            <a:ext cx="201993" cy="216653"/>
          </a:xfrm>
          <a:prstGeom prst="rect">
            <a:avLst/>
          </a:prstGeom>
          <a:noFill/>
          <a:ln>
            <a:noFill/>
          </a:ln>
        </p:spPr>
      </p:pic>
      <p:pic>
        <p:nvPicPr>
          <p:cNvPr id="2572" name="Google Shape;2572;p321" descr="preencoded.png"/>
          <p:cNvPicPr preferRelativeResize="0"/>
          <p:nvPr/>
        </p:nvPicPr>
        <p:blipFill rotWithShape="1">
          <a:blip r:embed="rId13">
            <a:alphaModFix/>
          </a:blip>
          <a:srcRect/>
          <a:stretch/>
        </p:blipFill>
        <p:spPr>
          <a:xfrm>
            <a:off x="9423050" y="5267520"/>
            <a:ext cx="184542" cy="184542"/>
          </a:xfrm>
          <a:prstGeom prst="rect">
            <a:avLst/>
          </a:prstGeom>
          <a:noFill/>
          <a:ln>
            <a:noFill/>
          </a:ln>
        </p:spPr>
      </p:pic>
      <p:pic>
        <p:nvPicPr>
          <p:cNvPr id="2573" name="Google Shape;2573;p321" descr="preencoded.png"/>
          <p:cNvPicPr preferRelativeResize="0"/>
          <p:nvPr/>
        </p:nvPicPr>
        <p:blipFill rotWithShape="1">
          <a:blip r:embed="rId14">
            <a:alphaModFix/>
          </a:blip>
          <a:srcRect/>
          <a:stretch/>
        </p:blipFill>
        <p:spPr>
          <a:xfrm>
            <a:off x="9654278" y="4861310"/>
            <a:ext cx="190994" cy="187065"/>
          </a:xfrm>
          <a:prstGeom prst="rect">
            <a:avLst/>
          </a:prstGeom>
          <a:noFill/>
          <a:ln>
            <a:noFill/>
          </a:ln>
        </p:spPr>
      </p:pic>
      <p:pic>
        <p:nvPicPr>
          <p:cNvPr id="2574" name="Google Shape;2574;p321" descr="preencoded.png"/>
          <p:cNvPicPr preferRelativeResize="0"/>
          <p:nvPr/>
        </p:nvPicPr>
        <p:blipFill rotWithShape="1">
          <a:blip r:embed="rId15">
            <a:alphaModFix/>
          </a:blip>
          <a:srcRect/>
          <a:stretch/>
        </p:blipFill>
        <p:spPr>
          <a:xfrm>
            <a:off x="8129025" y="5544755"/>
            <a:ext cx="195719" cy="195719"/>
          </a:xfrm>
          <a:prstGeom prst="rect">
            <a:avLst/>
          </a:prstGeom>
          <a:noFill/>
          <a:ln>
            <a:noFill/>
          </a:ln>
        </p:spPr>
      </p:pic>
      <p:pic>
        <p:nvPicPr>
          <p:cNvPr id="2575" name="Google Shape;2575;p321" descr="preencoded.png"/>
          <p:cNvPicPr preferRelativeResize="0"/>
          <p:nvPr/>
        </p:nvPicPr>
        <p:blipFill rotWithShape="1">
          <a:blip r:embed="rId16">
            <a:alphaModFix/>
          </a:blip>
          <a:srcRect/>
          <a:stretch/>
        </p:blipFill>
        <p:spPr>
          <a:xfrm>
            <a:off x="6359452" y="5481061"/>
            <a:ext cx="230686" cy="223163"/>
          </a:xfrm>
          <a:prstGeom prst="rect">
            <a:avLst/>
          </a:prstGeom>
          <a:noFill/>
          <a:ln>
            <a:noFill/>
          </a:ln>
        </p:spPr>
      </p:pic>
      <p:pic>
        <p:nvPicPr>
          <p:cNvPr id="2576" name="Google Shape;2576;p321" descr="preencoded.png"/>
          <p:cNvPicPr preferRelativeResize="0"/>
          <p:nvPr/>
        </p:nvPicPr>
        <p:blipFill rotWithShape="1">
          <a:blip r:embed="rId17">
            <a:alphaModFix/>
          </a:blip>
          <a:srcRect/>
          <a:stretch/>
        </p:blipFill>
        <p:spPr>
          <a:xfrm>
            <a:off x="8869014" y="4860662"/>
            <a:ext cx="191230" cy="188359"/>
          </a:xfrm>
          <a:prstGeom prst="rect">
            <a:avLst/>
          </a:prstGeom>
          <a:noFill/>
          <a:ln>
            <a:noFill/>
          </a:ln>
        </p:spPr>
      </p:pic>
      <p:pic>
        <p:nvPicPr>
          <p:cNvPr id="2577" name="Google Shape;2577;p321" descr="preencoded.png"/>
          <p:cNvPicPr preferRelativeResize="0"/>
          <p:nvPr/>
        </p:nvPicPr>
        <p:blipFill rotWithShape="1">
          <a:blip r:embed="rId18">
            <a:alphaModFix/>
          </a:blip>
          <a:srcRect/>
          <a:stretch/>
        </p:blipFill>
        <p:spPr>
          <a:xfrm>
            <a:off x="5482821" y="5441727"/>
            <a:ext cx="171224" cy="171224"/>
          </a:xfrm>
          <a:prstGeom prst="rect">
            <a:avLst/>
          </a:prstGeom>
          <a:noFill/>
          <a:ln>
            <a:noFill/>
          </a:ln>
        </p:spPr>
      </p:pic>
      <p:pic>
        <p:nvPicPr>
          <p:cNvPr id="2578" name="Google Shape;2578;p321" descr="preencoded.png"/>
          <p:cNvPicPr preferRelativeResize="0"/>
          <p:nvPr/>
        </p:nvPicPr>
        <p:blipFill rotWithShape="1">
          <a:blip r:embed="rId13">
            <a:alphaModFix/>
          </a:blip>
          <a:srcRect/>
          <a:stretch/>
        </p:blipFill>
        <p:spPr>
          <a:xfrm>
            <a:off x="3255952" y="5703581"/>
            <a:ext cx="184542" cy="184542"/>
          </a:xfrm>
          <a:prstGeom prst="rect">
            <a:avLst/>
          </a:prstGeom>
          <a:noFill/>
          <a:ln>
            <a:noFill/>
          </a:ln>
        </p:spPr>
      </p:pic>
      <p:pic>
        <p:nvPicPr>
          <p:cNvPr id="2579" name="Google Shape;2579;p321" descr="preencoded.png"/>
          <p:cNvPicPr preferRelativeResize="0"/>
          <p:nvPr/>
        </p:nvPicPr>
        <p:blipFill rotWithShape="1">
          <a:blip r:embed="rId19">
            <a:alphaModFix/>
          </a:blip>
          <a:srcRect/>
          <a:stretch/>
        </p:blipFill>
        <p:spPr>
          <a:xfrm>
            <a:off x="3829925" y="5351127"/>
            <a:ext cx="176560" cy="176560"/>
          </a:xfrm>
          <a:prstGeom prst="rect">
            <a:avLst/>
          </a:prstGeom>
          <a:noFill/>
          <a:ln>
            <a:noFill/>
          </a:ln>
        </p:spPr>
      </p:pic>
      <p:pic>
        <p:nvPicPr>
          <p:cNvPr id="2580" name="Google Shape;2580;p321" descr="preencoded.png"/>
          <p:cNvPicPr preferRelativeResize="0"/>
          <p:nvPr/>
        </p:nvPicPr>
        <p:blipFill rotWithShape="1">
          <a:blip r:embed="rId20">
            <a:alphaModFix/>
          </a:blip>
          <a:srcRect/>
          <a:stretch/>
        </p:blipFill>
        <p:spPr>
          <a:xfrm>
            <a:off x="6774877" y="5322781"/>
            <a:ext cx="233296" cy="233296"/>
          </a:xfrm>
          <a:prstGeom prst="rect">
            <a:avLst/>
          </a:prstGeom>
          <a:noFill/>
          <a:ln>
            <a:noFill/>
          </a:ln>
        </p:spPr>
      </p:pic>
      <p:pic>
        <p:nvPicPr>
          <p:cNvPr id="2581" name="Google Shape;2581;p321" descr="preencoded.png"/>
          <p:cNvPicPr preferRelativeResize="0"/>
          <p:nvPr/>
        </p:nvPicPr>
        <p:blipFill rotWithShape="1">
          <a:blip r:embed="rId21">
            <a:alphaModFix/>
          </a:blip>
          <a:srcRect/>
          <a:stretch/>
        </p:blipFill>
        <p:spPr>
          <a:xfrm rot="1983854">
            <a:off x="10170355" y="4690156"/>
            <a:ext cx="197676" cy="197676"/>
          </a:xfrm>
          <a:prstGeom prst="rect">
            <a:avLst/>
          </a:prstGeom>
          <a:noFill/>
          <a:ln>
            <a:noFill/>
          </a:ln>
        </p:spPr>
      </p:pic>
      <p:pic>
        <p:nvPicPr>
          <p:cNvPr id="2582" name="Google Shape;2582;p321" descr="preencoded.png"/>
          <p:cNvPicPr preferRelativeResize="0"/>
          <p:nvPr/>
        </p:nvPicPr>
        <p:blipFill rotWithShape="1">
          <a:blip r:embed="rId22">
            <a:alphaModFix/>
          </a:blip>
          <a:srcRect/>
          <a:stretch/>
        </p:blipFill>
        <p:spPr>
          <a:xfrm rot="1407864">
            <a:off x="3625456" y="5830671"/>
            <a:ext cx="182405" cy="182405"/>
          </a:xfrm>
          <a:prstGeom prst="rect">
            <a:avLst/>
          </a:prstGeom>
          <a:noFill/>
          <a:ln>
            <a:noFill/>
          </a:ln>
        </p:spPr>
      </p:pic>
      <p:pic>
        <p:nvPicPr>
          <p:cNvPr id="2583" name="Google Shape;2583;p321" descr="preencoded.png"/>
          <p:cNvPicPr preferRelativeResize="0"/>
          <p:nvPr/>
        </p:nvPicPr>
        <p:blipFill rotWithShape="1">
          <a:blip r:embed="rId5">
            <a:alphaModFix/>
          </a:blip>
          <a:srcRect/>
          <a:stretch/>
        </p:blipFill>
        <p:spPr>
          <a:xfrm rot="1407862">
            <a:off x="10473698" y="5584261"/>
            <a:ext cx="233296" cy="233296"/>
          </a:xfrm>
          <a:prstGeom prst="rect">
            <a:avLst/>
          </a:prstGeom>
          <a:noFill/>
          <a:ln>
            <a:noFill/>
          </a:ln>
        </p:spPr>
      </p:pic>
      <p:pic>
        <p:nvPicPr>
          <p:cNvPr id="2584" name="Google Shape;2584;p321" descr="preencoded.png"/>
          <p:cNvPicPr preferRelativeResize="0"/>
          <p:nvPr/>
        </p:nvPicPr>
        <p:blipFill rotWithShape="1">
          <a:blip r:embed="rId23">
            <a:alphaModFix/>
          </a:blip>
          <a:srcRect/>
          <a:stretch/>
        </p:blipFill>
        <p:spPr>
          <a:xfrm>
            <a:off x="5075587" y="5680873"/>
            <a:ext cx="185296" cy="185296"/>
          </a:xfrm>
          <a:prstGeom prst="rect">
            <a:avLst/>
          </a:prstGeom>
          <a:noFill/>
          <a:ln>
            <a:noFill/>
          </a:ln>
        </p:spPr>
      </p:pic>
      <p:pic>
        <p:nvPicPr>
          <p:cNvPr id="2585" name="Google Shape;2585;p321" descr="preencoded.png"/>
          <p:cNvPicPr preferRelativeResize="0"/>
          <p:nvPr/>
        </p:nvPicPr>
        <p:blipFill rotWithShape="1">
          <a:blip r:embed="rId6">
            <a:alphaModFix/>
          </a:blip>
          <a:srcRect/>
          <a:stretch/>
        </p:blipFill>
        <p:spPr>
          <a:xfrm>
            <a:off x="8633969" y="5275776"/>
            <a:ext cx="190994" cy="187065"/>
          </a:xfrm>
          <a:prstGeom prst="rect">
            <a:avLst/>
          </a:prstGeom>
          <a:noFill/>
          <a:ln>
            <a:noFill/>
          </a:ln>
        </p:spPr>
      </p:pic>
      <p:pic>
        <p:nvPicPr>
          <p:cNvPr id="2586" name="Google Shape;2586;p321"/>
          <p:cNvPicPr preferRelativeResize="0"/>
          <p:nvPr/>
        </p:nvPicPr>
        <p:blipFill>
          <a:blip r:embed="rId24">
            <a:alphaModFix/>
          </a:blip>
          <a:stretch>
            <a:fillRect/>
          </a:stretch>
        </p:blipFill>
        <p:spPr>
          <a:xfrm>
            <a:off x="8005360" y="1315600"/>
            <a:ext cx="362466" cy="362466"/>
          </a:xfrm>
          <a:prstGeom prst="rect">
            <a:avLst/>
          </a:prstGeom>
          <a:noFill/>
          <a:ln>
            <a:noFill/>
          </a:ln>
        </p:spPr>
      </p:pic>
      <p:pic>
        <p:nvPicPr>
          <p:cNvPr id="2587" name="Google Shape;2587;p321"/>
          <p:cNvPicPr preferRelativeResize="0"/>
          <p:nvPr/>
        </p:nvPicPr>
        <p:blipFill>
          <a:blip r:embed="rId25">
            <a:alphaModFix/>
          </a:blip>
          <a:stretch>
            <a:fillRect/>
          </a:stretch>
        </p:blipFill>
        <p:spPr>
          <a:xfrm>
            <a:off x="1096466" y="2580268"/>
            <a:ext cx="306900" cy="267130"/>
          </a:xfrm>
          <a:prstGeom prst="rect">
            <a:avLst/>
          </a:prstGeom>
          <a:noFill/>
          <a:ln>
            <a:noFill/>
          </a:ln>
        </p:spPr>
      </p:pic>
      <p:pic>
        <p:nvPicPr>
          <p:cNvPr id="2588" name="Google Shape;2588;p321"/>
          <p:cNvPicPr preferRelativeResize="0"/>
          <p:nvPr/>
        </p:nvPicPr>
        <p:blipFill>
          <a:blip r:embed="rId26">
            <a:alphaModFix/>
          </a:blip>
          <a:stretch>
            <a:fillRect/>
          </a:stretch>
        </p:blipFill>
        <p:spPr>
          <a:xfrm>
            <a:off x="4212043" y="1563615"/>
            <a:ext cx="362435" cy="362435"/>
          </a:xfrm>
          <a:prstGeom prst="rect">
            <a:avLst/>
          </a:prstGeom>
          <a:noFill/>
          <a:ln>
            <a:noFill/>
          </a:ln>
        </p:spPr>
      </p:pic>
      <p:pic>
        <p:nvPicPr>
          <p:cNvPr id="2589" name="Google Shape;2589;p321" descr="preencoded.png"/>
          <p:cNvPicPr preferRelativeResize="0"/>
          <p:nvPr/>
        </p:nvPicPr>
        <p:blipFill rotWithShape="1">
          <a:blip r:embed="rId5">
            <a:alphaModFix/>
          </a:blip>
          <a:srcRect/>
          <a:stretch/>
        </p:blipFill>
        <p:spPr>
          <a:xfrm rot="1407862">
            <a:off x="4990231" y="5296028"/>
            <a:ext cx="233296" cy="233296"/>
          </a:xfrm>
          <a:prstGeom prst="rect">
            <a:avLst/>
          </a:prstGeom>
          <a:noFill/>
          <a:ln>
            <a:noFill/>
          </a:ln>
        </p:spPr>
      </p:pic>
      <p:pic>
        <p:nvPicPr>
          <p:cNvPr id="2590" name="Google Shape;2590;p321"/>
          <p:cNvPicPr preferRelativeResize="0"/>
          <p:nvPr/>
        </p:nvPicPr>
        <p:blipFill rotWithShape="1">
          <a:blip r:embed="rId27">
            <a:alphaModFix/>
          </a:blip>
          <a:srcRect/>
          <a:stretch/>
        </p:blipFill>
        <p:spPr>
          <a:xfrm>
            <a:off x="9801180" y="2585180"/>
            <a:ext cx="2378284" cy="1917193"/>
          </a:xfrm>
          <a:prstGeom prst="rect">
            <a:avLst/>
          </a:prstGeom>
          <a:noFill/>
          <a:ln>
            <a:noFill/>
          </a:ln>
        </p:spPr>
      </p:pic>
      <p:pic>
        <p:nvPicPr>
          <p:cNvPr id="2591" name="Google Shape;2591;p321" descr="preencoded.png"/>
          <p:cNvPicPr preferRelativeResize="0"/>
          <p:nvPr/>
        </p:nvPicPr>
        <p:blipFill rotWithShape="1">
          <a:blip r:embed="rId5">
            <a:alphaModFix/>
          </a:blip>
          <a:srcRect/>
          <a:stretch/>
        </p:blipFill>
        <p:spPr>
          <a:xfrm rot="2081704">
            <a:off x="10491172" y="3424754"/>
            <a:ext cx="233296" cy="233295"/>
          </a:xfrm>
          <a:prstGeom prst="rect">
            <a:avLst/>
          </a:prstGeom>
          <a:noFill/>
          <a:ln>
            <a:noFill/>
          </a:ln>
        </p:spPr>
      </p:pic>
      <p:pic>
        <p:nvPicPr>
          <p:cNvPr id="2592" name="Google Shape;2592;p321" descr="preencoded.png"/>
          <p:cNvPicPr preferRelativeResize="0"/>
          <p:nvPr/>
        </p:nvPicPr>
        <p:blipFill rotWithShape="1">
          <a:blip r:embed="rId5">
            <a:alphaModFix/>
          </a:blip>
          <a:srcRect/>
          <a:stretch/>
        </p:blipFill>
        <p:spPr>
          <a:xfrm rot="-2332658">
            <a:off x="1080704" y="3513100"/>
            <a:ext cx="108617" cy="108617"/>
          </a:xfrm>
          <a:prstGeom prst="rect">
            <a:avLst/>
          </a:prstGeom>
          <a:noFill/>
          <a:ln>
            <a:noFill/>
          </a:ln>
        </p:spPr>
      </p:pic>
      <p:pic>
        <p:nvPicPr>
          <p:cNvPr id="2593" name="Google Shape;2593;p321" descr="preencoded.png"/>
          <p:cNvPicPr preferRelativeResize="0"/>
          <p:nvPr/>
        </p:nvPicPr>
        <p:blipFill rotWithShape="1">
          <a:blip r:embed="rId5">
            <a:alphaModFix/>
          </a:blip>
          <a:srcRect/>
          <a:stretch/>
        </p:blipFill>
        <p:spPr>
          <a:xfrm rot="-2332658">
            <a:off x="1081187" y="3687582"/>
            <a:ext cx="108617" cy="108617"/>
          </a:xfrm>
          <a:prstGeom prst="rect">
            <a:avLst/>
          </a:prstGeom>
          <a:noFill/>
          <a:ln>
            <a:noFill/>
          </a:ln>
        </p:spPr>
      </p:pic>
      <p:pic>
        <p:nvPicPr>
          <p:cNvPr id="2594" name="Google Shape;2594;p321" descr="preencoded.png"/>
          <p:cNvPicPr preferRelativeResize="0"/>
          <p:nvPr/>
        </p:nvPicPr>
        <p:blipFill rotWithShape="1">
          <a:blip r:embed="rId5">
            <a:alphaModFix/>
          </a:blip>
          <a:srcRect/>
          <a:stretch/>
        </p:blipFill>
        <p:spPr>
          <a:xfrm rot="-2332658">
            <a:off x="1079339" y="3870047"/>
            <a:ext cx="108617" cy="108617"/>
          </a:xfrm>
          <a:prstGeom prst="rect">
            <a:avLst/>
          </a:prstGeom>
          <a:noFill/>
          <a:ln>
            <a:noFill/>
          </a:ln>
        </p:spPr>
      </p:pic>
      <p:pic>
        <p:nvPicPr>
          <p:cNvPr id="2595" name="Google Shape;2595;p321" descr="preencoded.png"/>
          <p:cNvPicPr preferRelativeResize="0"/>
          <p:nvPr/>
        </p:nvPicPr>
        <p:blipFill rotWithShape="1">
          <a:blip r:embed="rId5">
            <a:alphaModFix/>
          </a:blip>
          <a:srcRect/>
          <a:stretch/>
        </p:blipFill>
        <p:spPr>
          <a:xfrm rot="-2332658">
            <a:off x="4209095" y="2740854"/>
            <a:ext cx="108617" cy="108617"/>
          </a:xfrm>
          <a:prstGeom prst="rect">
            <a:avLst/>
          </a:prstGeom>
          <a:noFill/>
          <a:ln>
            <a:noFill/>
          </a:ln>
        </p:spPr>
      </p:pic>
      <p:pic>
        <p:nvPicPr>
          <p:cNvPr id="2596" name="Google Shape;2596;p321" descr="preencoded.png"/>
          <p:cNvPicPr preferRelativeResize="0"/>
          <p:nvPr/>
        </p:nvPicPr>
        <p:blipFill rotWithShape="1">
          <a:blip r:embed="rId5">
            <a:alphaModFix/>
          </a:blip>
          <a:srcRect/>
          <a:stretch/>
        </p:blipFill>
        <p:spPr>
          <a:xfrm rot="-2332658">
            <a:off x="4210543" y="3046827"/>
            <a:ext cx="108617" cy="108617"/>
          </a:xfrm>
          <a:prstGeom prst="rect">
            <a:avLst/>
          </a:prstGeom>
          <a:noFill/>
          <a:ln>
            <a:noFill/>
          </a:ln>
        </p:spPr>
      </p:pic>
      <p:pic>
        <p:nvPicPr>
          <p:cNvPr id="2597" name="Google Shape;2597;p321" descr="preencoded.png"/>
          <p:cNvPicPr preferRelativeResize="0"/>
          <p:nvPr/>
        </p:nvPicPr>
        <p:blipFill rotWithShape="1">
          <a:blip r:embed="rId5">
            <a:alphaModFix/>
          </a:blip>
          <a:srcRect/>
          <a:stretch/>
        </p:blipFill>
        <p:spPr>
          <a:xfrm rot="-2332658">
            <a:off x="4209095" y="3406065"/>
            <a:ext cx="108617" cy="108617"/>
          </a:xfrm>
          <a:prstGeom prst="rect">
            <a:avLst/>
          </a:prstGeom>
          <a:noFill/>
          <a:ln>
            <a:noFill/>
          </a:ln>
        </p:spPr>
      </p:pic>
      <p:pic>
        <p:nvPicPr>
          <p:cNvPr id="2598" name="Google Shape;2598;p321" descr="preencoded.png"/>
          <p:cNvPicPr preferRelativeResize="0"/>
          <p:nvPr/>
        </p:nvPicPr>
        <p:blipFill rotWithShape="1">
          <a:blip r:embed="rId5">
            <a:alphaModFix/>
          </a:blip>
          <a:srcRect/>
          <a:stretch/>
        </p:blipFill>
        <p:spPr>
          <a:xfrm rot="-2332658">
            <a:off x="8032837" y="2756575"/>
            <a:ext cx="108617" cy="108617"/>
          </a:xfrm>
          <a:prstGeom prst="rect">
            <a:avLst/>
          </a:prstGeom>
          <a:noFill/>
          <a:ln>
            <a:noFill/>
          </a:ln>
        </p:spPr>
      </p:pic>
      <p:pic>
        <p:nvPicPr>
          <p:cNvPr id="2599" name="Google Shape;2599;p321" descr="preencoded.png"/>
          <p:cNvPicPr preferRelativeResize="0"/>
          <p:nvPr/>
        </p:nvPicPr>
        <p:blipFill rotWithShape="1">
          <a:blip r:embed="rId5">
            <a:alphaModFix/>
          </a:blip>
          <a:srcRect/>
          <a:stretch/>
        </p:blipFill>
        <p:spPr>
          <a:xfrm rot="-2332658">
            <a:off x="4208438" y="3575556"/>
            <a:ext cx="108617" cy="108617"/>
          </a:xfrm>
          <a:prstGeom prst="rect">
            <a:avLst/>
          </a:prstGeom>
          <a:noFill/>
          <a:ln>
            <a:noFill/>
          </a:ln>
        </p:spPr>
      </p:pic>
      <p:pic>
        <p:nvPicPr>
          <p:cNvPr id="2600" name="Google Shape;2600;p321" descr="preencoded.png"/>
          <p:cNvPicPr preferRelativeResize="0"/>
          <p:nvPr/>
        </p:nvPicPr>
        <p:blipFill rotWithShape="1">
          <a:blip r:embed="rId5">
            <a:alphaModFix/>
          </a:blip>
          <a:srcRect/>
          <a:stretch/>
        </p:blipFill>
        <p:spPr>
          <a:xfrm rot="-2332658">
            <a:off x="1089895" y="4182148"/>
            <a:ext cx="108617" cy="108617"/>
          </a:xfrm>
          <a:prstGeom prst="rect">
            <a:avLst/>
          </a:prstGeom>
          <a:noFill/>
          <a:ln>
            <a:noFill/>
          </a:ln>
        </p:spPr>
      </p:pic>
      <p:pic>
        <p:nvPicPr>
          <p:cNvPr id="2601" name="Google Shape;2601;p321" descr="preencoded.png"/>
          <p:cNvPicPr preferRelativeResize="0"/>
          <p:nvPr/>
        </p:nvPicPr>
        <p:blipFill rotWithShape="1">
          <a:blip r:embed="rId5">
            <a:alphaModFix/>
          </a:blip>
          <a:srcRect/>
          <a:stretch/>
        </p:blipFill>
        <p:spPr>
          <a:xfrm rot="-2332658">
            <a:off x="8033480" y="2901902"/>
            <a:ext cx="108617" cy="108617"/>
          </a:xfrm>
          <a:prstGeom prst="rect">
            <a:avLst/>
          </a:prstGeom>
          <a:noFill/>
          <a:ln>
            <a:noFill/>
          </a:ln>
        </p:spPr>
      </p:pic>
      <p:sp>
        <p:nvSpPr>
          <p:cNvPr id="2602" name="Google Shape;2602;p321"/>
          <p:cNvSpPr/>
          <p:nvPr/>
        </p:nvSpPr>
        <p:spPr>
          <a:xfrm>
            <a:off x="1096467" y="6258367"/>
            <a:ext cx="6827600" cy="258800"/>
          </a:xfrm>
          <a:prstGeom prst="roundRect">
            <a:avLst>
              <a:gd name="adj" fmla="val 16667"/>
            </a:avLst>
          </a:prstGeom>
          <a:solidFill>
            <a:srgbClr val="758EA0"/>
          </a:solidFill>
          <a:ln>
            <a:noFill/>
          </a:ln>
        </p:spPr>
        <p:txBody>
          <a:bodyPr spcFirstLastPara="1" wrap="square" lIns="121900" tIns="121900" rIns="121900" bIns="12190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1333" b="1" i="0" u="none" strike="noStrike" kern="0" cap="none" spc="0" normalizeH="0" baseline="0" noProof="0">
                <a:ln>
                  <a:noFill/>
                </a:ln>
                <a:solidFill>
                  <a:srgbClr val="FCFCF8"/>
                </a:solidFill>
                <a:effectLst/>
                <a:uLnTx/>
                <a:uFillTx/>
                <a:latin typeface="Montserrat"/>
                <a:ea typeface="Montserrat"/>
                <a:cs typeface="Montserrat"/>
                <a:sym typeface="Montserrat"/>
              </a:rPr>
              <a:t>H1</a:t>
            </a:r>
            <a:endParaRPr kumimoji="0" sz="1333" b="1" i="0" u="none" strike="noStrike" kern="0" cap="none" spc="0" normalizeH="0" baseline="0" noProof="0">
              <a:ln>
                <a:noFill/>
              </a:ln>
              <a:solidFill>
                <a:srgbClr val="FCFCF8"/>
              </a:solidFill>
              <a:effectLst/>
              <a:uLnTx/>
              <a:uFillTx/>
              <a:latin typeface="Montserrat"/>
              <a:ea typeface="Montserrat"/>
              <a:cs typeface="Montserrat"/>
              <a:sym typeface="Montserrat"/>
            </a:endParaRPr>
          </a:p>
        </p:txBody>
      </p:sp>
      <p:sp>
        <p:nvSpPr>
          <p:cNvPr id="2603" name="Google Shape;2603;p321"/>
          <p:cNvSpPr/>
          <p:nvPr/>
        </p:nvSpPr>
        <p:spPr>
          <a:xfrm>
            <a:off x="8075767" y="6258367"/>
            <a:ext cx="2918000" cy="258800"/>
          </a:xfrm>
          <a:prstGeom prst="roundRect">
            <a:avLst>
              <a:gd name="adj" fmla="val 16667"/>
            </a:avLst>
          </a:prstGeom>
          <a:solidFill>
            <a:srgbClr val="758EA0"/>
          </a:solidFill>
          <a:ln>
            <a:noFill/>
          </a:ln>
        </p:spPr>
        <p:txBody>
          <a:bodyPr spcFirstLastPara="1" wrap="square" lIns="121900" tIns="121900" rIns="121900" bIns="12190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1333" b="1" i="0" u="none" strike="noStrike" kern="0" cap="none" spc="0" normalizeH="0" baseline="0" noProof="0">
                <a:ln>
                  <a:noFill/>
                </a:ln>
                <a:solidFill>
                  <a:srgbClr val="FCFCF8"/>
                </a:solidFill>
                <a:effectLst/>
                <a:uLnTx/>
                <a:uFillTx/>
                <a:latin typeface="Montserrat"/>
                <a:ea typeface="Montserrat"/>
                <a:cs typeface="Montserrat"/>
                <a:sym typeface="Montserrat"/>
              </a:rPr>
              <a:t>H2 &amp; beyond</a:t>
            </a:r>
            <a:endParaRPr kumimoji="0" sz="1333" b="1" i="0" u="none" strike="noStrike" kern="0" cap="none" spc="0" normalizeH="0" baseline="0" noProof="0">
              <a:ln>
                <a:noFill/>
              </a:ln>
              <a:solidFill>
                <a:srgbClr val="FCFCF8"/>
              </a:solidFill>
              <a:effectLst/>
              <a:uLnTx/>
              <a:uFillTx/>
              <a:latin typeface="Montserrat"/>
              <a:ea typeface="Montserrat"/>
              <a:cs typeface="Montserrat"/>
              <a:sym typeface="Montserrat"/>
            </a:endParaRPr>
          </a:p>
        </p:txBody>
      </p:sp>
      <p:pic>
        <p:nvPicPr>
          <p:cNvPr id="2604" name="Google Shape;2604;p321" descr="preencoded.png"/>
          <p:cNvPicPr preferRelativeResize="0"/>
          <p:nvPr/>
        </p:nvPicPr>
        <p:blipFill rotWithShape="1">
          <a:blip r:embed="rId5">
            <a:alphaModFix/>
          </a:blip>
          <a:srcRect/>
          <a:stretch/>
        </p:blipFill>
        <p:spPr>
          <a:xfrm rot="-2332658">
            <a:off x="1089895" y="4366298"/>
            <a:ext cx="108617" cy="108617"/>
          </a:xfrm>
          <a:prstGeom prst="rect">
            <a:avLst/>
          </a:prstGeom>
          <a:noFill/>
          <a:ln>
            <a:noFill/>
          </a:ln>
        </p:spPr>
      </p:pic>
      <p:pic>
        <p:nvPicPr>
          <p:cNvPr id="2605" name="Google Shape;2605;p321" descr="preencoded.png"/>
          <p:cNvPicPr preferRelativeResize="0"/>
          <p:nvPr/>
        </p:nvPicPr>
        <p:blipFill rotWithShape="1">
          <a:blip r:embed="rId5">
            <a:alphaModFix/>
          </a:blip>
          <a:srcRect/>
          <a:stretch/>
        </p:blipFill>
        <p:spPr>
          <a:xfrm rot="-2332658">
            <a:off x="4211895" y="2905470"/>
            <a:ext cx="108617" cy="108617"/>
          </a:xfrm>
          <a:prstGeom prst="rect">
            <a:avLst/>
          </a:prstGeom>
          <a:noFill/>
          <a:ln>
            <a:noFill/>
          </a:ln>
        </p:spPr>
      </p:pic>
      <p:pic>
        <p:nvPicPr>
          <p:cNvPr id="2606" name="Google Shape;2606;p321" descr="preencoded.png"/>
          <p:cNvPicPr preferRelativeResize="0"/>
          <p:nvPr/>
        </p:nvPicPr>
        <p:blipFill rotWithShape="1">
          <a:blip r:embed="rId5">
            <a:alphaModFix/>
          </a:blip>
          <a:srcRect/>
          <a:stretch/>
        </p:blipFill>
        <p:spPr>
          <a:xfrm rot="-2332658">
            <a:off x="8037030" y="3075154"/>
            <a:ext cx="108617" cy="108617"/>
          </a:xfrm>
          <a:prstGeom prst="rect">
            <a:avLst/>
          </a:prstGeom>
          <a:noFill/>
          <a:ln>
            <a:noFill/>
          </a:ln>
        </p:spPr>
      </p:pic>
      <p:pic>
        <p:nvPicPr>
          <p:cNvPr id="2607" name="Google Shape;2607;p321" descr="preencoded.png"/>
          <p:cNvPicPr preferRelativeResize="0"/>
          <p:nvPr/>
        </p:nvPicPr>
        <p:blipFill rotWithShape="1">
          <a:blip r:embed="rId5">
            <a:alphaModFix/>
          </a:blip>
          <a:srcRect/>
          <a:stretch/>
        </p:blipFill>
        <p:spPr>
          <a:xfrm rot="-2332658">
            <a:off x="4214309" y="3738756"/>
            <a:ext cx="108617" cy="10861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11"/>
        <p:cNvGrpSpPr/>
        <p:nvPr/>
      </p:nvGrpSpPr>
      <p:grpSpPr>
        <a:xfrm>
          <a:off x="0" y="0"/>
          <a:ext cx="0" cy="0"/>
          <a:chOff x="0" y="0"/>
          <a:chExt cx="0" cy="0"/>
        </a:xfrm>
      </p:grpSpPr>
      <p:sp>
        <p:nvSpPr>
          <p:cNvPr id="2612" name="Google Shape;2612;p322"/>
          <p:cNvSpPr/>
          <p:nvPr/>
        </p:nvSpPr>
        <p:spPr>
          <a:xfrm>
            <a:off x="4464333" y="2029396"/>
            <a:ext cx="3319200" cy="1555600"/>
          </a:xfrm>
          <a:prstGeom prst="roundRect">
            <a:avLst>
              <a:gd name="adj" fmla="val 16667"/>
            </a:avLst>
          </a:prstGeom>
          <a:solidFill>
            <a:srgbClr val="002948"/>
          </a:solidFill>
          <a:ln>
            <a:noFill/>
          </a:ln>
        </p:spPr>
        <p:txBody>
          <a:bodyPr spcFirstLastPara="1" wrap="square" lIns="60950" tIns="60950" rIns="60950" bIns="6095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613" name="Google Shape;2613;p322"/>
          <p:cNvSpPr/>
          <p:nvPr/>
        </p:nvSpPr>
        <p:spPr>
          <a:xfrm>
            <a:off x="4411233" y="3126737"/>
            <a:ext cx="3425400" cy="472400"/>
          </a:xfrm>
          <a:prstGeom prst="rect">
            <a:avLst/>
          </a:prstGeom>
          <a:noFill/>
          <a:ln>
            <a:noFill/>
          </a:ln>
        </p:spPr>
        <p:txBody>
          <a:bodyPr spcFirstLastPara="1" wrap="square" lIns="0" tIns="0" rIns="0" bIns="0" anchor="t"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100"/>
              <a:buFontTx/>
              <a:buNone/>
              <a:tabLst/>
              <a:defRPr/>
            </a:pPr>
            <a:r>
              <a:rPr kumimoji="0" lang="en" sz="1667" b="1" i="0" u="none" strike="noStrike" kern="0" cap="none" spc="0" normalizeH="0" baseline="0" noProof="0">
                <a:ln>
                  <a:noFill/>
                </a:ln>
                <a:solidFill>
                  <a:srgbClr val="FCFCF8"/>
                </a:solidFill>
                <a:effectLst/>
                <a:uLnTx/>
                <a:uFillTx/>
                <a:latin typeface="Montserrat"/>
                <a:ea typeface="Montserrat"/>
                <a:cs typeface="Montserrat"/>
                <a:sym typeface="Montserrat"/>
              </a:rPr>
              <a:t>Unified Suite Experience</a:t>
            </a:r>
            <a:endParaRPr kumimoji="0" sz="1667" b="1" i="0" u="none" strike="noStrike" kern="0" cap="none" spc="0" normalizeH="0" baseline="0" noProof="0">
              <a:ln>
                <a:noFill/>
              </a:ln>
              <a:solidFill>
                <a:srgbClr val="FCFCF8"/>
              </a:solidFill>
              <a:effectLst/>
              <a:uLnTx/>
              <a:uFillTx/>
              <a:latin typeface="Montserrat"/>
              <a:ea typeface="Montserrat"/>
              <a:cs typeface="Montserrat"/>
              <a:sym typeface="Montserrat"/>
            </a:endParaRPr>
          </a:p>
          <a:p>
            <a:pPr marL="0" marR="0" lvl="0" indent="0" algn="l" defTabSz="609630" rtl="0" eaLnBrk="1" fontAlgn="auto" latinLnBrk="0" hangingPunct="1">
              <a:lnSpc>
                <a:spcPct val="84666"/>
              </a:lnSpc>
              <a:spcBef>
                <a:spcPts val="0"/>
              </a:spcBef>
              <a:spcAft>
                <a:spcPts val="0"/>
              </a:spcAft>
              <a:buClr>
                <a:srgbClr val="11314A"/>
              </a:buClr>
              <a:buSzPts val="4500"/>
              <a:buFontTx/>
              <a:buNone/>
              <a:tabLst/>
              <a:defRPr/>
            </a:pPr>
            <a:endParaRPr kumimoji="0" sz="3000" b="0" i="0" u="none" strike="noStrike" kern="0" cap="none" spc="0" normalizeH="0" baseline="0" noProof="0">
              <a:ln>
                <a:noFill/>
              </a:ln>
              <a:solidFill>
                <a:srgbClr val="11314A"/>
              </a:solidFill>
              <a:effectLst/>
              <a:uLnTx/>
              <a:uFillTx/>
              <a:latin typeface="Montserrat"/>
              <a:ea typeface="Montserrat"/>
              <a:cs typeface="Montserrat"/>
              <a:sym typeface="Montserrat"/>
            </a:endParaRPr>
          </a:p>
        </p:txBody>
      </p:sp>
      <p:sp>
        <p:nvSpPr>
          <p:cNvPr id="2614" name="Google Shape;2614;p322"/>
          <p:cNvSpPr/>
          <p:nvPr/>
        </p:nvSpPr>
        <p:spPr>
          <a:xfrm>
            <a:off x="8219217" y="2029451"/>
            <a:ext cx="3319200" cy="1555600"/>
          </a:xfrm>
          <a:prstGeom prst="roundRect">
            <a:avLst>
              <a:gd name="adj" fmla="val 16667"/>
            </a:avLst>
          </a:prstGeom>
          <a:solidFill>
            <a:srgbClr val="002948"/>
          </a:solidFill>
          <a:ln>
            <a:noFill/>
          </a:ln>
        </p:spPr>
        <p:txBody>
          <a:bodyPr spcFirstLastPara="1" wrap="square" lIns="60950" tIns="60950" rIns="60950" bIns="6095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615" name="Google Shape;2615;p322"/>
          <p:cNvSpPr/>
          <p:nvPr/>
        </p:nvSpPr>
        <p:spPr>
          <a:xfrm>
            <a:off x="743759" y="3830950"/>
            <a:ext cx="3425400" cy="1428800"/>
          </a:xfrm>
          <a:prstGeom prst="rect">
            <a:avLst/>
          </a:prstGeom>
          <a:noFill/>
          <a:ln>
            <a:noFill/>
          </a:ln>
        </p:spPr>
        <p:txBody>
          <a:bodyPr spcFirstLastPara="1" wrap="square" lIns="0" tIns="0" rIns="0" bIns="0" anchor="t" anchorCtr="0">
            <a:noAutofit/>
          </a:bodyPr>
          <a:lstStyle/>
          <a:p>
            <a:pPr marL="228611" marR="0" lvl="0" indent="-198977" algn="l" defTabSz="609630" rtl="0" eaLnBrk="1" fontAlgn="auto" latinLnBrk="0" hangingPunct="1">
              <a:lnSpc>
                <a:spcPct val="115000"/>
              </a:lnSpc>
              <a:spcBef>
                <a:spcPts val="0"/>
              </a:spcBef>
              <a:spcAft>
                <a:spcPts val="0"/>
              </a:spcAft>
              <a:buClr>
                <a:srgbClr val="000000"/>
              </a:buClr>
              <a:buSzPts val="2000"/>
              <a:buFont typeface="Inter"/>
              <a:buChar char="●"/>
              <a:tabLst/>
              <a:defRPr/>
            </a:pPr>
            <a:r>
              <a:rPr kumimoji="0" lang="en" sz="1333" b="0" i="0" u="none" strike="noStrike" kern="0" cap="none" spc="0" normalizeH="0" baseline="0" noProof="0">
                <a:ln>
                  <a:noFill/>
                </a:ln>
                <a:solidFill>
                  <a:srgbClr val="000000"/>
                </a:solidFill>
                <a:effectLst/>
                <a:uLnTx/>
                <a:uFillTx/>
                <a:latin typeface="Inter"/>
                <a:ea typeface="Inter"/>
                <a:cs typeface="Inter"/>
                <a:sym typeface="Inter"/>
              </a:rPr>
              <a:t>Agentic CRM</a:t>
            </a:r>
            <a:endParaRPr kumimoji="0" sz="1333" b="0" i="1" u="none" strike="noStrike" kern="0" cap="none" spc="0" normalizeH="0" baseline="0" noProof="0">
              <a:ln>
                <a:noFill/>
              </a:ln>
              <a:solidFill>
                <a:srgbClr val="50B432"/>
              </a:solidFill>
              <a:effectLst/>
              <a:uLnTx/>
              <a:uFillTx/>
              <a:latin typeface="Inter"/>
              <a:ea typeface="Inter"/>
              <a:cs typeface="Inter"/>
              <a:sym typeface="Inter"/>
            </a:endParaRPr>
          </a:p>
          <a:p>
            <a:pPr marL="228611" marR="0" lvl="0" indent="-198977" algn="l" defTabSz="609630" rtl="0" eaLnBrk="1" fontAlgn="auto" latinLnBrk="0" hangingPunct="1">
              <a:lnSpc>
                <a:spcPct val="115000"/>
              </a:lnSpc>
              <a:spcBef>
                <a:spcPts val="0"/>
              </a:spcBef>
              <a:spcAft>
                <a:spcPts val="0"/>
              </a:spcAft>
              <a:buClr>
                <a:srgbClr val="000000"/>
              </a:buClr>
              <a:buSzPts val="2000"/>
              <a:buFont typeface="Inter"/>
              <a:buChar char="●"/>
              <a:tabLst/>
              <a:defRPr/>
            </a:pPr>
            <a:r>
              <a:rPr kumimoji="0" lang="en" sz="1333" b="0" i="0" u="none" strike="noStrike" kern="0" cap="none" spc="0" normalizeH="0" baseline="0" noProof="0">
                <a:ln>
                  <a:noFill/>
                </a:ln>
                <a:solidFill>
                  <a:srgbClr val="000000"/>
                </a:solidFill>
                <a:effectLst/>
                <a:uLnTx/>
                <a:uFillTx/>
                <a:latin typeface="Inter"/>
                <a:ea typeface="Inter"/>
                <a:cs typeface="Inter"/>
                <a:sym typeface="Inter"/>
              </a:rPr>
              <a:t>Winston Screen </a:t>
            </a:r>
            <a:endParaRPr kumimoji="0" sz="1333" b="0" i="0" u="none" strike="noStrike" kern="0" cap="none" spc="0" normalizeH="0" baseline="0" noProof="0">
              <a:ln>
                <a:noFill/>
              </a:ln>
              <a:solidFill>
                <a:srgbClr val="000000"/>
              </a:solidFill>
              <a:effectLst/>
              <a:uLnTx/>
              <a:uFillTx/>
              <a:latin typeface="Inter"/>
              <a:ea typeface="Inter"/>
              <a:cs typeface="Inter"/>
              <a:sym typeface="Inter"/>
            </a:endParaRPr>
          </a:p>
          <a:p>
            <a:pPr marL="228611" marR="0" lvl="0" indent="-198977" algn="l" defTabSz="609630" rtl="0" eaLnBrk="1" fontAlgn="auto" latinLnBrk="0" hangingPunct="1">
              <a:lnSpc>
                <a:spcPct val="115000"/>
              </a:lnSpc>
              <a:spcBef>
                <a:spcPts val="0"/>
              </a:spcBef>
              <a:spcAft>
                <a:spcPts val="0"/>
              </a:spcAft>
              <a:buClr>
                <a:srgbClr val="000000"/>
              </a:buClr>
              <a:buSzPts val="2000"/>
              <a:buFont typeface="Inter"/>
              <a:buChar char="●"/>
              <a:tabLst/>
              <a:defRPr/>
            </a:pPr>
            <a:r>
              <a:rPr kumimoji="0" lang="en" sz="1333" b="0" i="0" u="none" strike="noStrike" kern="0" cap="none" spc="0" normalizeH="0" baseline="0" noProof="0">
                <a:ln>
                  <a:noFill/>
                </a:ln>
                <a:solidFill>
                  <a:srgbClr val="000000"/>
                </a:solidFill>
                <a:effectLst/>
                <a:uLnTx/>
                <a:uFillTx/>
                <a:latin typeface="Inter"/>
                <a:ea typeface="Inter"/>
                <a:cs typeface="Inter"/>
                <a:sym typeface="Inter"/>
              </a:rPr>
              <a:t>Winston Interview</a:t>
            </a:r>
            <a:endParaRPr kumimoji="0" sz="1333" b="0" i="0" u="none" strike="noStrike" kern="0" cap="none" spc="0" normalizeH="0" baseline="0" noProof="0">
              <a:ln>
                <a:noFill/>
              </a:ln>
              <a:solidFill>
                <a:srgbClr val="000000"/>
              </a:solidFill>
              <a:effectLst/>
              <a:uLnTx/>
              <a:uFillTx/>
              <a:latin typeface="Inter"/>
              <a:ea typeface="Inter"/>
              <a:cs typeface="Inter"/>
              <a:sym typeface="Inter"/>
            </a:endParaRPr>
          </a:p>
          <a:p>
            <a:pPr marL="228611" marR="0" lvl="0" indent="-198977" algn="l" defTabSz="609630" rtl="0" eaLnBrk="1" fontAlgn="auto" latinLnBrk="0" hangingPunct="1">
              <a:lnSpc>
                <a:spcPct val="115000"/>
              </a:lnSpc>
              <a:spcBef>
                <a:spcPts val="0"/>
              </a:spcBef>
              <a:spcAft>
                <a:spcPts val="0"/>
              </a:spcAft>
              <a:buClr>
                <a:srgbClr val="000000"/>
              </a:buClr>
              <a:buSzPts val="2000"/>
              <a:buFont typeface="Inter"/>
              <a:buChar char="●"/>
              <a:tabLst/>
              <a:defRPr/>
            </a:pPr>
            <a:r>
              <a:rPr kumimoji="0" lang="en" sz="1333" b="0" i="0" u="none" strike="noStrike" kern="0" cap="none" spc="0" normalizeH="0" baseline="0" noProof="0">
                <a:ln>
                  <a:noFill/>
                </a:ln>
                <a:solidFill>
                  <a:srgbClr val="000000"/>
                </a:solidFill>
                <a:effectLst/>
                <a:uLnTx/>
                <a:uFillTx/>
                <a:latin typeface="Inter"/>
                <a:ea typeface="Inter"/>
                <a:cs typeface="Inter"/>
                <a:sym typeface="Inter"/>
              </a:rPr>
              <a:t>Winston Match Enhancements</a:t>
            </a:r>
            <a:endParaRPr kumimoji="0" sz="1333" b="0" i="0" u="none" strike="noStrike" kern="0" cap="none" spc="0" normalizeH="0" baseline="0" noProof="0">
              <a:ln>
                <a:noFill/>
              </a:ln>
              <a:solidFill>
                <a:srgbClr val="000000"/>
              </a:solidFill>
              <a:effectLst/>
              <a:uLnTx/>
              <a:uFillTx/>
              <a:latin typeface="Inter"/>
              <a:ea typeface="Inter"/>
              <a:cs typeface="Inter"/>
              <a:sym typeface="Inter"/>
            </a:endParaRPr>
          </a:p>
          <a:p>
            <a:pPr marL="228611" marR="0" lvl="0" indent="-198977" algn="l" defTabSz="609630" rtl="0" eaLnBrk="1" fontAlgn="auto" latinLnBrk="0" hangingPunct="1">
              <a:lnSpc>
                <a:spcPct val="115000"/>
              </a:lnSpc>
              <a:spcBef>
                <a:spcPts val="0"/>
              </a:spcBef>
              <a:spcAft>
                <a:spcPts val="0"/>
              </a:spcAft>
              <a:buClr>
                <a:srgbClr val="000000"/>
              </a:buClr>
              <a:buSzPts val="2000"/>
              <a:buFont typeface="Inter"/>
              <a:buChar char="●"/>
              <a:tabLst/>
              <a:defRPr/>
            </a:pPr>
            <a:r>
              <a:rPr kumimoji="0" lang="en" sz="1333" b="0" i="0" u="none" strike="noStrike" kern="0" cap="none" spc="0" normalizeH="0" baseline="0" noProof="0">
                <a:ln>
                  <a:noFill/>
                </a:ln>
                <a:solidFill>
                  <a:srgbClr val="000000"/>
                </a:solidFill>
                <a:effectLst/>
                <a:uLnTx/>
                <a:uFillTx/>
                <a:latin typeface="Inter"/>
                <a:ea typeface="Inter"/>
                <a:cs typeface="Inter"/>
                <a:sym typeface="Inter"/>
              </a:rPr>
              <a:t>Reverse Matching</a:t>
            </a:r>
            <a:endParaRPr kumimoji="0" sz="1333" b="0" i="0" u="none" strike="noStrike" kern="0" cap="none" spc="0" normalizeH="0" baseline="0" noProof="0">
              <a:ln>
                <a:noFill/>
              </a:ln>
              <a:solidFill>
                <a:srgbClr val="000000"/>
              </a:solidFill>
              <a:effectLst/>
              <a:uLnTx/>
              <a:uFillTx/>
              <a:latin typeface="Inter"/>
              <a:ea typeface="Inter"/>
              <a:cs typeface="Inter"/>
              <a:sym typeface="Inter"/>
            </a:endParaRPr>
          </a:p>
          <a:p>
            <a:pPr marL="228611" marR="0" lvl="0" indent="-198977" algn="l" defTabSz="609630" rtl="0" eaLnBrk="1" fontAlgn="auto" latinLnBrk="0" hangingPunct="1">
              <a:lnSpc>
                <a:spcPct val="115000"/>
              </a:lnSpc>
              <a:spcBef>
                <a:spcPts val="0"/>
              </a:spcBef>
              <a:spcAft>
                <a:spcPts val="0"/>
              </a:spcAft>
              <a:buClr>
                <a:srgbClr val="000000"/>
              </a:buClr>
              <a:buSzPts val="2000"/>
              <a:buFont typeface="Inter"/>
              <a:buChar char="●"/>
              <a:tabLst/>
              <a:defRPr/>
            </a:pPr>
            <a:r>
              <a:rPr kumimoji="0" lang="en" sz="1333" b="0" i="0" u="none" strike="noStrike" kern="0" cap="none" spc="0" normalizeH="0" baseline="0" noProof="0">
                <a:ln>
                  <a:noFill/>
                </a:ln>
                <a:solidFill>
                  <a:srgbClr val="000000"/>
                </a:solidFill>
                <a:effectLst/>
                <a:uLnTx/>
                <a:uFillTx/>
                <a:latin typeface="Inter"/>
                <a:ea typeface="Inter"/>
                <a:cs typeface="Inter"/>
                <a:sym typeface="Inter"/>
              </a:rPr>
              <a:t>Winston Chat Enhancements</a:t>
            </a:r>
            <a:endParaRPr kumimoji="0" sz="1333" b="0" i="0" u="none" strike="noStrike" kern="0" cap="none" spc="0" normalizeH="0" baseline="0" noProof="0">
              <a:ln>
                <a:noFill/>
              </a:ln>
              <a:solidFill>
                <a:srgbClr val="000000"/>
              </a:solidFill>
              <a:effectLst/>
              <a:uLnTx/>
              <a:uFillTx/>
              <a:latin typeface="Inter"/>
              <a:ea typeface="Inter"/>
              <a:cs typeface="Inter"/>
              <a:sym typeface="Inter"/>
            </a:endParaRPr>
          </a:p>
          <a:p>
            <a:pPr marL="228611" marR="0" lvl="0" indent="-198977" algn="l" defTabSz="609630" rtl="0" eaLnBrk="1" fontAlgn="auto" latinLnBrk="0" hangingPunct="1">
              <a:lnSpc>
                <a:spcPct val="115000"/>
              </a:lnSpc>
              <a:spcBef>
                <a:spcPts val="0"/>
              </a:spcBef>
              <a:spcAft>
                <a:spcPts val="0"/>
              </a:spcAft>
              <a:buClr>
                <a:srgbClr val="000000"/>
              </a:buClr>
              <a:buSzPts val="2000"/>
              <a:buFont typeface="Inter"/>
              <a:buChar char="●"/>
              <a:tabLst/>
              <a:defRPr/>
            </a:pPr>
            <a:r>
              <a:rPr kumimoji="0" lang="en" sz="1333" b="0" i="0" u="none" strike="noStrike" kern="0" cap="none" spc="0" normalizeH="0" baseline="0" noProof="0">
                <a:ln>
                  <a:noFill/>
                </a:ln>
                <a:solidFill>
                  <a:srgbClr val="000000"/>
                </a:solidFill>
                <a:effectLst/>
                <a:uLnTx/>
                <a:uFillTx/>
                <a:latin typeface="Inter"/>
                <a:ea typeface="Inter"/>
                <a:cs typeface="Inter"/>
                <a:sym typeface="Inter"/>
              </a:rPr>
              <a:t>Winston Chat for SF Recruiting</a:t>
            </a:r>
            <a:endParaRPr kumimoji="0" sz="1333" b="0" i="0" u="none" strike="noStrike" kern="0" cap="none" spc="0" normalizeH="0" baseline="0" noProof="0">
              <a:ln>
                <a:noFill/>
              </a:ln>
              <a:solidFill>
                <a:srgbClr val="000000"/>
              </a:solidFill>
              <a:effectLst/>
              <a:uLnTx/>
              <a:uFillTx/>
              <a:latin typeface="Inter"/>
              <a:ea typeface="Inter"/>
              <a:cs typeface="Inter"/>
              <a:sym typeface="Inter"/>
            </a:endParaRPr>
          </a:p>
          <a:p>
            <a:pPr marL="228611" marR="0" lvl="0" indent="-198977" algn="l" defTabSz="609630" rtl="0" eaLnBrk="1" fontAlgn="auto" latinLnBrk="0" hangingPunct="1">
              <a:lnSpc>
                <a:spcPct val="115000"/>
              </a:lnSpc>
              <a:spcBef>
                <a:spcPts val="0"/>
              </a:spcBef>
              <a:spcAft>
                <a:spcPts val="0"/>
              </a:spcAft>
              <a:buClr>
                <a:srgbClr val="000000"/>
              </a:buClr>
              <a:buSzPts val="2000"/>
              <a:buFont typeface="Inter"/>
              <a:buChar char="●"/>
              <a:tabLst/>
              <a:defRPr/>
            </a:pPr>
            <a:r>
              <a:rPr kumimoji="0" lang="en" sz="1333" b="0" i="0" u="none" strike="noStrike" kern="0" cap="none" spc="0" normalizeH="0" baseline="0" noProof="0">
                <a:ln>
                  <a:noFill/>
                </a:ln>
                <a:solidFill>
                  <a:srgbClr val="000000"/>
                </a:solidFill>
                <a:effectLst/>
                <a:uLnTx/>
                <a:uFillTx/>
                <a:latin typeface="Inter"/>
                <a:ea typeface="Inter"/>
                <a:cs typeface="Inter"/>
                <a:sym typeface="Inter"/>
              </a:rPr>
              <a:t>Winston Companion Enhancements</a:t>
            </a:r>
            <a:endParaRPr kumimoji="0" sz="1333" b="0" i="0" u="none" strike="noStrike" kern="0" cap="none" spc="0" normalizeH="0" baseline="0" noProof="0">
              <a:ln>
                <a:noFill/>
              </a:ln>
              <a:solidFill>
                <a:srgbClr val="000000"/>
              </a:solidFill>
              <a:effectLst/>
              <a:uLnTx/>
              <a:uFillTx/>
              <a:latin typeface="Inter"/>
              <a:ea typeface="Inter"/>
              <a:cs typeface="Inter"/>
              <a:sym typeface="Inter"/>
            </a:endParaRPr>
          </a:p>
          <a:p>
            <a:pPr marL="228611" marR="0" lvl="0" indent="-198977" algn="l" defTabSz="609630" rtl="0" eaLnBrk="1" fontAlgn="auto" latinLnBrk="0" hangingPunct="1">
              <a:lnSpc>
                <a:spcPct val="115000"/>
              </a:lnSpc>
              <a:spcBef>
                <a:spcPts val="0"/>
              </a:spcBef>
              <a:spcAft>
                <a:spcPts val="0"/>
              </a:spcAft>
              <a:buClr>
                <a:srgbClr val="000000"/>
              </a:buClr>
              <a:buSzPts val="2000"/>
              <a:buFont typeface="Inter"/>
              <a:buChar char="●"/>
              <a:tabLst/>
              <a:defRPr/>
            </a:pPr>
            <a:r>
              <a:rPr kumimoji="0" lang="en" sz="1333" b="0" i="0" u="none" strike="noStrike" kern="0" cap="none" spc="0" normalizeH="0" baseline="0" noProof="0">
                <a:ln>
                  <a:noFill/>
                </a:ln>
                <a:solidFill>
                  <a:srgbClr val="000000"/>
                </a:solidFill>
                <a:effectLst/>
                <a:uLnTx/>
                <a:uFillTx/>
                <a:latin typeface="Inter"/>
                <a:ea typeface="Inter"/>
                <a:cs typeface="Inter"/>
                <a:sym typeface="Inter"/>
              </a:rPr>
              <a:t>Agentic Ecosystem</a:t>
            </a:r>
            <a:endParaRPr kumimoji="0" sz="1500" b="0" i="0" u="none" strike="noStrike" kern="0" cap="none" spc="0" normalizeH="0" baseline="0" noProof="0">
              <a:ln>
                <a:noFill/>
              </a:ln>
              <a:solidFill>
                <a:srgbClr val="11314A"/>
              </a:solidFill>
              <a:effectLst/>
              <a:uLnTx/>
              <a:uFillTx/>
              <a:latin typeface="Inter"/>
              <a:ea typeface="Inter"/>
              <a:cs typeface="Inter"/>
              <a:sym typeface="Inter"/>
            </a:endParaRPr>
          </a:p>
        </p:txBody>
      </p:sp>
      <p:sp>
        <p:nvSpPr>
          <p:cNvPr id="2616" name="Google Shape;2616;p322"/>
          <p:cNvSpPr/>
          <p:nvPr/>
        </p:nvSpPr>
        <p:spPr>
          <a:xfrm>
            <a:off x="8166117" y="3126787"/>
            <a:ext cx="3425400" cy="412000"/>
          </a:xfrm>
          <a:prstGeom prst="rect">
            <a:avLst/>
          </a:prstGeom>
          <a:noFill/>
          <a:ln>
            <a:noFill/>
          </a:ln>
        </p:spPr>
        <p:txBody>
          <a:bodyPr spcFirstLastPara="1" wrap="square" lIns="0" tIns="0" rIns="0" bIns="0" anchor="t"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100"/>
              <a:buFontTx/>
              <a:buNone/>
              <a:tabLst/>
              <a:defRPr/>
            </a:pPr>
            <a:r>
              <a:rPr kumimoji="0" lang="en" sz="1667" b="1" i="0" u="none" strike="noStrike" kern="0" cap="none" spc="0" normalizeH="0" baseline="0" noProof="0">
                <a:ln>
                  <a:noFill/>
                </a:ln>
                <a:solidFill>
                  <a:srgbClr val="FCFCF8"/>
                </a:solidFill>
                <a:effectLst/>
                <a:uLnTx/>
                <a:uFillTx/>
                <a:latin typeface="Montserrat"/>
                <a:ea typeface="Montserrat"/>
                <a:cs typeface="Montserrat"/>
                <a:sym typeface="Montserrat"/>
              </a:rPr>
              <a:t>Trust at The Core</a:t>
            </a:r>
            <a:endParaRPr kumimoji="0" sz="3000" b="0" i="0" u="none" strike="noStrike" kern="0" cap="none" spc="0" normalizeH="0" baseline="0" noProof="0">
              <a:ln>
                <a:noFill/>
              </a:ln>
              <a:solidFill>
                <a:srgbClr val="11314A"/>
              </a:solidFill>
              <a:effectLst/>
              <a:uLnTx/>
              <a:uFillTx/>
              <a:latin typeface="Montserrat"/>
              <a:ea typeface="Montserrat"/>
              <a:cs typeface="Montserrat"/>
              <a:sym typeface="Montserrat"/>
            </a:endParaRPr>
          </a:p>
        </p:txBody>
      </p:sp>
      <p:sp>
        <p:nvSpPr>
          <p:cNvPr id="2617" name="Google Shape;2617;p322"/>
          <p:cNvSpPr/>
          <p:nvPr/>
        </p:nvSpPr>
        <p:spPr>
          <a:xfrm>
            <a:off x="1047750" y="1219200"/>
            <a:ext cx="10242600" cy="641400"/>
          </a:xfrm>
          <a:prstGeom prst="rect">
            <a:avLst/>
          </a:prstGeom>
          <a:noFill/>
          <a:ln>
            <a:noFill/>
          </a:ln>
        </p:spPr>
        <p:txBody>
          <a:bodyPr spcFirstLastPara="1" wrap="square" lIns="0" tIns="0" rIns="0" bIns="0" anchor="t" anchorCtr="0">
            <a:noAutofit/>
          </a:bodyPr>
          <a:lstStyle/>
          <a:p>
            <a:pPr marL="0" marR="0" lvl="0" indent="0" algn="ctr" defTabSz="609630" rtl="0" eaLnBrk="1" fontAlgn="auto" latinLnBrk="0" hangingPunct="1">
              <a:lnSpc>
                <a:spcPct val="77608"/>
              </a:lnSpc>
              <a:spcBef>
                <a:spcPts val="0"/>
              </a:spcBef>
              <a:spcAft>
                <a:spcPts val="0"/>
              </a:spcAft>
              <a:buClr>
                <a:srgbClr val="11314A"/>
              </a:buClr>
              <a:buSzPts val="7000"/>
              <a:buFontTx/>
              <a:buNone/>
              <a:tabLst/>
              <a:defRPr/>
            </a:pPr>
            <a:r>
              <a:rPr kumimoji="0" lang="en" sz="4667" b="0" i="0" u="none" strike="noStrike" kern="0" cap="none" spc="0" normalizeH="0" baseline="0" noProof="0">
                <a:ln>
                  <a:noFill/>
                </a:ln>
                <a:solidFill>
                  <a:srgbClr val="11314A"/>
                </a:solidFill>
                <a:effectLst/>
                <a:uLnTx/>
                <a:uFillTx/>
                <a:latin typeface="Montserrat Medium"/>
                <a:ea typeface="Montserrat Medium"/>
                <a:cs typeface="Montserrat Medium"/>
                <a:sym typeface="Montserrat Medium"/>
              </a:rPr>
              <a:t>H1 2026 Roadmap </a:t>
            </a:r>
            <a:r>
              <a:rPr kumimoji="0" lang="en" sz="4667" b="0" i="1" u="none" strike="noStrike" kern="0" cap="none" spc="0" normalizeH="0" baseline="0" noProof="0">
                <a:ln>
                  <a:noFill/>
                </a:ln>
                <a:solidFill>
                  <a:srgbClr val="37B971"/>
                </a:solidFill>
                <a:effectLst/>
                <a:uLnTx/>
                <a:uFillTx/>
                <a:latin typeface="Montserrat ExtraBold"/>
                <a:ea typeface="Montserrat ExtraBold"/>
                <a:cs typeface="Montserrat ExtraBold"/>
                <a:sym typeface="Montserrat ExtraBold"/>
              </a:rPr>
              <a:t>Focus Areas</a:t>
            </a:r>
            <a:endParaRPr kumimoji="0" sz="4667"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609630" rtl="0" eaLnBrk="1" fontAlgn="auto" latinLnBrk="0" hangingPunct="1">
              <a:lnSpc>
                <a:spcPct val="77608"/>
              </a:lnSpc>
              <a:spcBef>
                <a:spcPts val="0"/>
              </a:spcBef>
              <a:spcAft>
                <a:spcPts val="0"/>
              </a:spcAft>
              <a:buClr>
                <a:srgbClr val="11314A"/>
              </a:buClr>
              <a:buSzPts val="6900"/>
              <a:buFontTx/>
              <a:buNone/>
              <a:tabLst/>
              <a:defRPr/>
            </a:pPr>
            <a:endParaRPr kumimoji="0" sz="4600" b="0" i="0" u="none" strike="noStrike" kern="0" cap="none" spc="0" normalizeH="0" baseline="0" noProof="0">
              <a:ln>
                <a:noFill/>
              </a:ln>
              <a:solidFill>
                <a:srgbClr val="11314A"/>
              </a:solidFill>
              <a:effectLst/>
              <a:uLnTx/>
              <a:uFillTx/>
              <a:latin typeface="Montserrat Medium"/>
              <a:ea typeface="Montserrat Medium"/>
              <a:cs typeface="Montserrat Medium"/>
              <a:sym typeface="Montserrat Medium"/>
            </a:endParaRPr>
          </a:p>
        </p:txBody>
      </p:sp>
      <p:pic>
        <p:nvPicPr>
          <p:cNvPr id="2618" name="Google Shape;2618;p322" title="facebook_large.gif"/>
          <p:cNvPicPr preferRelativeResize="0"/>
          <p:nvPr/>
        </p:nvPicPr>
        <p:blipFill rotWithShape="1">
          <a:blip r:embed="rId3">
            <a:alphaModFix/>
          </a:blip>
          <a:srcRect l="21942" r="21942"/>
          <a:stretch/>
        </p:blipFill>
        <p:spPr>
          <a:xfrm>
            <a:off x="5670750" y="2171308"/>
            <a:ext cx="853277" cy="914400"/>
          </a:xfrm>
          <a:prstGeom prst="rect">
            <a:avLst/>
          </a:prstGeom>
          <a:noFill/>
          <a:ln>
            <a:noFill/>
          </a:ln>
        </p:spPr>
      </p:pic>
      <p:pic>
        <p:nvPicPr>
          <p:cNvPr id="2619" name="Google Shape;2619;p322" title="security_large.gif"/>
          <p:cNvPicPr preferRelativeResize="0"/>
          <p:nvPr/>
        </p:nvPicPr>
        <p:blipFill rotWithShape="1">
          <a:blip r:embed="rId4">
            <a:alphaModFix/>
          </a:blip>
          <a:srcRect t="1775" b="1775"/>
          <a:stretch/>
        </p:blipFill>
        <p:spPr>
          <a:xfrm>
            <a:off x="9090542" y="2171292"/>
            <a:ext cx="1576543" cy="914400"/>
          </a:xfrm>
          <a:prstGeom prst="rect">
            <a:avLst/>
          </a:prstGeom>
          <a:noFill/>
          <a:ln>
            <a:noFill/>
          </a:ln>
        </p:spPr>
      </p:pic>
      <p:sp>
        <p:nvSpPr>
          <p:cNvPr id="2620" name="Google Shape;2620;p322"/>
          <p:cNvSpPr/>
          <p:nvPr/>
        </p:nvSpPr>
        <p:spPr>
          <a:xfrm>
            <a:off x="656350" y="2007042"/>
            <a:ext cx="3319200" cy="1555600"/>
          </a:xfrm>
          <a:prstGeom prst="roundRect">
            <a:avLst>
              <a:gd name="adj" fmla="val 16667"/>
            </a:avLst>
          </a:prstGeom>
          <a:solidFill>
            <a:srgbClr val="002948"/>
          </a:solidFill>
          <a:ln>
            <a:noFill/>
          </a:ln>
        </p:spPr>
        <p:txBody>
          <a:bodyPr spcFirstLastPara="1" wrap="square" lIns="60950" tIns="60950" rIns="60950" bIns="6095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621" name="Google Shape;2621;p322"/>
          <p:cNvSpPr/>
          <p:nvPr/>
        </p:nvSpPr>
        <p:spPr>
          <a:xfrm>
            <a:off x="603250" y="3090684"/>
            <a:ext cx="3425400" cy="369400"/>
          </a:xfrm>
          <a:prstGeom prst="rect">
            <a:avLst/>
          </a:prstGeom>
          <a:noFill/>
          <a:ln>
            <a:noFill/>
          </a:ln>
        </p:spPr>
        <p:txBody>
          <a:bodyPr spcFirstLastPara="1" wrap="square" lIns="0" tIns="0" rIns="0" bIns="0" anchor="t"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100"/>
              <a:buFontTx/>
              <a:buNone/>
              <a:tabLst/>
              <a:defRPr/>
            </a:pPr>
            <a:r>
              <a:rPr kumimoji="0" lang="en" sz="1667" b="1" i="0" u="none" strike="noStrike" kern="0" cap="none" spc="0" normalizeH="0" baseline="0" noProof="0">
                <a:ln>
                  <a:noFill/>
                </a:ln>
                <a:solidFill>
                  <a:srgbClr val="FCFCF8"/>
                </a:solidFill>
                <a:effectLst/>
                <a:uLnTx/>
                <a:uFillTx/>
                <a:latin typeface="Montserrat"/>
                <a:ea typeface="Montserrat"/>
                <a:cs typeface="Montserrat"/>
                <a:sym typeface="Montserrat"/>
              </a:rPr>
              <a:t>Agentic SmartOS</a:t>
            </a:r>
            <a:endParaRPr kumimoji="0" sz="3000" b="0" i="0" u="none" strike="noStrike" kern="0" cap="none" spc="0" normalizeH="0" baseline="0" noProof="0">
              <a:ln>
                <a:noFill/>
              </a:ln>
              <a:solidFill>
                <a:srgbClr val="11314A"/>
              </a:solidFill>
              <a:effectLst/>
              <a:uLnTx/>
              <a:uFillTx/>
              <a:latin typeface="Montserrat"/>
              <a:ea typeface="Montserrat"/>
              <a:cs typeface="Montserrat"/>
              <a:sym typeface="Montserrat"/>
            </a:endParaRPr>
          </a:p>
        </p:txBody>
      </p:sp>
      <p:sp>
        <p:nvSpPr>
          <p:cNvPr id="2622" name="Google Shape;2622;p322"/>
          <p:cNvSpPr/>
          <p:nvPr/>
        </p:nvSpPr>
        <p:spPr>
          <a:xfrm>
            <a:off x="4466967" y="3830950"/>
            <a:ext cx="3319200" cy="1228600"/>
          </a:xfrm>
          <a:prstGeom prst="rect">
            <a:avLst/>
          </a:prstGeom>
          <a:noFill/>
          <a:ln>
            <a:noFill/>
          </a:ln>
        </p:spPr>
        <p:txBody>
          <a:bodyPr spcFirstLastPara="1" wrap="square" lIns="0" tIns="0" rIns="0" bIns="0" anchor="t" anchorCtr="0">
            <a:noAutofit/>
          </a:bodyPr>
          <a:lstStyle/>
          <a:p>
            <a:pPr marL="228611" marR="0" lvl="0" indent="-198977" algn="l" defTabSz="609630" rtl="0" eaLnBrk="1" fontAlgn="auto" latinLnBrk="0" hangingPunct="1">
              <a:lnSpc>
                <a:spcPct val="115000"/>
              </a:lnSpc>
              <a:spcBef>
                <a:spcPts val="0"/>
              </a:spcBef>
              <a:spcAft>
                <a:spcPts val="0"/>
              </a:spcAft>
              <a:buClr>
                <a:srgbClr val="000000"/>
              </a:buClr>
              <a:buSzPts val="2000"/>
              <a:buFont typeface="Inter"/>
              <a:buChar char="●"/>
              <a:tabLst/>
              <a:defRPr/>
            </a:pPr>
            <a:r>
              <a:rPr kumimoji="0" lang="en" sz="1333" b="0" i="0" u="none" strike="noStrike" kern="0" cap="none" spc="0" normalizeH="0" baseline="0" noProof="0">
                <a:ln>
                  <a:noFill/>
                </a:ln>
                <a:solidFill>
                  <a:srgbClr val="000000"/>
                </a:solidFill>
                <a:effectLst/>
                <a:uLnTx/>
                <a:uFillTx/>
                <a:latin typeface="Inter"/>
                <a:ea typeface="Inter"/>
                <a:cs typeface="Inter"/>
                <a:sym typeface="Inter"/>
              </a:rPr>
              <a:t>Deep integration with SAP</a:t>
            </a:r>
            <a:endParaRPr kumimoji="0" sz="1333" b="0" i="0" u="none" strike="noStrike" kern="0" cap="none" spc="0" normalizeH="0" baseline="0" noProof="0">
              <a:ln>
                <a:noFill/>
              </a:ln>
              <a:solidFill>
                <a:srgbClr val="000000"/>
              </a:solidFill>
              <a:effectLst/>
              <a:uLnTx/>
              <a:uFillTx/>
              <a:latin typeface="Inter"/>
              <a:ea typeface="Inter"/>
              <a:cs typeface="Inter"/>
              <a:sym typeface="Inter"/>
            </a:endParaRPr>
          </a:p>
          <a:p>
            <a:pPr marL="228611" marR="0" lvl="0" indent="-198977" algn="l" defTabSz="609630" rtl="0" eaLnBrk="1" fontAlgn="auto" latinLnBrk="0" hangingPunct="1">
              <a:lnSpc>
                <a:spcPct val="115000"/>
              </a:lnSpc>
              <a:spcBef>
                <a:spcPts val="0"/>
              </a:spcBef>
              <a:spcAft>
                <a:spcPts val="0"/>
              </a:spcAft>
              <a:buClr>
                <a:srgbClr val="000000"/>
              </a:buClr>
              <a:buSzPts val="2000"/>
              <a:buFont typeface="Inter"/>
              <a:buChar char="●"/>
              <a:tabLst/>
              <a:defRPr/>
            </a:pPr>
            <a:r>
              <a:rPr kumimoji="0" lang="en" sz="1333" b="0" i="0" u="none" strike="noStrike" kern="0" cap="none" spc="0" normalizeH="0" baseline="0" noProof="0">
                <a:ln>
                  <a:noFill/>
                </a:ln>
                <a:solidFill>
                  <a:srgbClr val="000000"/>
                </a:solidFill>
                <a:effectLst/>
                <a:uLnTx/>
                <a:uFillTx/>
                <a:latin typeface="Inter"/>
                <a:ea typeface="Inter"/>
                <a:cs typeface="Inter"/>
                <a:sym typeface="Inter"/>
              </a:rPr>
              <a:t>Seamless SSO login</a:t>
            </a:r>
            <a:endParaRPr kumimoji="0" sz="1333" b="0" i="0" u="none" strike="noStrike" kern="0" cap="none" spc="0" normalizeH="0" baseline="0" noProof="0">
              <a:ln>
                <a:noFill/>
              </a:ln>
              <a:solidFill>
                <a:srgbClr val="000000"/>
              </a:solidFill>
              <a:effectLst/>
              <a:uLnTx/>
              <a:uFillTx/>
              <a:latin typeface="Inter"/>
              <a:ea typeface="Inter"/>
              <a:cs typeface="Inter"/>
              <a:sym typeface="Inter"/>
            </a:endParaRPr>
          </a:p>
          <a:p>
            <a:pPr marL="228611" marR="0" lvl="0" indent="-198977" algn="l" defTabSz="609630" rtl="0" eaLnBrk="1" fontAlgn="auto" latinLnBrk="0" hangingPunct="1">
              <a:lnSpc>
                <a:spcPct val="115000"/>
              </a:lnSpc>
              <a:spcBef>
                <a:spcPts val="0"/>
              </a:spcBef>
              <a:spcAft>
                <a:spcPts val="0"/>
              </a:spcAft>
              <a:buClr>
                <a:srgbClr val="000000"/>
              </a:buClr>
              <a:buSzPts val="2000"/>
              <a:buFont typeface="Inter"/>
              <a:buChar char="●"/>
              <a:tabLst/>
              <a:defRPr/>
            </a:pPr>
            <a:r>
              <a:rPr kumimoji="0" lang="en" sz="1333" b="0" i="0" u="none" strike="noStrike" kern="0" cap="none" spc="0" normalizeH="0" baseline="0" noProof="0">
                <a:ln>
                  <a:noFill/>
                </a:ln>
                <a:solidFill>
                  <a:srgbClr val="000000"/>
                </a:solidFill>
                <a:effectLst/>
                <a:uLnTx/>
                <a:uFillTx/>
                <a:latin typeface="Inter"/>
                <a:ea typeface="Inter"/>
                <a:cs typeface="Inter"/>
                <a:sym typeface="Inter"/>
              </a:rPr>
              <a:t>Consistent HCM data &amp; sync</a:t>
            </a:r>
            <a:endParaRPr kumimoji="0" sz="1333" b="0" i="0" u="none" strike="noStrike" kern="0" cap="none" spc="0" normalizeH="0" baseline="0" noProof="0">
              <a:ln>
                <a:noFill/>
              </a:ln>
              <a:solidFill>
                <a:srgbClr val="000000"/>
              </a:solidFill>
              <a:effectLst/>
              <a:uLnTx/>
              <a:uFillTx/>
              <a:latin typeface="Inter"/>
              <a:ea typeface="Inter"/>
              <a:cs typeface="Inter"/>
              <a:sym typeface="Inter"/>
            </a:endParaRPr>
          </a:p>
          <a:p>
            <a:pPr marL="228611" marR="0" lvl="0" indent="-198977" algn="l" defTabSz="609630" rtl="0" eaLnBrk="1" fontAlgn="auto" latinLnBrk="0" hangingPunct="1">
              <a:lnSpc>
                <a:spcPct val="115000"/>
              </a:lnSpc>
              <a:spcBef>
                <a:spcPts val="0"/>
              </a:spcBef>
              <a:spcAft>
                <a:spcPts val="0"/>
              </a:spcAft>
              <a:buClr>
                <a:srgbClr val="000000"/>
              </a:buClr>
              <a:buSzPts val="2000"/>
              <a:buFont typeface="Inter"/>
              <a:buChar char="●"/>
              <a:tabLst/>
              <a:defRPr/>
            </a:pPr>
            <a:r>
              <a:rPr kumimoji="0" lang="en" sz="1333" b="0" i="0" u="none" strike="noStrike" kern="0" cap="none" spc="0" normalizeH="0" baseline="0" noProof="0">
                <a:ln>
                  <a:noFill/>
                </a:ln>
                <a:solidFill>
                  <a:srgbClr val="000000"/>
                </a:solidFill>
                <a:effectLst/>
                <a:uLnTx/>
                <a:uFillTx/>
                <a:latin typeface="Inter"/>
                <a:ea typeface="Inter"/>
                <a:cs typeface="Inter"/>
                <a:sym typeface="Inter"/>
              </a:rPr>
              <a:t>Unified product navigation</a:t>
            </a:r>
            <a:endParaRPr kumimoji="0" sz="1333" b="0" i="0" u="none" strike="noStrike" kern="0" cap="none" spc="0" normalizeH="0" baseline="0" noProof="0">
              <a:ln>
                <a:noFill/>
              </a:ln>
              <a:solidFill>
                <a:srgbClr val="000000"/>
              </a:solidFill>
              <a:effectLst/>
              <a:uLnTx/>
              <a:uFillTx/>
              <a:latin typeface="Inter"/>
              <a:ea typeface="Inter"/>
              <a:cs typeface="Inter"/>
              <a:sym typeface="Inter"/>
            </a:endParaRPr>
          </a:p>
          <a:p>
            <a:pPr marL="228611" marR="0" lvl="0" indent="-198977" algn="l" defTabSz="609630" rtl="0" eaLnBrk="1" fontAlgn="auto" latinLnBrk="0" hangingPunct="1">
              <a:lnSpc>
                <a:spcPct val="115000"/>
              </a:lnSpc>
              <a:spcBef>
                <a:spcPts val="0"/>
              </a:spcBef>
              <a:spcAft>
                <a:spcPts val="0"/>
              </a:spcAft>
              <a:buClr>
                <a:srgbClr val="000000"/>
              </a:buClr>
              <a:buSzPts val="2000"/>
              <a:buFont typeface="Inter"/>
              <a:buChar char="●"/>
              <a:tabLst/>
              <a:defRPr/>
            </a:pPr>
            <a:r>
              <a:rPr kumimoji="0" lang="en" sz="1333" b="0" i="0" u="none" strike="noStrike" kern="0" cap="none" spc="0" normalizeH="0" baseline="0" noProof="0">
                <a:ln>
                  <a:noFill/>
                </a:ln>
                <a:solidFill>
                  <a:srgbClr val="000000"/>
                </a:solidFill>
                <a:effectLst/>
                <a:uLnTx/>
                <a:uFillTx/>
                <a:latin typeface="Inter"/>
                <a:ea typeface="Inter"/>
                <a:cs typeface="Inter"/>
                <a:sym typeface="Inter"/>
              </a:rPr>
              <a:t>AI-based migration acceleration tools</a:t>
            </a:r>
            <a:endParaRPr kumimoji="0" sz="1333" b="0" i="0" u="none" strike="noStrike" kern="0" cap="none" spc="0" normalizeH="0" baseline="0" noProof="0">
              <a:ln>
                <a:noFill/>
              </a:ln>
              <a:solidFill>
                <a:srgbClr val="000000"/>
              </a:solidFill>
              <a:effectLst/>
              <a:uLnTx/>
              <a:uFillTx/>
              <a:latin typeface="Inter"/>
              <a:ea typeface="Inter"/>
              <a:cs typeface="Inter"/>
              <a:sym typeface="Inter"/>
            </a:endParaRPr>
          </a:p>
          <a:p>
            <a:pPr marL="0" marR="0" lvl="0" indent="0" algn="ctr" defTabSz="609630" rtl="0" eaLnBrk="1" fontAlgn="auto" latinLnBrk="0" hangingPunct="1">
              <a:lnSpc>
                <a:spcPct val="115000"/>
              </a:lnSpc>
              <a:spcBef>
                <a:spcPts val="0"/>
              </a:spcBef>
              <a:spcAft>
                <a:spcPts val="0"/>
              </a:spcAft>
              <a:buClr>
                <a:srgbClr val="11314A"/>
              </a:buClr>
              <a:buSzPts val="2250"/>
              <a:buFontTx/>
              <a:buNone/>
              <a:tabLst/>
              <a:defRPr/>
            </a:pPr>
            <a:endParaRPr kumimoji="0" sz="1500" b="0" i="0" u="none" strike="noStrike" kern="0" cap="none" spc="0" normalizeH="0" baseline="0" noProof="0">
              <a:ln>
                <a:noFill/>
              </a:ln>
              <a:solidFill>
                <a:srgbClr val="11314A"/>
              </a:solidFill>
              <a:effectLst/>
              <a:uLnTx/>
              <a:uFillTx/>
              <a:latin typeface="Inter"/>
              <a:ea typeface="Inter"/>
              <a:cs typeface="Inter"/>
              <a:sym typeface="Inter"/>
            </a:endParaRPr>
          </a:p>
        </p:txBody>
      </p:sp>
      <p:sp>
        <p:nvSpPr>
          <p:cNvPr id="2623" name="Google Shape;2623;p322"/>
          <p:cNvSpPr/>
          <p:nvPr/>
        </p:nvSpPr>
        <p:spPr>
          <a:xfrm>
            <a:off x="8229709" y="3830950"/>
            <a:ext cx="3274400" cy="914400"/>
          </a:xfrm>
          <a:prstGeom prst="rect">
            <a:avLst/>
          </a:prstGeom>
          <a:noFill/>
          <a:ln>
            <a:noFill/>
          </a:ln>
        </p:spPr>
        <p:txBody>
          <a:bodyPr spcFirstLastPara="1" wrap="square" lIns="0" tIns="0" rIns="0" bIns="0" anchor="t" anchorCtr="0">
            <a:noAutofit/>
          </a:bodyPr>
          <a:lstStyle/>
          <a:p>
            <a:pPr marL="228611" marR="0" lvl="0" indent="-198977" algn="l" defTabSz="609630" rtl="0" eaLnBrk="1" fontAlgn="auto" latinLnBrk="0" hangingPunct="1">
              <a:lnSpc>
                <a:spcPct val="115000"/>
              </a:lnSpc>
              <a:spcBef>
                <a:spcPts val="0"/>
              </a:spcBef>
              <a:spcAft>
                <a:spcPts val="0"/>
              </a:spcAft>
              <a:buClr>
                <a:srgbClr val="000000"/>
              </a:buClr>
              <a:buSzPts val="2000"/>
              <a:buFont typeface="Inter"/>
              <a:buChar char="●"/>
              <a:tabLst/>
              <a:defRPr/>
            </a:pPr>
            <a:r>
              <a:rPr kumimoji="0" lang="en" sz="1333" b="0" i="0" u="none" strike="noStrike" kern="0" cap="none" spc="0" normalizeH="0" baseline="0" noProof="0">
                <a:ln>
                  <a:noFill/>
                </a:ln>
                <a:solidFill>
                  <a:srgbClr val="000000"/>
                </a:solidFill>
                <a:effectLst/>
                <a:uLnTx/>
                <a:uFillTx/>
                <a:latin typeface="Inter"/>
                <a:ea typeface="Inter"/>
                <a:cs typeface="Inter"/>
                <a:sym typeface="Inter"/>
              </a:rPr>
              <a:t>Applicant Fraud Detection</a:t>
            </a:r>
            <a:endParaRPr kumimoji="0" sz="1333" b="0" i="0" u="none" strike="noStrike" kern="0" cap="none" spc="0" normalizeH="0" baseline="0" noProof="0">
              <a:ln>
                <a:noFill/>
              </a:ln>
              <a:solidFill>
                <a:srgbClr val="000000"/>
              </a:solidFill>
              <a:effectLst/>
              <a:uLnTx/>
              <a:uFillTx/>
              <a:latin typeface="Inter"/>
              <a:ea typeface="Inter"/>
              <a:cs typeface="Inter"/>
              <a:sym typeface="Inter"/>
            </a:endParaRPr>
          </a:p>
          <a:p>
            <a:pPr marL="228611" marR="0" lvl="0" indent="-198977" algn="l" defTabSz="609630" rtl="0" eaLnBrk="1" fontAlgn="auto" latinLnBrk="0" hangingPunct="1">
              <a:lnSpc>
                <a:spcPct val="115000"/>
              </a:lnSpc>
              <a:spcBef>
                <a:spcPts val="0"/>
              </a:spcBef>
              <a:spcAft>
                <a:spcPts val="0"/>
              </a:spcAft>
              <a:buClr>
                <a:srgbClr val="000000"/>
              </a:buClr>
              <a:buSzPts val="2000"/>
              <a:buFont typeface="Inter"/>
              <a:buChar char="●"/>
              <a:tabLst/>
              <a:defRPr/>
            </a:pPr>
            <a:r>
              <a:rPr kumimoji="0" lang="en" sz="1333" b="0" i="0" u="none" strike="noStrike" kern="0" cap="none" spc="0" normalizeH="0" baseline="0" noProof="0">
                <a:ln>
                  <a:noFill/>
                </a:ln>
                <a:solidFill>
                  <a:srgbClr val="000000"/>
                </a:solidFill>
                <a:effectLst/>
                <a:uLnTx/>
                <a:uFillTx/>
                <a:latin typeface="Inter"/>
                <a:ea typeface="Inter"/>
                <a:cs typeface="Inter"/>
                <a:sym typeface="Inter"/>
              </a:rPr>
              <a:t>SmartSandbox</a:t>
            </a:r>
            <a:endParaRPr kumimoji="0" sz="1333" b="0" i="0" u="none" strike="noStrike" kern="0" cap="none" spc="0" normalizeH="0" baseline="0" noProof="0">
              <a:ln>
                <a:noFill/>
              </a:ln>
              <a:solidFill>
                <a:srgbClr val="000000"/>
              </a:solidFill>
              <a:effectLst/>
              <a:uLnTx/>
              <a:uFillTx/>
              <a:latin typeface="Inter"/>
              <a:ea typeface="Inter"/>
              <a:cs typeface="Inter"/>
              <a:sym typeface="Inter"/>
            </a:endParaRPr>
          </a:p>
          <a:p>
            <a:pPr marL="228611" marR="0" lvl="0" indent="-198977" algn="l" defTabSz="609630" rtl="0" eaLnBrk="1" fontAlgn="auto" latinLnBrk="0" hangingPunct="1">
              <a:lnSpc>
                <a:spcPct val="115000"/>
              </a:lnSpc>
              <a:spcBef>
                <a:spcPts val="0"/>
              </a:spcBef>
              <a:spcAft>
                <a:spcPts val="0"/>
              </a:spcAft>
              <a:buClr>
                <a:srgbClr val="000000"/>
              </a:buClr>
              <a:buSzPts val="2000"/>
              <a:buFont typeface="Inter"/>
              <a:buChar char="●"/>
              <a:tabLst/>
              <a:defRPr/>
            </a:pPr>
            <a:r>
              <a:rPr kumimoji="0" lang="en" sz="1333" b="0" i="0" u="none" strike="noStrike" kern="0" cap="none" spc="0" normalizeH="0" baseline="0" noProof="0">
                <a:ln>
                  <a:noFill/>
                </a:ln>
                <a:solidFill>
                  <a:srgbClr val="000000"/>
                </a:solidFill>
                <a:effectLst/>
                <a:uLnTx/>
                <a:uFillTx/>
                <a:latin typeface="Inter"/>
                <a:ea typeface="Inter"/>
                <a:cs typeface="Inter"/>
                <a:sym typeface="Inter"/>
              </a:rPr>
              <a:t>Consent Management </a:t>
            </a:r>
            <a:endParaRPr kumimoji="0" sz="1333" b="0" i="0" u="none" strike="noStrike" kern="0" cap="none" spc="0" normalizeH="0" baseline="0" noProof="0">
              <a:ln>
                <a:noFill/>
              </a:ln>
              <a:solidFill>
                <a:srgbClr val="000000"/>
              </a:solidFill>
              <a:effectLst/>
              <a:uLnTx/>
              <a:uFillTx/>
              <a:latin typeface="Inter"/>
              <a:ea typeface="Inter"/>
              <a:cs typeface="Inter"/>
              <a:sym typeface="Inter"/>
            </a:endParaRPr>
          </a:p>
          <a:p>
            <a:pPr marL="228611" marR="0" lvl="0" indent="-198977" algn="l" defTabSz="609630" rtl="0" eaLnBrk="1" fontAlgn="auto" latinLnBrk="0" hangingPunct="1">
              <a:lnSpc>
                <a:spcPct val="115000"/>
              </a:lnSpc>
              <a:spcBef>
                <a:spcPts val="0"/>
              </a:spcBef>
              <a:spcAft>
                <a:spcPts val="0"/>
              </a:spcAft>
              <a:buClr>
                <a:srgbClr val="000000"/>
              </a:buClr>
              <a:buSzPts val="2000"/>
              <a:buFont typeface="Inter"/>
              <a:buChar char="●"/>
              <a:tabLst/>
              <a:defRPr/>
            </a:pPr>
            <a:r>
              <a:rPr kumimoji="0" lang="en" sz="1333" b="0" i="0" u="none" strike="noStrike" kern="0" cap="none" spc="0" normalizeH="0" baseline="0" noProof="0">
                <a:ln>
                  <a:noFill/>
                </a:ln>
                <a:solidFill>
                  <a:srgbClr val="000000"/>
                </a:solidFill>
                <a:effectLst/>
                <a:uLnTx/>
                <a:uFillTx/>
                <a:latin typeface="Inter"/>
                <a:ea typeface="Inter"/>
                <a:cs typeface="Inter"/>
                <a:sym typeface="Inter"/>
              </a:rPr>
              <a:t>Applicant Data Transferability</a:t>
            </a:r>
            <a:endParaRPr kumimoji="0" sz="1333" b="0" i="0" u="none" strike="noStrike" kern="0" cap="none" spc="0" normalizeH="0" baseline="0" noProof="0">
              <a:ln>
                <a:noFill/>
              </a:ln>
              <a:solidFill>
                <a:srgbClr val="000000"/>
              </a:solidFill>
              <a:effectLst/>
              <a:uLnTx/>
              <a:uFillTx/>
              <a:latin typeface="Inter"/>
              <a:ea typeface="Inter"/>
              <a:cs typeface="Inter"/>
              <a:sym typeface="Inter"/>
            </a:endParaRPr>
          </a:p>
          <a:p>
            <a:pPr marL="0" marR="0" lvl="0" indent="0" algn="ctr" defTabSz="609630" rtl="0" eaLnBrk="1" fontAlgn="auto" latinLnBrk="0" hangingPunct="1">
              <a:lnSpc>
                <a:spcPct val="115000"/>
              </a:lnSpc>
              <a:spcBef>
                <a:spcPts val="0"/>
              </a:spcBef>
              <a:spcAft>
                <a:spcPts val="0"/>
              </a:spcAft>
              <a:buClr>
                <a:srgbClr val="11314A"/>
              </a:buClr>
              <a:buSzPts val="2250"/>
              <a:buFontTx/>
              <a:buNone/>
              <a:tabLst/>
              <a:defRPr/>
            </a:pPr>
            <a:endParaRPr kumimoji="0" sz="1500" b="0" i="0" u="none" strike="noStrike" kern="0" cap="none" spc="0" normalizeH="0" baseline="0" noProof="0">
              <a:ln>
                <a:noFill/>
              </a:ln>
              <a:solidFill>
                <a:srgbClr val="11314A"/>
              </a:solidFill>
              <a:effectLst/>
              <a:uLnTx/>
              <a:uFillTx/>
              <a:latin typeface="Inter"/>
              <a:ea typeface="Inter"/>
              <a:cs typeface="Inter"/>
              <a:sym typeface="Inter"/>
            </a:endParaRPr>
          </a:p>
        </p:txBody>
      </p:sp>
      <p:grpSp>
        <p:nvGrpSpPr>
          <p:cNvPr id="2624" name="Google Shape;2624;p322"/>
          <p:cNvGrpSpPr/>
          <p:nvPr/>
        </p:nvGrpSpPr>
        <p:grpSpPr>
          <a:xfrm>
            <a:off x="10495105" y="3753899"/>
            <a:ext cx="808000" cy="369291"/>
            <a:chOff x="7851425" y="7367850"/>
            <a:chExt cx="1212000" cy="553936"/>
          </a:xfrm>
        </p:grpSpPr>
        <p:sp>
          <p:nvSpPr>
            <p:cNvPr id="2625" name="Google Shape;2625;p322"/>
            <p:cNvSpPr/>
            <p:nvPr/>
          </p:nvSpPr>
          <p:spPr>
            <a:xfrm>
              <a:off x="8004875" y="7501350"/>
              <a:ext cx="905100" cy="287100"/>
            </a:xfrm>
            <a:prstGeom prst="roundRect">
              <a:avLst>
                <a:gd name="adj" fmla="val 50000"/>
              </a:avLst>
            </a:prstGeom>
            <a:solidFill>
              <a:srgbClr val="D1FAE0"/>
            </a:solidFill>
            <a:ln>
              <a:noFill/>
            </a:ln>
          </p:spPr>
          <p:txBody>
            <a:bodyPr spcFirstLastPara="1" wrap="square" lIns="121900" tIns="121900" rIns="121900" bIns="12190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626" name="Google Shape;2626;p322"/>
            <p:cNvSpPr txBox="1"/>
            <p:nvPr/>
          </p:nvSpPr>
          <p:spPr>
            <a:xfrm>
              <a:off x="7851425" y="7367850"/>
              <a:ext cx="1212000" cy="553936"/>
            </a:xfrm>
            <a:prstGeom prst="rect">
              <a:avLst/>
            </a:prstGeom>
            <a:noFill/>
            <a:ln>
              <a:noFill/>
            </a:ln>
          </p:spPr>
          <p:txBody>
            <a:bodyPr spcFirstLastPara="1" wrap="square" lIns="121900" tIns="121900" rIns="121900" bIns="121900" anchor="t" anchorCtr="0">
              <a:sp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800" b="1" i="1" u="none" strike="noStrike" kern="0" cap="none" spc="0" normalizeH="0" baseline="0" noProof="0">
                  <a:ln>
                    <a:noFill/>
                  </a:ln>
                  <a:solidFill>
                    <a:srgbClr val="08544A"/>
                  </a:solidFill>
                  <a:effectLst/>
                  <a:uLnTx/>
                  <a:uFillTx/>
                  <a:latin typeface="Montserrat"/>
                  <a:ea typeface="Montserrat"/>
                  <a:cs typeface="Montserrat"/>
                  <a:sym typeface="Montserrat"/>
                </a:rPr>
                <a:t>H1 + H2</a:t>
              </a:r>
              <a:endParaRPr kumimoji="0" sz="800" b="0" i="0" u="none" strike="noStrike" kern="0" cap="none" spc="0" normalizeH="0" baseline="0" noProof="0">
                <a:ln>
                  <a:noFill/>
                </a:ln>
                <a:solidFill>
                  <a:srgbClr val="08544A"/>
                </a:solidFill>
                <a:effectLst/>
                <a:uLnTx/>
                <a:uFillTx/>
                <a:latin typeface="Arial"/>
                <a:ea typeface="+mn-ea"/>
                <a:cs typeface="Arial"/>
                <a:sym typeface="Arial"/>
              </a:endParaRPr>
            </a:p>
          </p:txBody>
        </p:sp>
      </p:grpSp>
      <p:sp>
        <p:nvSpPr>
          <p:cNvPr id="2627" name="Google Shape;2627;p322"/>
          <p:cNvSpPr/>
          <p:nvPr/>
        </p:nvSpPr>
        <p:spPr>
          <a:xfrm>
            <a:off x="2075828" y="3834685"/>
            <a:ext cx="603400" cy="191400"/>
          </a:xfrm>
          <a:prstGeom prst="roundRect">
            <a:avLst>
              <a:gd name="adj" fmla="val 50000"/>
            </a:avLst>
          </a:prstGeom>
          <a:solidFill>
            <a:srgbClr val="D1FAE0"/>
          </a:solidFill>
          <a:ln>
            <a:noFill/>
          </a:ln>
        </p:spPr>
        <p:txBody>
          <a:bodyPr spcFirstLastPara="1" wrap="square" lIns="121900" tIns="121900" rIns="121900" bIns="12190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628" name="Google Shape;2628;p322"/>
          <p:cNvSpPr txBox="1"/>
          <p:nvPr/>
        </p:nvSpPr>
        <p:spPr>
          <a:xfrm>
            <a:off x="1973528" y="3737469"/>
            <a:ext cx="808000" cy="369291"/>
          </a:xfrm>
          <a:prstGeom prst="rect">
            <a:avLst/>
          </a:prstGeom>
          <a:noFill/>
          <a:ln>
            <a:noFill/>
          </a:ln>
        </p:spPr>
        <p:txBody>
          <a:bodyPr spcFirstLastPara="1" wrap="square" lIns="121900" tIns="121900" rIns="121900" bIns="121900" anchor="t" anchorCtr="0">
            <a:sp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800" b="1" i="1" u="none" strike="noStrike" kern="0" cap="none" spc="0" normalizeH="0" baseline="0" noProof="0">
                <a:ln>
                  <a:noFill/>
                </a:ln>
                <a:solidFill>
                  <a:srgbClr val="08544A"/>
                </a:solidFill>
                <a:effectLst/>
                <a:uLnTx/>
                <a:uFillTx/>
                <a:latin typeface="Montserrat"/>
                <a:ea typeface="Montserrat"/>
                <a:cs typeface="Montserrat"/>
                <a:sym typeface="Montserrat"/>
              </a:rPr>
              <a:t>H1 + H2</a:t>
            </a:r>
            <a:endParaRPr kumimoji="0" sz="800" b="0" i="0" u="none" strike="noStrike" kern="0" cap="none" spc="0" normalizeH="0" baseline="0" noProof="0">
              <a:ln>
                <a:noFill/>
              </a:ln>
              <a:solidFill>
                <a:srgbClr val="08544A"/>
              </a:solidFill>
              <a:effectLst/>
              <a:uLnTx/>
              <a:uFillTx/>
              <a:latin typeface="Arial"/>
              <a:ea typeface="+mn-ea"/>
              <a:cs typeface="Arial"/>
              <a:sym typeface="Arial"/>
            </a:endParaRPr>
          </a:p>
        </p:txBody>
      </p:sp>
      <p:grpSp>
        <p:nvGrpSpPr>
          <p:cNvPr id="2629" name="Google Shape;2629;p322"/>
          <p:cNvGrpSpPr/>
          <p:nvPr/>
        </p:nvGrpSpPr>
        <p:grpSpPr>
          <a:xfrm>
            <a:off x="2387992" y="4690166"/>
            <a:ext cx="808000" cy="369291"/>
            <a:chOff x="7900725" y="7651275"/>
            <a:chExt cx="1212000" cy="553936"/>
          </a:xfrm>
        </p:grpSpPr>
        <p:sp>
          <p:nvSpPr>
            <p:cNvPr id="2630" name="Google Shape;2630;p322"/>
            <p:cNvSpPr/>
            <p:nvPr/>
          </p:nvSpPr>
          <p:spPr>
            <a:xfrm>
              <a:off x="8054175" y="7784775"/>
              <a:ext cx="905100" cy="287100"/>
            </a:xfrm>
            <a:prstGeom prst="roundRect">
              <a:avLst>
                <a:gd name="adj" fmla="val 50000"/>
              </a:avLst>
            </a:prstGeom>
            <a:solidFill>
              <a:srgbClr val="D1FAE0"/>
            </a:solidFill>
            <a:ln>
              <a:noFill/>
            </a:ln>
          </p:spPr>
          <p:txBody>
            <a:bodyPr spcFirstLastPara="1" wrap="square" lIns="121900" tIns="121900" rIns="121900" bIns="12190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631" name="Google Shape;2631;p322"/>
            <p:cNvSpPr txBox="1"/>
            <p:nvPr/>
          </p:nvSpPr>
          <p:spPr>
            <a:xfrm>
              <a:off x="7900725" y="7651275"/>
              <a:ext cx="1212000" cy="553936"/>
            </a:xfrm>
            <a:prstGeom prst="rect">
              <a:avLst/>
            </a:prstGeom>
            <a:noFill/>
            <a:ln>
              <a:noFill/>
            </a:ln>
          </p:spPr>
          <p:txBody>
            <a:bodyPr spcFirstLastPara="1" wrap="square" lIns="121900" tIns="121900" rIns="121900" bIns="121900" anchor="t" anchorCtr="0">
              <a:sp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800" b="1" i="1" u="none" strike="noStrike" kern="0" cap="none" spc="0" normalizeH="0" baseline="0" noProof="0">
                  <a:ln>
                    <a:noFill/>
                  </a:ln>
                  <a:solidFill>
                    <a:srgbClr val="08544A"/>
                  </a:solidFill>
                  <a:effectLst/>
                  <a:uLnTx/>
                  <a:uFillTx/>
                  <a:latin typeface="Montserrat"/>
                  <a:ea typeface="Montserrat"/>
                  <a:cs typeface="Montserrat"/>
                  <a:sym typeface="Montserrat"/>
                </a:rPr>
                <a:t>H1 + H2</a:t>
              </a:r>
              <a:endParaRPr kumimoji="0" sz="800" b="0" i="0" u="none" strike="noStrike" kern="0" cap="none" spc="0" normalizeH="0" baseline="0" noProof="0">
                <a:ln>
                  <a:noFill/>
                </a:ln>
                <a:solidFill>
                  <a:srgbClr val="08544A"/>
                </a:solidFill>
                <a:effectLst/>
                <a:uLnTx/>
                <a:uFillTx/>
                <a:latin typeface="Arial"/>
                <a:ea typeface="+mn-ea"/>
                <a:cs typeface="Arial"/>
                <a:sym typeface="Arial"/>
              </a:endParaRPr>
            </a:p>
          </p:txBody>
        </p:sp>
      </p:grpSp>
      <p:grpSp>
        <p:nvGrpSpPr>
          <p:cNvPr id="2632" name="Google Shape;2632;p322"/>
          <p:cNvGrpSpPr/>
          <p:nvPr/>
        </p:nvGrpSpPr>
        <p:grpSpPr>
          <a:xfrm>
            <a:off x="3768225" y="5391232"/>
            <a:ext cx="808000" cy="369291"/>
            <a:chOff x="7900725" y="7651275"/>
            <a:chExt cx="1212000" cy="553936"/>
          </a:xfrm>
        </p:grpSpPr>
        <p:sp>
          <p:nvSpPr>
            <p:cNvPr id="2633" name="Google Shape;2633;p322"/>
            <p:cNvSpPr/>
            <p:nvPr/>
          </p:nvSpPr>
          <p:spPr>
            <a:xfrm>
              <a:off x="8054175" y="7784775"/>
              <a:ext cx="905100" cy="287100"/>
            </a:xfrm>
            <a:prstGeom prst="roundRect">
              <a:avLst>
                <a:gd name="adj" fmla="val 50000"/>
              </a:avLst>
            </a:prstGeom>
            <a:solidFill>
              <a:srgbClr val="D1FAE0"/>
            </a:solidFill>
            <a:ln>
              <a:noFill/>
            </a:ln>
          </p:spPr>
          <p:txBody>
            <a:bodyPr spcFirstLastPara="1" wrap="square" lIns="121900" tIns="121900" rIns="121900" bIns="12190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634" name="Google Shape;2634;p322"/>
            <p:cNvSpPr txBox="1"/>
            <p:nvPr/>
          </p:nvSpPr>
          <p:spPr>
            <a:xfrm>
              <a:off x="7900725" y="7651275"/>
              <a:ext cx="1212000" cy="553936"/>
            </a:xfrm>
            <a:prstGeom prst="rect">
              <a:avLst/>
            </a:prstGeom>
            <a:noFill/>
            <a:ln>
              <a:noFill/>
            </a:ln>
          </p:spPr>
          <p:txBody>
            <a:bodyPr spcFirstLastPara="1" wrap="square" lIns="121900" tIns="121900" rIns="121900" bIns="121900" anchor="t" anchorCtr="0">
              <a:sp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800" b="1" i="1" u="none" strike="noStrike" kern="0" cap="none" spc="0" normalizeH="0" baseline="0" noProof="0">
                  <a:ln>
                    <a:noFill/>
                  </a:ln>
                  <a:solidFill>
                    <a:srgbClr val="08544A"/>
                  </a:solidFill>
                  <a:effectLst/>
                  <a:uLnTx/>
                  <a:uFillTx/>
                  <a:latin typeface="Montserrat"/>
                  <a:ea typeface="Montserrat"/>
                  <a:cs typeface="Montserrat"/>
                  <a:sym typeface="Montserrat"/>
                </a:rPr>
                <a:t>H1 + H2</a:t>
              </a:r>
              <a:endParaRPr kumimoji="0" sz="800" b="0" i="0" u="none" strike="noStrike" kern="0" cap="none" spc="0" normalizeH="0" baseline="0" noProof="0">
                <a:ln>
                  <a:noFill/>
                </a:ln>
                <a:solidFill>
                  <a:srgbClr val="08544A"/>
                </a:solidFill>
                <a:effectLst/>
                <a:uLnTx/>
                <a:uFillTx/>
                <a:latin typeface="Arial"/>
                <a:ea typeface="+mn-ea"/>
                <a:cs typeface="Arial"/>
                <a:sym typeface="Arial"/>
              </a:endParaRPr>
            </a:p>
          </p:txBody>
        </p:sp>
      </p:grpSp>
      <p:grpSp>
        <p:nvGrpSpPr>
          <p:cNvPr id="2635" name="Google Shape;2635;p322"/>
          <p:cNvGrpSpPr/>
          <p:nvPr/>
        </p:nvGrpSpPr>
        <p:grpSpPr>
          <a:xfrm>
            <a:off x="2486575" y="5626432"/>
            <a:ext cx="808000" cy="369291"/>
            <a:chOff x="7900725" y="7651275"/>
            <a:chExt cx="1212000" cy="553936"/>
          </a:xfrm>
        </p:grpSpPr>
        <p:sp>
          <p:nvSpPr>
            <p:cNvPr id="2636" name="Google Shape;2636;p322"/>
            <p:cNvSpPr/>
            <p:nvPr/>
          </p:nvSpPr>
          <p:spPr>
            <a:xfrm>
              <a:off x="8054175" y="7784775"/>
              <a:ext cx="905100" cy="287100"/>
            </a:xfrm>
            <a:prstGeom prst="roundRect">
              <a:avLst>
                <a:gd name="adj" fmla="val 50000"/>
              </a:avLst>
            </a:prstGeom>
            <a:solidFill>
              <a:srgbClr val="D1FAE0"/>
            </a:solidFill>
            <a:ln>
              <a:noFill/>
            </a:ln>
          </p:spPr>
          <p:txBody>
            <a:bodyPr spcFirstLastPara="1" wrap="square" lIns="121900" tIns="121900" rIns="121900" bIns="12190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637" name="Google Shape;2637;p322"/>
            <p:cNvSpPr txBox="1"/>
            <p:nvPr/>
          </p:nvSpPr>
          <p:spPr>
            <a:xfrm>
              <a:off x="7900725" y="7651275"/>
              <a:ext cx="1212000" cy="553936"/>
            </a:xfrm>
            <a:prstGeom prst="rect">
              <a:avLst/>
            </a:prstGeom>
            <a:noFill/>
            <a:ln>
              <a:noFill/>
            </a:ln>
          </p:spPr>
          <p:txBody>
            <a:bodyPr spcFirstLastPara="1" wrap="square" lIns="121900" tIns="121900" rIns="121900" bIns="121900" anchor="t" anchorCtr="0">
              <a:sp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800" b="1" i="1" u="none" strike="noStrike" kern="0" cap="none" spc="0" normalizeH="0" baseline="0" noProof="0">
                  <a:ln>
                    <a:noFill/>
                  </a:ln>
                  <a:solidFill>
                    <a:srgbClr val="08544A"/>
                  </a:solidFill>
                  <a:effectLst/>
                  <a:uLnTx/>
                  <a:uFillTx/>
                  <a:latin typeface="Montserrat"/>
                  <a:ea typeface="Montserrat"/>
                  <a:cs typeface="Montserrat"/>
                  <a:sym typeface="Montserrat"/>
                </a:rPr>
                <a:t>H1 + H2</a:t>
              </a:r>
              <a:endParaRPr kumimoji="0" sz="800" b="0" i="0" u="none" strike="noStrike" kern="0" cap="none" spc="0" normalizeH="0" baseline="0" noProof="0">
                <a:ln>
                  <a:noFill/>
                </a:ln>
                <a:solidFill>
                  <a:srgbClr val="08544A"/>
                </a:solidFill>
                <a:effectLst/>
                <a:uLnTx/>
                <a:uFillTx/>
                <a:latin typeface="Arial"/>
                <a:ea typeface="+mn-ea"/>
                <a:cs typeface="Arial"/>
                <a:sym typeface="Arial"/>
              </a:endParaRPr>
            </a:p>
          </p:txBody>
        </p:sp>
      </p:grpSp>
      <p:pic>
        <p:nvPicPr>
          <p:cNvPr id="2638" name="Google Shape;2638;p322" title="SmartRecruiters - Brandmark.png"/>
          <p:cNvPicPr preferRelativeResize="0"/>
          <p:nvPr/>
        </p:nvPicPr>
        <p:blipFill>
          <a:blip r:embed="rId5">
            <a:alphaModFix/>
          </a:blip>
          <a:stretch>
            <a:fillRect/>
          </a:stretch>
        </p:blipFill>
        <p:spPr>
          <a:xfrm>
            <a:off x="700236" y="3842901"/>
            <a:ext cx="191413" cy="191399"/>
          </a:xfrm>
          <a:prstGeom prst="rect">
            <a:avLst/>
          </a:prstGeom>
          <a:noFill/>
          <a:ln>
            <a:noFill/>
          </a:ln>
        </p:spPr>
      </p:pic>
      <p:pic>
        <p:nvPicPr>
          <p:cNvPr id="2639" name="Google Shape;2639;p322" title="SmartRecruiters - Brandmark.png"/>
          <p:cNvPicPr preferRelativeResize="0"/>
          <p:nvPr/>
        </p:nvPicPr>
        <p:blipFill>
          <a:blip r:embed="rId5">
            <a:alphaModFix/>
          </a:blip>
          <a:stretch>
            <a:fillRect/>
          </a:stretch>
        </p:blipFill>
        <p:spPr>
          <a:xfrm>
            <a:off x="700236" y="4075133"/>
            <a:ext cx="191413" cy="191399"/>
          </a:xfrm>
          <a:prstGeom prst="rect">
            <a:avLst/>
          </a:prstGeom>
          <a:noFill/>
          <a:ln>
            <a:noFill/>
          </a:ln>
        </p:spPr>
      </p:pic>
      <p:pic>
        <p:nvPicPr>
          <p:cNvPr id="2640" name="Google Shape;2640;p322" title="SmartRecruiters - Brandmark.png"/>
          <p:cNvPicPr preferRelativeResize="0"/>
          <p:nvPr/>
        </p:nvPicPr>
        <p:blipFill>
          <a:blip r:embed="rId5">
            <a:alphaModFix/>
          </a:blip>
          <a:stretch>
            <a:fillRect/>
          </a:stretch>
        </p:blipFill>
        <p:spPr>
          <a:xfrm>
            <a:off x="700236" y="4307364"/>
            <a:ext cx="191413" cy="191399"/>
          </a:xfrm>
          <a:prstGeom prst="rect">
            <a:avLst/>
          </a:prstGeom>
          <a:noFill/>
          <a:ln>
            <a:noFill/>
          </a:ln>
        </p:spPr>
      </p:pic>
      <p:pic>
        <p:nvPicPr>
          <p:cNvPr id="2641" name="Google Shape;2641;p322" title="SmartRecruiters - Brandmark.png"/>
          <p:cNvPicPr preferRelativeResize="0"/>
          <p:nvPr/>
        </p:nvPicPr>
        <p:blipFill>
          <a:blip r:embed="rId5">
            <a:alphaModFix/>
          </a:blip>
          <a:stretch>
            <a:fillRect/>
          </a:stretch>
        </p:blipFill>
        <p:spPr>
          <a:xfrm>
            <a:off x="700236" y="4539595"/>
            <a:ext cx="191413" cy="191399"/>
          </a:xfrm>
          <a:prstGeom prst="rect">
            <a:avLst/>
          </a:prstGeom>
          <a:noFill/>
          <a:ln>
            <a:noFill/>
          </a:ln>
        </p:spPr>
      </p:pic>
      <p:pic>
        <p:nvPicPr>
          <p:cNvPr id="2642" name="Google Shape;2642;p322" title="SmartRecruiters - Brandmark.png"/>
          <p:cNvPicPr preferRelativeResize="0"/>
          <p:nvPr/>
        </p:nvPicPr>
        <p:blipFill>
          <a:blip r:embed="rId5">
            <a:alphaModFix/>
          </a:blip>
          <a:stretch>
            <a:fillRect/>
          </a:stretch>
        </p:blipFill>
        <p:spPr>
          <a:xfrm>
            <a:off x="700236" y="4771826"/>
            <a:ext cx="191413" cy="191399"/>
          </a:xfrm>
          <a:prstGeom prst="rect">
            <a:avLst/>
          </a:prstGeom>
          <a:noFill/>
          <a:ln>
            <a:noFill/>
          </a:ln>
        </p:spPr>
      </p:pic>
      <p:pic>
        <p:nvPicPr>
          <p:cNvPr id="2643" name="Google Shape;2643;p322" title="SmartRecruiters - Brandmark.png"/>
          <p:cNvPicPr preferRelativeResize="0"/>
          <p:nvPr/>
        </p:nvPicPr>
        <p:blipFill>
          <a:blip r:embed="rId5">
            <a:alphaModFix/>
          </a:blip>
          <a:stretch>
            <a:fillRect/>
          </a:stretch>
        </p:blipFill>
        <p:spPr>
          <a:xfrm>
            <a:off x="700236" y="5004057"/>
            <a:ext cx="191413" cy="191399"/>
          </a:xfrm>
          <a:prstGeom prst="rect">
            <a:avLst/>
          </a:prstGeom>
          <a:noFill/>
          <a:ln>
            <a:noFill/>
          </a:ln>
        </p:spPr>
      </p:pic>
      <p:pic>
        <p:nvPicPr>
          <p:cNvPr id="2644" name="Google Shape;2644;p322" title="SmartRecruiters - Brandmark.png"/>
          <p:cNvPicPr preferRelativeResize="0"/>
          <p:nvPr/>
        </p:nvPicPr>
        <p:blipFill>
          <a:blip r:embed="rId5">
            <a:alphaModFix/>
          </a:blip>
          <a:stretch>
            <a:fillRect/>
          </a:stretch>
        </p:blipFill>
        <p:spPr>
          <a:xfrm>
            <a:off x="700236" y="5236289"/>
            <a:ext cx="191413" cy="191399"/>
          </a:xfrm>
          <a:prstGeom prst="rect">
            <a:avLst/>
          </a:prstGeom>
          <a:noFill/>
          <a:ln>
            <a:noFill/>
          </a:ln>
        </p:spPr>
      </p:pic>
      <p:pic>
        <p:nvPicPr>
          <p:cNvPr id="2645" name="Google Shape;2645;p322" title="SmartRecruiters - Brandmark.png"/>
          <p:cNvPicPr preferRelativeResize="0"/>
          <p:nvPr/>
        </p:nvPicPr>
        <p:blipFill>
          <a:blip r:embed="rId5">
            <a:alphaModFix/>
          </a:blip>
          <a:stretch>
            <a:fillRect/>
          </a:stretch>
        </p:blipFill>
        <p:spPr>
          <a:xfrm>
            <a:off x="700236" y="5468520"/>
            <a:ext cx="191413" cy="191399"/>
          </a:xfrm>
          <a:prstGeom prst="rect">
            <a:avLst/>
          </a:prstGeom>
          <a:noFill/>
          <a:ln>
            <a:noFill/>
          </a:ln>
        </p:spPr>
      </p:pic>
      <p:pic>
        <p:nvPicPr>
          <p:cNvPr id="2646" name="Google Shape;2646;p322" title="SmartRecruiters - Brandmark.png"/>
          <p:cNvPicPr preferRelativeResize="0"/>
          <p:nvPr/>
        </p:nvPicPr>
        <p:blipFill>
          <a:blip r:embed="rId5">
            <a:alphaModFix/>
          </a:blip>
          <a:stretch>
            <a:fillRect/>
          </a:stretch>
        </p:blipFill>
        <p:spPr>
          <a:xfrm>
            <a:off x="700236" y="5700751"/>
            <a:ext cx="191413" cy="191399"/>
          </a:xfrm>
          <a:prstGeom prst="rect">
            <a:avLst/>
          </a:prstGeom>
          <a:noFill/>
          <a:ln>
            <a:noFill/>
          </a:ln>
        </p:spPr>
      </p:pic>
      <p:pic>
        <p:nvPicPr>
          <p:cNvPr id="2647" name="Google Shape;2647;p322" title="spl-icon-advanced-winsticon-features.gif"/>
          <p:cNvPicPr preferRelativeResize="0"/>
          <p:nvPr/>
        </p:nvPicPr>
        <p:blipFill>
          <a:blip r:embed="rId6">
            <a:alphaModFix/>
          </a:blip>
          <a:stretch>
            <a:fillRect/>
          </a:stretch>
        </p:blipFill>
        <p:spPr>
          <a:xfrm>
            <a:off x="1997000" y="2247973"/>
            <a:ext cx="761067" cy="761067"/>
          </a:xfrm>
          <a:prstGeom prst="rect">
            <a:avLst/>
          </a:prstGeom>
          <a:noFill/>
          <a:ln>
            <a:noFill/>
          </a:ln>
        </p:spPr>
      </p:pic>
      <p:sp>
        <p:nvSpPr>
          <p:cNvPr id="2648" name="Google Shape;2648;p322"/>
          <p:cNvSpPr/>
          <p:nvPr/>
        </p:nvSpPr>
        <p:spPr>
          <a:xfrm>
            <a:off x="9160400" y="6409917"/>
            <a:ext cx="2805000" cy="243000"/>
          </a:xfrm>
          <a:prstGeom prst="rect">
            <a:avLst/>
          </a:prstGeom>
          <a:solidFill>
            <a:srgbClr val="0F2333"/>
          </a:solidFill>
          <a:ln>
            <a:noFill/>
          </a:ln>
        </p:spPr>
        <p:txBody>
          <a:bodyPr spcFirstLastPara="1" wrap="square" lIns="60950" tIns="60950" rIns="60950" bIns="60950" anchor="ctr" anchorCtr="0">
            <a:noAutofit/>
          </a:bodyPr>
          <a:lstStyle/>
          <a:p>
            <a:pPr marL="0" marR="0" lvl="0" indent="0" algn="r" defTabSz="609630" rtl="0" eaLnBrk="1" fontAlgn="auto" latinLnBrk="0" hangingPunct="1">
              <a:lnSpc>
                <a:spcPct val="100000"/>
              </a:lnSpc>
              <a:spcBef>
                <a:spcPts val="0"/>
              </a:spcBef>
              <a:spcAft>
                <a:spcPts val="0"/>
              </a:spcAft>
              <a:buClr>
                <a:srgbClr val="000000"/>
              </a:buClr>
              <a:buSzTx/>
              <a:buFontTx/>
              <a:buNone/>
              <a:tabLst/>
              <a:defRPr/>
            </a:pPr>
            <a:r>
              <a:rPr kumimoji="0" lang="en" sz="800" b="0" i="0" u="none" strike="noStrike" kern="0" cap="none" spc="0" normalizeH="0" baseline="0" noProof="0">
                <a:ln>
                  <a:noFill/>
                </a:ln>
                <a:solidFill>
                  <a:srgbClr val="C0C3B9"/>
                </a:solidFill>
                <a:effectLst/>
                <a:uLnTx/>
                <a:uFillTx/>
                <a:latin typeface="Inter"/>
                <a:ea typeface="Inter"/>
                <a:cs typeface="Inter"/>
                <a:sym typeface="Inter"/>
              </a:rPr>
              <a:t>Copyright © 2026 SmartRecruiters, Inc.</a:t>
            </a:r>
            <a:endParaRPr kumimoji="0" sz="800" b="0" i="0" u="none" strike="noStrike" kern="0" cap="none" spc="0" normalizeH="0" baseline="0" noProof="0">
              <a:ln>
                <a:noFill/>
              </a:ln>
              <a:solidFill>
                <a:srgbClr val="C0C3B9"/>
              </a:solidFill>
              <a:effectLst/>
              <a:uLnTx/>
              <a:uFillTx/>
              <a:latin typeface="Inter"/>
              <a:ea typeface="Inter"/>
              <a:cs typeface="Inter"/>
              <a:sym typeface="Inte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52"/>
        <p:cNvGrpSpPr/>
        <p:nvPr/>
      </p:nvGrpSpPr>
      <p:grpSpPr>
        <a:xfrm>
          <a:off x="0" y="0"/>
          <a:ext cx="0" cy="0"/>
          <a:chOff x="0" y="0"/>
          <a:chExt cx="0" cy="0"/>
        </a:xfrm>
      </p:grpSpPr>
      <p:pic>
        <p:nvPicPr>
          <p:cNvPr id="2653" name="Google Shape;2653;p323" title="Green_Blur.png"/>
          <p:cNvPicPr preferRelativeResize="0"/>
          <p:nvPr/>
        </p:nvPicPr>
        <p:blipFill rotWithShape="1">
          <a:blip r:embed="rId3">
            <a:alphaModFix/>
          </a:blip>
          <a:srcRect/>
          <a:stretch/>
        </p:blipFill>
        <p:spPr>
          <a:xfrm>
            <a:off x="589734" y="-1213747"/>
            <a:ext cx="11012533" cy="9926997"/>
          </a:xfrm>
          <a:prstGeom prst="rect">
            <a:avLst/>
          </a:prstGeom>
          <a:noFill/>
          <a:ln>
            <a:noFill/>
          </a:ln>
        </p:spPr>
      </p:pic>
      <p:sp>
        <p:nvSpPr>
          <p:cNvPr id="2654" name="Google Shape;2654;p323"/>
          <p:cNvSpPr/>
          <p:nvPr/>
        </p:nvSpPr>
        <p:spPr>
          <a:xfrm>
            <a:off x="1546433" y="1424831"/>
            <a:ext cx="9106800" cy="4927600"/>
          </a:xfrm>
          <a:prstGeom prst="roundRect">
            <a:avLst>
              <a:gd name="adj" fmla="val 9432"/>
            </a:avLst>
          </a:prstGeom>
          <a:solidFill>
            <a:srgbClr val="10172A"/>
          </a:solidFill>
          <a:ln>
            <a:noFill/>
          </a:ln>
        </p:spPr>
        <p:txBody>
          <a:bodyPr spcFirstLastPara="1" wrap="square" lIns="121900" tIns="121900" rIns="121900" bIns="12190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655" name="Google Shape;2655;p323"/>
          <p:cNvSpPr/>
          <p:nvPr/>
        </p:nvSpPr>
        <p:spPr>
          <a:xfrm>
            <a:off x="4797641" y="2717739"/>
            <a:ext cx="2637600" cy="2377600"/>
          </a:xfrm>
          <a:prstGeom prst="ellipse">
            <a:avLst/>
          </a:prstGeom>
          <a:solidFill>
            <a:srgbClr val="0F172A"/>
          </a:solidFill>
          <a:ln>
            <a:noFill/>
          </a:ln>
        </p:spPr>
        <p:txBody>
          <a:bodyPr spcFirstLastPara="1" wrap="square" lIns="139100" tIns="139100" rIns="139100" bIns="13910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000000"/>
              </a:solidFill>
              <a:effectLst/>
              <a:uLnTx/>
              <a:uFillTx/>
              <a:latin typeface="Inter"/>
              <a:ea typeface="Inter"/>
              <a:cs typeface="Inter"/>
              <a:sym typeface="Inter"/>
            </a:endParaRPr>
          </a:p>
        </p:txBody>
      </p:sp>
      <p:grpSp>
        <p:nvGrpSpPr>
          <p:cNvPr id="2656" name="Google Shape;2656;p323"/>
          <p:cNvGrpSpPr/>
          <p:nvPr/>
        </p:nvGrpSpPr>
        <p:grpSpPr>
          <a:xfrm>
            <a:off x="1949729" y="1424799"/>
            <a:ext cx="8300209" cy="4927664"/>
            <a:chOff x="1495425" y="1175190"/>
            <a:chExt cx="6157425" cy="3695748"/>
          </a:xfrm>
        </p:grpSpPr>
        <p:sp>
          <p:nvSpPr>
            <p:cNvPr id="2657" name="Google Shape;2657;p323"/>
            <p:cNvSpPr/>
            <p:nvPr/>
          </p:nvSpPr>
          <p:spPr>
            <a:xfrm>
              <a:off x="3680500" y="2140138"/>
              <a:ext cx="1783200" cy="1783200"/>
            </a:xfrm>
            <a:prstGeom prst="ellipse">
              <a:avLst/>
            </a:prstGeom>
            <a:noFill/>
            <a:ln w="58000" cap="flat" cmpd="sng">
              <a:solidFill>
                <a:srgbClr val="32A964"/>
              </a:solidFill>
              <a:prstDash val="solid"/>
              <a:round/>
              <a:headEnd type="none" w="sm" len="sm"/>
              <a:tailEnd type="none" w="sm" len="sm"/>
            </a:ln>
          </p:spPr>
          <p:txBody>
            <a:bodyPr spcFirstLastPara="1" wrap="square" lIns="139100" tIns="139100" rIns="139100" bIns="13910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658" name="Google Shape;2658;p323"/>
            <p:cNvSpPr/>
            <p:nvPr/>
          </p:nvSpPr>
          <p:spPr>
            <a:xfrm>
              <a:off x="1495425" y="3000375"/>
              <a:ext cx="2194500" cy="36600"/>
            </a:xfrm>
            <a:prstGeom prst="rect">
              <a:avLst/>
            </a:prstGeom>
            <a:gradFill>
              <a:gsLst>
                <a:gs pos="0">
                  <a:srgbClr val="32A964"/>
                </a:gs>
                <a:gs pos="100000">
                  <a:srgbClr val="0D141C"/>
                </a:gs>
              </a:gsLst>
              <a:lin ang="10800025" scaled="0"/>
            </a:gradFill>
            <a:ln>
              <a:noFill/>
            </a:ln>
          </p:spPr>
          <p:txBody>
            <a:bodyPr spcFirstLastPara="1" wrap="square" lIns="121900" tIns="121900" rIns="121900" bIns="12190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659" name="Google Shape;2659;p323"/>
            <p:cNvSpPr/>
            <p:nvPr/>
          </p:nvSpPr>
          <p:spPr>
            <a:xfrm rot="10800000">
              <a:off x="5458350" y="3000375"/>
              <a:ext cx="2194500" cy="36600"/>
            </a:xfrm>
            <a:prstGeom prst="rect">
              <a:avLst/>
            </a:prstGeom>
            <a:gradFill>
              <a:gsLst>
                <a:gs pos="0">
                  <a:srgbClr val="32A964"/>
                </a:gs>
                <a:gs pos="100000">
                  <a:srgbClr val="0D141C"/>
                </a:gs>
              </a:gsLst>
              <a:lin ang="10800025" scaled="0"/>
            </a:gradFill>
            <a:ln>
              <a:noFill/>
            </a:ln>
          </p:spPr>
          <p:txBody>
            <a:bodyPr spcFirstLastPara="1" wrap="square" lIns="121900" tIns="121900" rIns="121900" bIns="12190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660" name="Google Shape;2660;p323"/>
            <p:cNvSpPr/>
            <p:nvPr/>
          </p:nvSpPr>
          <p:spPr>
            <a:xfrm rot="5400000">
              <a:off x="4092100" y="1636890"/>
              <a:ext cx="960000" cy="36600"/>
            </a:xfrm>
            <a:prstGeom prst="rect">
              <a:avLst/>
            </a:prstGeom>
            <a:gradFill>
              <a:gsLst>
                <a:gs pos="0">
                  <a:srgbClr val="32A964"/>
                </a:gs>
                <a:gs pos="100000">
                  <a:srgbClr val="0D141C"/>
                </a:gs>
              </a:gsLst>
              <a:lin ang="10800025" scaled="0"/>
            </a:gradFill>
            <a:ln>
              <a:noFill/>
            </a:ln>
          </p:spPr>
          <p:txBody>
            <a:bodyPr spcFirstLastPara="1" wrap="square" lIns="121900" tIns="121900" rIns="121900" bIns="12190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661" name="Google Shape;2661;p323"/>
            <p:cNvSpPr/>
            <p:nvPr/>
          </p:nvSpPr>
          <p:spPr>
            <a:xfrm rot="-5400000">
              <a:off x="4096600" y="4377138"/>
              <a:ext cx="951000" cy="36600"/>
            </a:xfrm>
            <a:prstGeom prst="rect">
              <a:avLst/>
            </a:prstGeom>
            <a:gradFill>
              <a:gsLst>
                <a:gs pos="0">
                  <a:srgbClr val="32A964"/>
                </a:gs>
                <a:gs pos="100000">
                  <a:srgbClr val="0D141C"/>
                </a:gs>
              </a:gsLst>
              <a:lin ang="10800025" scaled="0"/>
            </a:gradFill>
            <a:ln>
              <a:noFill/>
            </a:ln>
          </p:spPr>
          <p:txBody>
            <a:bodyPr spcFirstLastPara="1" wrap="square" lIns="121900" tIns="121900" rIns="121900" bIns="12190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nter"/>
                <a:ea typeface="Inter"/>
                <a:cs typeface="Inter"/>
                <a:sym typeface="Inter"/>
              </a:endParaRPr>
            </a:p>
          </p:txBody>
        </p:sp>
      </p:grpSp>
      <p:sp>
        <p:nvSpPr>
          <p:cNvPr id="2662" name="Google Shape;2662;p323"/>
          <p:cNvSpPr txBox="1"/>
          <p:nvPr/>
        </p:nvSpPr>
        <p:spPr>
          <a:xfrm>
            <a:off x="7576868" y="2286500"/>
            <a:ext cx="2216800" cy="792800"/>
          </a:xfrm>
          <a:prstGeom prst="rect">
            <a:avLst/>
          </a:prstGeom>
          <a:noFill/>
          <a:ln>
            <a:noFill/>
          </a:ln>
        </p:spPr>
        <p:txBody>
          <a:bodyPr spcFirstLastPara="1" wrap="square" lIns="136967" tIns="136967" rIns="136967" bIns="1369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1867" b="1" i="0" u="none" strike="noStrike" kern="0" cap="none" spc="0" normalizeH="0" baseline="0" noProof="0">
                <a:ln>
                  <a:noFill/>
                </a:ln>
                <a:solidFill>
                  <a:srgbClr val="FCFCF8"/>
                </a:solidFill>
                <a:effectLst/>
                <a:uLnTx/>
                <a:uFillTx/>
                <a:latin typeface="Montserrat"/>
                <a:ea typeface="Montserrat"/>
                <a:cs typeface="Montserrat"/>
                <a:sym typeface="Montserrat"/>
              </a:rPr>
              <a:t>Talent Advisors</a:t>
            </a:r>
            <a:endParaRPr kumimoji="0" sz="1867" b="1" i="0" u="none" strike="noStrike" kern="0" cap="none" spc="0" normalizeH="0" baseline="0" noProof="0">
              <a:ln>
                <a:noFill/>
              </a:ln>
              <a:solidFill>
                <a:srgbClr val="FCFCF8"/>
              </a:solidFill>
              <a:effectLst/>
              <a:uLnTx/>
              <a:uFillTx/>
              <a:latin typeface="Montserrat"/>
              <a:ea typeface="Montserrat"/>
              <a:cs typeface="Montserrat"/>
              <a:sym typeface="Montserrat"/>
            </a:endParaRPr>
          </a:p>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1867" b="1" i="0" u="none" strike="noStrike" kern="0" cap="none" spc="0" normalizeH="0" baseline="0" noProof="0">
                <a:ln>
                  <a:noFill/>
                </a:ln>
                <a:solidFill>
                  <a:srgbClr val="FCFCF8"/>
                </a:solidFill>
                <a:effectLst/>
                <a:uLnTx/>
                <a:uFillTx/>
                <a:latin typeface="Montserrat"/>
                <a:ea typeface="Montserrat"/>
                <a:cs typeface="Montserrat"/>
                <a:sym typeface="Montserrat"/>
              </a:rPr>
              <a:t>Emerge</a:t>
            </a:r>
            <a:endParaRPr kumimoji="0" sz="1867" b="1" i="0" u="none" strike="noStrike" kern="0" cap="none" spc="0" normalizeH="0" baseline="0" noProof="0">
              <a:ln>
                <a:noFill/>
              </a:ln>
              <a:solidFill>
                <a:srgbClr val="FCFCF8"/>
              </a:solidFill>
              <a:effectLst/>
              <a:uLnTx/>
              <a:uFillTx/>
              <a:latin typeface="Montserrat"/>
              <a:ea typeface="Montserrat"/>
              <a:cs typeface="Montserrat"/>
              <a:sym typeface="Montserrat"/>
            </a:endParaRPr>
          </a:p>
        </p:txBody>
      </p:sp>
      <p:sp>
        <p:nvSpPr>
          <p:cNvPr id="2663" name="Google Shape;2663;p323"/>
          <p:cNvSpPr txBox="1"/>
          <p:nvPr/>
        </p:nvSpPr>
        <p:spPr>
          <a:xfrm>
            <a:off x="4608870" y="3451422"/>
            <a:ext cx="2974800" cy="545200"/>
          </a:xfrm>
          <a:prstGeom prst="rect">
            <a:avLst/>
          </a:prstGeom>
          <a:noFill/>
          <a:ln>
            <a:noFill/>
          </a:ln>
        </p:spPr>
        <p:txBody>
          <a:bodyPr spcFirstLastPara="1" wrap="square" lIns="136967" tIns="136967" rIns="136967" bIns="1369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1867" b="1" i="0" u="none" strike="noStrike" kern="0" cap="none" spc="0" normalizeH="0" baseline="0" noProof="0">
                <a:ln>
                  <a:noFill/>
                </a:ln>
                <a:solidFill>
                  <a:srgbClr val="FCFCF8"/>
                </a:solidFill>
                <a:effectLst/>
                <a:uLnTx/>
                <a:uFillTx/>
                <a:latin typeface="Montserrat"/>
                <a:ea typeface="Montserrat"/>
                <a:cs typeface="Montserrat"/>
                <a:sym typeface="Montserrat"/>
              </a:rPr>
              <a:t>Trust at the Core</a:t>
            </a:r>
            <a:endParaRPr kumimoji="0" sz="1867" b="1" i="0" u="none" strike="noStrike" kern="0" cap="none" spc="0" normalizeH="0" baseline="0" noProof="0">
              <a:ln>
                <a:noFill/>
              </a:ln>
              <a:solidFill>
                <a:srgbClr val="FCFCF8"/>
              </a:solidFill>
              <a:effectLst/>
              <a:uLnTx/>
              <a:uFillTx/>
              <a:latin typeface="Montserrat"/>
              <a:ea typeface="Montserrat"/>
              <a:cs typeface="Montserrat"/>
              <a:sym typeface="Montserrat"/>
            </a:endParaRPr>
          </a:p>
        </p:txBody>
      </p:sp>
      <p:sp>
        <p:nvSpPr>
          <p:cNvPr id="2664" name="Google Shape;2664;p323"/>
          <p:cNvSpPr txBox="1"/>
          <p:nvPr/>
        </p:nvSpPr>
        <p:spPr>
          <a:xfrm>
            <a:off x="7103253" y="4647953"/>
            <a:ext cx="3164000" cy="792800"/>
          </a:xfrm>
          <a:prstGeom prst="rect">
            <a:avLst/>
          </a:prstGeom>
          <a:noFill/>
          <a:ln>
            <a:noFill/>
          </a:ln>
        </p:spPr>
        <p:txBody>
          <a:bodyPr spcFirstLastPara="1" wrap="square" lIns="136967" tIns="136967" rIns="136967" bIns="1369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1867" b="1" i="0" u="none" strike="noStrike" kern="0" cap="none" spc="0" normalizeH="0" baseline="0" noProof="0">
                <a:ln>
                  <a:noFill/>
                </a:ln>
                <a:solidFill>
                  <a:srgbClr val="FCFCF8"/>
                </a:solidFill>
                <a:effectLst/>
                <a:uLnTx/>
                <a:uFillTx/>
                <a:latin typeface="Montserrat"/>
                <a:ea typeface="Montserrat"/>
                <a:cs typeface="Montserrat"/>
                <a:sym typeface="Montserrat"/>
              </a:rPr>
              <a:t>Next-Gen </a:t>
            </a:r>
            <a:endParaRPr kumimoji="0" sz="1867" b="1" i="0" u="none" strike="noStrike" kern="0" cap="none" spc="0" normalizeH="0" baseline="0" noProof="0">
              <a:ln>
                <a:noFill/>
              </a:ln>
              <a:solidFill>
                <a:srgbClr val="FCFCF8"/>
              </a:solidFill>
              <a:effectLst/>
              <a:uLnTx/>
              <a:uFillTx/>
              <a:latin typeface="Montserrat"/>
              <a:ea typeface="Montserrat"/>
              <a:cs typeface="Montserrat"/>
              <a:sym typeface="Montserrat"/>
            </a:endParaRPr>
          </a:p>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1867" b="1" i="0" u="none" strike="noStrike" kern="0" cap="none" spc="0" normalizeH="0" baseline="0" noProof="0">
                <a:ln>
                  <a:noFill/>
                </a:ln>
                <a:solidFill>
                  <a:srgbClr val="FCFCF8"/>
                </a:solidFill>
                <a:effectLst/>
                <a:uLnTx/>
                <a:uFillTx/>
                <a:latin typeface="Montserrat"/>
                <a:ea typeface="Montserrat"/>
                <a:cs typeface="Montserrat"/>
                <a:sym typeface="Montserrat"/>
              </a:rPr>
              <a:t>Ecosystems</a:t>
            </a:r>
            <a:endParaRPr kumimoji="0" sz="1867" b="1" i="0" u="none" strike="noStrike" kern="0" cap="none" spc="0" normalizeH="0" baseline="0" noProof="0">
              <a:ln>
                <a:noFill/>
              </a:ln>
              <a:solidFill>
                <a:srgbClr val="FCFCF8"/>
              </a:solidFill>
              <a:effectLst/>
              <a:uLnTx/>
              <a:uFillTx/>
              <a:latin typeface="Montserrat"/>
              <a:ea typeface="Montserrat"/>
              <a:cs typeface="Montserrat"/>
              <a:sym typeface="Montserrat"/>
            </a:endParaRPr>
          </a:p>
        </p:txBody>
      </p:sp>
      <p:sp>
        <p:nvSpPr>
          <p:cNvPr id="2665" name="Google Shape;2665;p323"/>
          <p:cNvSpPr txBox="1"/>
          <p:nvPr/>
        </p:nvSpPr>
        <p:spPr>
          <a:xfrm>
            <a:off x="1810969" y="2286506"/>
            <a:ext cx="3664000" cy="792800"/>
          </a:xfrm>
          <a:prstGeom prst="rect">
            <a:avLst/>
          </a:prstGeom>
          <a:noFill/>
          <a:ln>
            <a:noFill/>
          </a:ln>
        </p:spPr>
        <p:txBody>
          <a:bodyPr spcFirstLastPara="1" wrap="square" lIns="136967" tIns="136967" rIns="136967" bIns="1369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1867" b="1" i="0" u="none" strike="noStrike" kern="0" cap="none" spc="0" normalizeH="0" baseline="0" noProof="0">
                <a:ln>
                  <a:noFill/>
                </a:ln>
                <a:solidFill>
                  <a:srgbClr val="FCFCF8"/>
                </a:solidFill>
                <a:effectLst/>
                <a:uLnTx/>
                <a:uFillTx/>
                <a:latin typeface="Montserrat"/>
                <a:ea typeface="Montserrat"/>
                <a:cs typeface="Montserrat"/>
                <a:sym typeface="Montserrat"/>
              </a:rPr>
              <a:t>Agents Accelerate</a:t>
            </a:r>
            <a:endParaRPr kumimoji="0" sz="1867" b="1" i="0" u="none" strike="noStrike" kern="0" cap="none" spc="0" normalizeH="0" baseline="0" noProof="0">
              <a:ln>
                <a:noFill/>
              </a:ln>
              <a:solidFill>
                <a:srgbClr val="FCFCF8"/>
              </a:solidFill>
              <a:effectLst/>
              <a:uLnTx/>
              <a:uFillTx/>
              <a:latin typeface="Montserrat"/>
              <a:ea typeface="Montserrat"/>
              <a:cs typeface="Montserrat"/>
              <a:sym typeface="Montserrat"/>
            </a:endParaRPr>
          </a:p>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1867" b="1" i="0" u="none" strike="noStrike" kern="0" cap="none" spc="0" normalizeH="0" baseline="0" noProof="0">
                <a:ln>
                  <a:noFill/>
                </a:ln>
                <a:solidFill>
                  <a:srgbClr val="FCFCF8"/>
                </a:solidFill>
                <a:effectLst/>
                <a:uLnTx/>
                <a:uFillTx/>
                <a:latin typeface="Montserrat"/>
                <a:ea typeface="Montserrat"/>
                <a:cs typeface="Montserrat"/>
                <a:sym typeface="Montserrat"/>
              </a:rPr>
              <a:t>Recruiting</a:t>
            </a:r>
            <a:endParaRPr kumimoji="0" sz="1867" b="1" i="0" u="none" strike="noStrike" kern="0" cap="none" spc="0" normalizeH="0" baseline="0" noProof="0">
              <a:ln>
                <a:noFill/>
              </a:ln>
              <a:solidFill>
                <a:srgbClr val="FCFCF8"/>
              </a:solidFill>
              <a:effectLst/>
              <a:uLnTx/>
              <a:uFillTx/>
              <a:latin typeface="Montserrat"/>
              <a:ea typeface="Montserrat"/>
              <a:cs typeface="Montserrat"/>
              <a:sym typeface="Montserrat"/>
            </a:endParaRPr>
          </a:p>
        </p:txBody>
      </p:sp>
      <p:sp>
        <p:nvSpPr>
          <p:cNvPr id="2666" name="Google Shape;2666;p323"/>
          <p:cNvSpPr txBox="1"/>
          <p:nvPr/>
        </p:nvSpPr>
        <p:spPr>
          <a:xfrm>
            <a:off x="1682731" y="4647935"/>
            <a:ext cx="3920400" cy="792800"/>
          </a:xfrm>
          <a:prstGeom prst="rect">
            <a:avLst/>
          </a:prstGeom>
          <a:noFill/>
          <a:ln>
            <a:noFill/>
          </a:ln>
        </p:spPr>
        <p:txBody>
          <a:bodyPr spcFirstLastPara="1" wrap="square" lIns="136967" tIns="136967" rIns="136967" bIns="1369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1867" b="1" i="0" u="none" strike="noStrike" kern="0" cap="none" spc="0" normalizeH="0" baseline="0" noProof="0">
                <a:ln>
                  <a:noFill/>
                </a:ln>
                <a:solidFill>
                  <a:srgbClr val="FCFCF8"/>
                </a:solidFill>
                <a:effectLst/>
                <a:uLnTx/>
                <a:uFillTx/>
                <a:latin typeface="Montserrat"/>
                <a:ea typeface="Montserrat"/>
                <a:cs typeface="Montserrat"/>
                <a:sym typeface="Montserrat"/>
              </a:rPr>
              <a:t>Hyper-</a:t>
            </a:r>
            <a:br>
              <a:rPr kumimoji="0" lang="en" sz="1867" b="1" i="0" u="none" strike="noStrike" kern="0" cap="none" spc="0" normalizeH="0" baseline="0" noProof="0">
                <a:ln>
                  <a:noFill/>
                </a:ln>
                <a:solidFill>
                  <a:srgbClr val="FCFCF8"/>
                </a:solidFill>
                <a:effectLst/>
                <a:uLnTx/>
                <a:uFillTx/>
                <a:latin typeface="Montserrat"/>
                <a:ea typeface="Montserrat"/>
                <a:cs typeface="Montserrat"/>
                <a:sym typeface="Montserrat"/>
              </a:rPr>
            </a:br>
            <a:r>
              <a:rPr kumimoji="0" lang="en" sz="1867" b="1" i="0" u="none" strike="noStrike" kern="0" cap="none" spc="0" normalizeH="0" baseline="0" noProof="0">
                <a:ln>
                  <a:noFill/>
                </a:ln>
                <a:solidFill>
                  <a:srgbClr val="FCFCF8"/>
                </a:solidFill>
                <a:effectLst/>
                <a:uLnTx/>
                <a:uFillTx/>
                <a:latin typeface="Montserrat"/>
                <a:ea typeface="Montserrat"/>
                <a:cs typeface="Montserrat"/>
                <a:sym typeface="Montserrat"/>
              </a:rPr>
              <a:t>Personalization</a:t>
            </a:r>
            <a:endParaRPr kumimoji="0" sz="1867" b="1" i="0" u="none" strike="noStrike" kern="0" cap="none" spc="0" normalizeH="0" baseline="0" noProof="0">
              <a:ln>
                <a:noFill/>
              </a:ln>
              <a:solidFill>
                <a:srgbClr val="FCFCF8"/>
              </a:solidFill>
              <a:effectLst/>
              <a:uLnTx/>
              <a:uFillTx/>
              <a:latin typeface="Montserrat"/>
              <a:ea typeface="Montserrat"/>
              <a:cs typeface="Montserrat"/>
              <a:sym typeface="Montserrat"/>
            </a:endParaRPr>
          </a:p>
        </p:txBody>
      </p:sp>
      <p:sp>
        <p:nvSpPr>
          <p:cNvPr id="2667" name="Google Shape;2667;p323"/>
          <p:cNvSpPr txBox="1"/>
          <p:nvPr/>
        </p:nvSpPr>
        <p:spPr>
          <a:xfrm>
            <a:off x="423150" y="555667"/>
            <a:ext cx="6580800" cy="738623"/>
          </a:xfrm>
          <a:prstGeom prst="rect">
            <a:avLst/>
          </a:prstGeom>
          <a:noFill/>
          <a:ln>
            <a:noFill/>
          </a:ln>
        </p:spPr>
        <p:txBody>
          <a:bodyPr spcFirstLastPara="1" wrap="square" lIns="121900" tIns="121900" rIns="121900" bIns="121900" anchor="t" anchorCtr="0">
            <a:sp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 sz="3200" b="1" i="0" u="none" strike="noStrike" kern="0" cap="none" spc="0" normalizeH="0" baseline="0" noProof="0">
                <a:ln>
                  <a:noFill/>
                </a:ln>
                <a:solidFill>
                  <a:srgbClr val="F7F7F7"/>
                </a:solidFill>
                <a:effectLst/>
                <a:uLnTx/>
                <a:uFillTx/>
                <a:latin typeface="Montserrat"/>
                <a:ea typeface="Montserrat"/>
                <a:cs typeface="Montserrat"/>
                <a:sym typeface="Montserrat"/>
              </a:rPr>
              <a:t>Embracing Five Forces</a:t>
            </a:r>
            <a:endParaRPr kumimoji="0" sz="3200" b="1" i="0" u="none" strike="noStrike" kern="0" cap="none" spc="0" normalizeH="0" baseline="0" noProof="0">
              <a:ln>
                <a:noFill/>
              </a:ln>
              <a:solidFill>
                <a:srgbClr val="F7F7F7"/>
              </a:solidFill>
              <a:effectLst/>
              <a:uLnTx/>
              <a:uFillTx/>
              <a:latin typeface="Montserrat"/>
              <a:ea typeface="Montserrat"/>
              <a:cs typeface="Montserrat"/>
              <a:sym typeface="Montserrat"/>
            </a:endParaRPr>
          </a:p>
        </p:txBody>
      </p:sp>
      <p:graphicFrame>
        <p:nvGraphicFramePr>
          <p:cNvPr id="2668" name="Google Shape;2668;p323"/>
          <p:cNvGraphicFramePr/>
          <p:nvPr/>
        </p:nvGraphicFramePr>
        <p:xfrm>
          <a:off x="6076033" y="-4524933"/>
          <a:ext cx="2000000" cy="2000000"/>
        </p:xfrm>
        <a:graphic>
          <a:graphicData uri="http://schemas.openxmlformats.org/drawingml/2006/table">
            <a:tbl>
              <a:tblPr>
                <a:noFill/>
              </a:tblPr>
              <a:tblGrid>
                <a:gridCol w="2789800">
                  <a:extLst>
                    <a:ext uri="{9D8B030D-6E8A-4147-A177-3AD203B41FA5}">
                      <a16:colId xmlns:a16="http://schemas.microsoft.com/office/drawing/2014/main" val="20000"/>
                    </a:ext>
                  </a:extLst>
                </a:gridCol>
                <a:gridCol w="2789800">
                  <a:extLst>
                    <a:ext uri="{9D8B030D-6E8A-4147-A177-3AD203B41FA5}">
                      <a16:colId xmlns:a16="http://schemas.microsoft.com/office/drawing/2014/main" val="20001"/>
                    </a:ext>
                  </a:extLst>
                </a:gridCol>
              </a:tblGrid>
              <a:tr h="1523960">
                <a:tc>
                  <a:txBody>
                    <a:bodyPr/>
                    <a:lstStyle/>
                    <a:p>
                      <a:pPr marL="0" lvl="0" indent="0" algn="ctr" rtl="0">
                        <a:spcBef>
                          <a:spcPts val="0"/>
                        </a:spcBef>
                        <a:spcAft>
                          <a:spcPts val="0"/>
                        </a:spcAft>
                        <a:buNone/>
                      </a:pPr>
                      <a:r>
                        <a:rPr lang="en" sz="2800" b="1">
                          <a:solidFill>
                            <a:schemeClr val="dk1"/>
                          </a:solidFill>
                          <a:latin typeface="Inter"/>
                          <a:ea typeface="Inter"/>
                          <a:cs typeface="Inter"/>
                          <a:sym typeface="Inter"/>
                        </a:rPr>
                        <a:t>Agents Become Recruiters</a:t>
                      </a:r>
                      <a:endParaRPr sz="2800" b="1">
                        <a:solidFill>
                          <a:schemeClr val="dk1"/>
                        </a:solidFill>
                        <a:latin typeface="Inter"/>
                        <a:ea typeface="Inter"/>
                        <a:cs typeface="Inter"/>
                        <a:sym typeface="Inter"/>
                      </a:endParaRPr>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800" b="1">
                          <a:solidFill>
                            <a:schemeClr val="dk1"/>
                          </a:solidFill>
                          <a:latin typeface="Inter"/>
                          <a:ea typeface="Inter"/>
                          <a:cs typeface="Inter"/>
                          <a:sym typeface="Inter"/>
                        </a:rPr>
                        <a:t>Hyper-Personalization</a:t>
                      </a:r>
                      <a:endParaRPr sz="2800" b="1">
                        <a:solidFill>
                          <a:schemeClr val="dk1"/>
                        </a:solidFill>
                        <a:latin typeface="Inter"/>
                        <a:ea typeface="Inter"/>
                        <a:cs typeface="Inter"/>
                        <a:sym typeface="Inter"/>
                      </a:endParaRPr>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097240">
                <a:tc>
                  <a:txBody>
                    <a:bodyPr/>
                    <a:lstStyle/>
                    <a:p>
                      <a:pPr marL="0" lvl="0" indent="0" algn="ctr" rtl="0">
                        <a:spcBef>
                          <a:spcPts val="0"/>
                        </a:spcBef>
                        <a:spcAft>
                          <a:spcPts val="0"/>
                        </a:spcAft>
                        <a:buNone/>
                      </a:pPr>
                      <a:r>
                        <a:rPr lang="en" sz="2800" b="1">
                          <a:solidFill>
                            <a:schemeClr val="dk1"/>
                          </a:solidFill>
                          <a:latin typeface="Inter"/>
                          <a:ea typeface="Inter"/>
                          <a:cs typeface="Inter"/>
                          <a:sym typeface="Inter"/>
                        </a:rPr>
                        <a:t>Next-Gen Ecosystems</a:t>
                      </a:r>
                      <a:endParaRPr sz="2800" b="1">
                        <a:solidFill>
                          <a:schemeClr val="dk1"/>
                        </a:solidFill>
                        <a:latin typeface="Inter"/>
                        <a:ea typeface="Inter"/>
                        <a:cs typeface="Inter"/>
                        <a:sym typeface="Inter"/>
                      </a:endParaRPr>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2800" b="1">
                          <a:solidFill>
                            <a:schemeClr val="dk1"/>
                          </a:solidFill>
                          <a:latin typeface="Inter"/>
                          <a:ea typeface="Inter"/>
                          <a:cs typeface="Inter"/>
                          <a:sym typeface="Inter"/>
                        </a:rPr>
                        <a:t>Trust at the Core</a:t>
                      </a:r>
                      <a:endParaRPr sz="2800" b="1">
                        <a:solidFill>
                          <a:schemeClr val="dk1"/>
                        </a:solidFill>
                        <a:latin typeface="Inter"/>
                        <a:ea typeface="Inter"/>
                        <a:cs typeface="Inter"/>
                        <a:sym typeface="Inter"/>
                      </a:endParaRPr>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70520">
                <a:tc>
                  <a:txBody>
                    <a:bodyPr/>
                    <a:lstStyle/>
                    <a:p>
                      <a:pPr marL="0" lvl="0" indent="0" algn="ctr" rtl="0">
                        <a:spcBef>
                          <a:spcPts val="0"/>
                        </a:spcBef>
                        <a:spcAft>
                          <a:spcPts val="0"/>
                        </a:spcAft>
                        <a:buNone/>
                      </a:pPr>
                      <a:r>
                        <a:rPr lang="en" sz="2800" b="1">
                          <a:solidFill>
                            <a:schemeClr val="dk1"/>
                          </a:solidFill>
                          <a:latin typeface="Inter"/>
                          <a:ea typeface="Inter"/>
                          <a:cs typeface="Inter"/>
                          <a:sym typeface="Inter"/>
                        </a:rPr>
                        <a:t>Talent Advisor</a:t>
                      </a:r>
                      <a:endParaRPr sz="2800" b="1">
                        <a:solidFill>
                          <a:schemeClr val="dk1"/>
                        </a:solidFill>
                        <a:latin typeface="Inter"/>
                        <a:ea typeface="Inter"/>
                        <a:cs typeface="Inter"/>
                        <a:sym typeface="Inter"/>
                      </a:endParaRPr>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2800" b="1">
                        <a:solidFill>
                          <a:schemeClr val="dk1"/>
                        </a:solidFill>
                        <a:latin typeface="Inter"/>
                        <a:ea typeface="Inter"/>
                        <a:cs typeface="Inter"/>
                        <a:sym typeface="Inter"/>
                      </a:endParaRPr>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2669" name="Google Shape;2669;p323" title="Agents Become Recruiters-1.png"/>
          <p:cNvPicPr preferRelativeResize="0"/>
          <p:nvPr/>
        </p:nvPicPr>
        <p:blipFill>
          <a:blip r:embed="rId4">
            <a:alphaModFix/>
          </a:blip>
          <a:stretch>
            <a:fillRect/>
          </a:stretch>
        </p:blipFill>
        <p:spPr>
          <a:xfrm>
            <a:off x="3399217" y="1781521"/>
            <a:ext cx="487680" cy="487680"/>
          </a:xfrm>
          <a:prstGeom prst="rect">
            <a:avLst/>
          </a:prstGeom>
          <a:noFill/>
          <a:ln>
            <a:noFill/>
          </a:ln>
        </p:spPr>
      </p:pic>
      <p:pic>
        <p:nvPicPr>
          <p:cNvPr id="2670" name="Google Shape;2670;p323" title="Talent Advisor-1.png"/>
          <p:cNvPicPr preferRelativeResize="0"/>
          <p:nvPr/>
        </p:nvPicPr>
        <p:blipFill>
          <a:blip r:embed="rId5">
            <a:alphaModFix/>
          </a:blip>
          <a:stretch>
            <a:fillRect/>
          </a:stretch>
        </p:blipFill>
        <p:spPr>
          <a:xfrm>
            <a:off x="8441629" y="1778555"/>
            <a:ext cx="487680" cy="487680"/>
          </a:xfrm>
          <a:prstGeom prst="rect">
            <a:avLst/>
          </a:prstGeom>
          <a:noFill/>
          <a:ln>
            <a:noFill/>
          </a:ln>
        </p:spPr>
      </p:pic>
      <p:pic>
        <p:nvPicPr>
          <p:cNvPr id="2671" name="Google Shape;2671;p323" title="Hyper -Personalization-1.png"/>
          <p:cNvPicPr preferRelativeResize="0"/>
          <p:nvPr/>
        </p:nvPicPr>
        <p:blipFill>
          <a:blip r:embed="rId6">
            <a:alphaModFix/>
          </a:blip>
          <a:stretch>
            <a:fillRect/>
          </a:stretch>
        </p:blipFill>
        <p:spPr>
          <a:xfrm>
            <a:off x="3399217" y="4172862"/>
            <a:ext cx="487680" cy="487680"/>
          </a:xfrm>
          <a:prstGeom prst="rect">
            <a:avLst/>
          </a:prstGeom>
          <a:noFill/>
          <a:ln>
            <a:noFill/>
          </a:ln>
        </p:spPr>
      </p:pic>
      <p:pic>
        <p:nvPicPr>
          <p:cNvPr id="2672" name="Google Shape;2672;p323" title="Next-Gen Ecosystems-1.png"/>
          <p:cNvPicPr preferRelativeResize="0"/>
          <p:nvPr/>
        </p:nvPicPr>
        <p:blipFill>
          <a:blip r:embed="rId7">
            <a:alphaModFix/>
          </a:blip>
          <a:stretch>
            <a:fillRect/>
          </a:stretch>
        </p:blipFill>
        <p:spPr>
          <a:xfrm>
            <a:off x="8441629" y="4172862"/>
            <a:ext cx="487680" cy="487680"/>
          </a:xfrm>
          <a:prstGeom prst="rect">
            <a:avLst/>
          </a:prstGeom>
          <a:noFill/>
          <a:ln>
            <a:noFill/>
          </a:ln>
        </p:spPr>
      </p:pic>
      <p:pic>
        <p:nvPicPr>
          <p:cNvPr id="2673" name="Google Shape;2673;p323" title="Trust at the Core-1.png"/>
          <p:cNvPicPr preferRelativeResize="0"/>
          <p:nvPr/>
        </p:nvPicPr>
        <p:blipFill>
          <a:blip r:embed="rId8">
            <a:alphaModFix/>
          </a:blip>
          <a:stretch>
            <a:fillRect/>
          </a:stretch>
        </p:blipFill>
        <p:spPr>
          <a:xfrm>
            <a:off x="5872589" y="2963757"/>
            <a:ext cx="487680" cy="487680"/>
          </a:xfrm>
          <a:prstGeom prst="rect">
            <a:avLst/>
          </a:prstGeom>
          <a:noFill/>
          <a:ln>
            <a:noFill/>
          </a:ln>
        </p:spPr>
      </p:pic>
      <p:sp>
        <p:nvSpPr>
          <p:cNvPr id="2674" name="Google Shape;2674;p323"/>
          <p:cNvSpPr txBox="1"/>
          <p:nvPr/>
        </p:nvSpPr>
        <p:spPr>
          <a:xfrm>
            <a:off x="4922478" y="3881355"/>
            <a:ext cx="2347600" cy="691200"/>
          </a:xfrm>
          <a:prstGeom prst="rect">
            <a:avLst/>
          </a:prstGeom>
          <a:noFill/>
          <a:ln>
            <a:noFill/>
          </a:ln>
        </p:spPr>
        <p:txBody>
          <a:bodyPr spcFirstLastPara="1" wrap="square" lIns="136967" tIns="136967" rIns="136967" bIns="1369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1333" b="0" i="0" u="none" strike="noStrike" kern="0" cap="none" spc="0" normalizeH="0" baseline="0" noProof="0">
                <a:ln>
                  <a:noFill/>
                </a:ln>
                <a:solidFill>
                  <a:srgbClr val="FCFCF8"/>
                </a:solidFill>
                <a:effectLst/>
                <a:uLnTx/>
                <a:uFillTx/>
                <a:latin typeface="Inter"/>
                <a:ea typeface="Inter"/>
                <a:cs typeface="Inter"/>
                <a:sym typeface="Inter"/>
              </a:rPr>
              <a:t>Built in compliance</a:t>
            </a:r>
            <a:br>
              <a:rPr kumimoji="0" lang="en" sz="1333" b="0" i="0" u="none" strike="noStrike" kern="0" cap="none" spc="0" normalizeH="0" baseline="0" noProof="0">
                <a:ln>
                  <a:noFill/>
                </a:ln>
                <a:solidFill>
                  <a:srgbClr val="FCFCF8"/>
                </a:solidFill>
                <a:effectLst/>
                <a:uLnTx/>
                <a:uFillTx/>
                <a:latin typeface="Inter"/>
                <a:ea typeface="Inter"/>
                <a:cs typeface="Inter"/>
                <a:sym typeface="Inter"/>
              </a:rPr>
            </a:br>
            <a:r>
              <a:rPr kumimoji="0" lang="en" sz="1333" b="0" i="0" u="none" strike="noStrike" kern="0" cap="none" spc="0" normalizeH="0" baseline="0" noProof="0">
                <a:ln>
                  <a:noFill/>
                </a:ln>
                <a:solidFill>
                  <a:srgbClr val="FCFCF8"/>
                </a:solidFill>
                <a:effectLst/>
                <a:uLnTx/>
                <a:uFillTx/>
                <a:latin typeface="Inter"/>
                <a:ea typeface="Inter"/>
                <a:cs typeface="Inter"/>
                <a:sym typeface="Inter"/>
              </a:rPr>
              <a:t>and audit</a:t>
            </a:r>
            <a:endParaRPr kumimoji="0" sz="1333" b="0" i="0" u="none" strike="noStrike" kern="0" cap="none" spc="0" normalizeH="0" baseline="0" noProof="0">
              <a:ln>
                <a:noFill/>
              </a:ln>
              <a:solidFill>
                <a:srgbClr val="FCFCF8"/>
              </a:solidFill>
              <a:effectLst/>
              <a:uLnTx/>
              <a:uFillTx/>
              <a:latin typeface="Inter"/>
              <a:ea typeface="Inter"/>
              <a:cs typeface="Inter"/>
              <a:sym typeface="Inter"/>
            </a:endParaRPr>
          </a:p>
        </p:txBody>
      </p:sp>
      <p:sp>
        <p:nvSpPr>
          <p:cNvPr id="2675" name="Google Shape;2675;p323"/>
          <p:cNvSpPr txBox="1"/>
          <p:nvPr/>
        </p:nvSpPr>
        <p:spPr>
          <a:xfrm>
            <a:off x="2469251" y="2947622"/>
            <a:ext cx="2347600" cy="691200"/>
          </a:xfrm>
          <a:prstGeom prst="rect">
            <a:avLst/>
          </a:prstGeom>
          <a:noFill/>
          <a:ln>
            <a:noFill/>
          </a:ln>
        </p:spPr>
        <p:txBody>
          <a:bodyPr spcFirstLastPara="1" wrap="square" lIns="136967" tIns="136967" rIns="136967" bIns="1369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1333" b="0" i="0" u="none" strike="noStrike" kern="0" cap="none" spc="0" normalizeH="0" baseline="0" noProof="0">
                <a:ln>
                  <a:noFill/>
                </a:ln>
                <a:solidFill>
                  <a:srgbClr val="FCFCF8"/>
                </a:solidFill>
                <a:effectLst/>
                <a:uLnTx/>
                <a:uFillTx/>
                <a:latin typeface="Inter"/>
                <a:ea typeface="Inter"/>
                <a:cs typeface="Inter"/>
                <a:sym typeface="Inter"/>
              </a:rPr>
              <a:t>82% of recruiting is done by agents</a:t>
            </a:r>
            <a:endParaRPr kumimoji="0" sz="1333" b="0" i="0" u="none" strike="noStrike" kern="0" cap="none" spc="0" normalizeH="0" baseline="0" noProof="0">
              <a:ln>
                <a:noFill/>
              </a:ln>
              <a:solidFill>
                <a:srgbClr val="FCFCF8"/>
              </a:solidFill>
              <a:effectLst/>
              <a:uLnTx/>
              <a:uFillTx/>
              <a:latin typeface="Inter"/>
              <a:ea typeface="Inter"/>
              <a:cs typeface="Inter"/>
              <a:sym typeface="Inter"/>
            </a:endParaRPr>
          </a:p>
        </p:txBody>
      </p:sp>
      <p:sp>
        <p:nvSpPr>
          <p:cNvPr id="2676" name="Google Shape;2676;p323"/>
          <p:cNvSpPr txBox="1"/>
          <p:nvPr/>
        </p:nvSpPr>
        <p:spPr>
          <a:xfrm>
            <a:off x="7511671" y="2947622"/>
            <a:ext cx="2347600" cy="691200"/>
          </a:xfrm>
          <a:prstGeom prst="rect">
            <a:avLst/>
          </a:prstGeom>
          <a:noFill/>
          <a:ln>
            <a:noFill/>
          </a:ln>
        </p:spPr>
        <p:txBody>
          <a:bodyPr spcFirstLastPara="1" wrap="square" lIns="136967" tIns="136967" rIns="136967" bIns="1369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1333" b="0" i="0" u="none" strike="noStrike" kern="0" cap="none" spc="0" normalizeH="0" baseline="0" noProof="0">
                <a:ln>
                  <a:noFill/>
                </a:ln>
                <a:solidFill>
                  <a:srgbClr val="FCFCF8"/>
                </a:solidFill>
                <a:effectLst/>
                <a:uLnTx/>
                <a:uFillTx/>
                <a:latin typeface="Inter"/>
                <a:ea typeface="Inter"/>
                <a:cs typeface="Inter"/>
                <a:sym typeface="Inter"/>
              </a:rPr>
              <a:t>Recruiters embrace more strategic roles</a:t>
            </a:r>
            <a:endParaRPr kumimoji="0" sz="1333" b="0" i="0" u="none" strike="noStrike" kern="0" cap="none" spc="0" normalizeH="0" baseline="0" noProof="0">
              <a:ln>
                <a:noFill/>
              </a:ln>
              <a:solidFill>
                <a:srgbClr val="FCFCF8"/>
              </a:solidFill>
              <a:effectLst/>
              <a:uLnTx/>
              <a:uFillTx/>
              <a:latin typeface="Inter"/>
              <a:ea typeface="Inter"/>
              <a:cs typeface="Inter"/>
              <a:sym typeface="Inter"/>
            </a:endParaRPr>
          </a:p>
        </p:txBody>
      </p:sp>
      <p:sp>
        <p:nvSpPr>
          <p:cNvPr id="2677" name="Google Shape;2677;p323"/>
          <p:cNvSpPr txBox="1"/>
          <p:nvPr/>
        </p:nvSpPr>
        <p:spPr>
          <a:xfrm>
            <a:off x="2469251" y="5374590"/>
            <a:ext cx="2347600" cy="691200"/>
          </a:xfrm>
          <a:prstGeom prst="rect">
            <a:avLst/>
          </a:prstGeom>
          <a:noFill/>
          <a:ln>
            <a:noFill/>
          </a:ln>
        </p:spPr>
        <p:txBody>
          <a:bodyPr spcFirstLastPara="1" wrap="square" lIns="136967" tIns="136967" rIns="136967" bIns="1369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1333" b="0" i="0" u="none" strike="noStrike" kern="0" cap="none" spc="0" normalizeH="0" baseline="0" noProof="0">
                <a:ln>
                  <a:noFill/>
                </a:ln>
                <a:solidFill>
                  <a:srgbClr val="FCFCF8"/>
                </a:solidFill>
                <a:effectLst/>
                <a:uLnTx/>
                <a:uFillTx/>
                <a:latin typeface="Inter"/>
                <a:ea typeface="Inter"/>
                <a:cs typeface="Inter"/>
                <a:sym typeface="Inter"/>
              </a:rPr>
              <a:t>Activity finds the user where they are</a:t>
            </a:r>
            <a:endParaRPr kumimoji="0" sz="1333" b="0" i="0" u="none" strike="noStrike" kern="0" cap="none" spc="0" normalizeH="0" baseline="0" noProof="0">
              <a:ln>
                <a:noFill/>
              </a:ln>
              <a:solidFill>
                <a:srgbClr val="FCFCF8"/>
              </a:solidFill>
              <a:effectLst/>
              <a:uLnTx/>
              <a:uFillTx/>
              <a:latin typeface="Inter"/>
              <a:ea typeface="Inter"/>
              <a:cs typeface="Inter"/>
              <a:sym typeface="Inter"/>
            </a:endParaRPr>
          </a:p>
        </p:txBody>
      </p:sp>
      <p:sp>
        <p:nvSpPr>
          <p:cNvPr id="2678" name="Google Shape;2678;p323"/>
          <p:cNvSpPr txBox="1"/>
          <p:nvPr/>
        </p:nvSpPr>
        <p:spPr>
          <a:xfrm>
            <a:off x="7511671" y="5374590"/>
            <a:ext cx="2347600" cy="691200"/>
          </a:xfrm>
          <a:prstGeom prst="rect">
            <a:avLst/>
          </a:prstGeom>
          <a:noFill/>
          <a:ln>
            <a:noFill/>
          </a:ln>
        </p:spPr>
        <p:txBody>
          <a:bodyPr spcFirstLastPara="1" wrap="square" lIns="136967" tIns="136967" rIns="136967" bIns="1369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1333" b="0" i="0" u="none" strike="noStrike" kern="0" cap="none" spc="0" normalizeH="0" baseline="0" noProof="0">
                <a:ln>
                  <a:noFill/>
                </a:ln>
                <a:solidFill>
                  <a:srgbClr val="FCFCF8"/>
                </a:solidFill>
                <a:effectLst/>
                <a:uLnTx/>
                <a:uFillTx/>
                <a:latin typeface="Inter"/>
                <a:ea typeface="Inter"/>
                <a:cs typeface="Inter"/>
                <a:sym typeface="Inter"/>
              </a:rPr>
              <a:t>Agent SMEs co-collaborate</a:t>
            </a:r>
            <a:endParaRPr kumimoji="0" sz="1333" b="0" i="0" u="none" strike="noStrike" kern="0" cap="none" spc="0" normalizeH="0" baseline="0" noProof="0">
              <a:ln>
                <a:noFill/>
              </a:ln>
              <a:solidFill>
                <a:srgbClr val="FCFCF8"/>
              </a:solidFill>
              <a:effectLst/>
              <a:uLnTx/>
              <a:uFillTx/>
              <a:latin typeface="Inter"/>
              <a:ea typeface="Inter"/>
              <a:cs typeface="Inter"/>
              <a:sym typeface="Inte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7AD90A5D-6011-6321-7178-7F5BB6D1CA18}"/>
              </a:ext>
            </a:extLst>
          </p:cNvPr>
          <p:cNvSpPr>
            <a:spLocks noGrp="1"/>
          </p:cNvSpPr>
          <p:nvPr>
            <p:ph type="subTitle" idx="1"/>
          </p:nvPr>
        </p:nvSpPr>
        <p:spPr>
          <a:xfrm>
            <a:off x="623392" y="2154026"/>
            <a:ext cx="10873208" cy="792088"/>
          </a:xfrm>
        </p:spPr>
        <p:txBody>
          <a:bodyPr>
            <a:normAutofit/>
          </a:bodyPr>
          <a:lstStyle/>
          <a:p>
            <a:r>
              <a:rPr lang="de-DE" sz="2000" dirty="0">
                <a:latin typeface="Netto_Milla" panose="02010504010101010104" pitchFamily="50" charset="0"/>
              </a:rPr>
              <a:t>Bertelsmann </a:t>
            </a:r>
            <a:r>
              <a:rPr lang="de-DE" sz="2000" dirty="0" err="1">
                <a:latin typeface="Netto_Milla" panose="02010504010101010104" pitchFamily="50" charset="0"/>
              </a:rPr>
              <a:t>goes</a:t>
            </a:r>
            <a:r>
              <a:rPr lang="de-DE" sz="2000" dirty="0">
                <a:latin typeface="Netto_Milla" panose="02010504010101010104" pitchFamily="50" charset="0"/>
              </a:rPr>
              <a:t> SmartRecruiters</a:t>
            </a:r>
          </a:p>
        </p:txBody>
      </p:sp>
      <p:sp>
        <p:nvSpPr>
          <p:cNvPr id="3" name="Titel 2">
            <a:extLst>
              <a:ext uri="{FF2B5EF4-FFF2-40B4-BE49-F238E27FC236}">
                <a16:creationId xmlns:a16="http://schemas.microsoft.com/office/drawing/2014/main" id="{2A7734BE-57C7-0540-BCA5-FCC61B485D41}"/>
              </a:ext>
            </a:extLst>
          </p:cNvPr>
          <p:cNvSpPr>
            <a:spLocks noGrp="1"/>
          </p:cNvSpPr>
          <p:nvPr>
            <p:ph type="title"/>
          </p:nvPr>
        </p:nvSpPr>
        <p:spPr>
          <a:xfrm>
            <a:off x="623392" y="722251"/>
            <a:ext cx="10873208" cy="1350434"/>
          </a:xfrm>
        </p:spPr>
        <p:txBody>
          <a:bodyPr>
            <a:normAutofit fontScale="90000"/>
          </a:bodyPr>
          <a:lstStyle/>
          <a:p>
            <a:br>
              <a:rPr lang="de" sz="3600" b="1" dirty="0">
                <a:latin typeface="Netto_Milla" panose="02010504010101010104" pitchFamily="50" charset="0"/>
              </a:rPr>
            </a:br>
            <a:br>
              <a:rPr lang="de" sz="3600" b="1" dirty="0">
                <a:latin typeface="Netto_Milla" panose="02010504010101010104" pitchFamily="50" charset="0"/>
              </a:rPr>
            </a:br>
            <a:r>
              <a:rPr lang="de" sz="4000" b="1" dirty="0">
                <a:latin typeface="Netto_Milla" panose="02010504010101010104" pitchFamily="50" charset="0"/>
              </a:rPr>
              <a:t>Ist das Gras auf der anderen Seite wirklich grüner? </a:t>
            </a:r>
            <a:br>
              <a:rPr lang="de" sz="3600" b="1" dirty="0">
                <a:latin typeface="Netto_Milla" panose="02010504010101010104" pitchFamily="50" charset="0"/>
              </a:rPr>
            </a:br>
            <a:br>
              <a:rPr lang="de" sz="3600" b="1" dirty="0">
                <a:latin typeface="Netto_Milla" panose="02010504010101010104" pitchFamily="50" charset="0"/>
              </a:rPr>
            </a:br>
            <a:endParaRPr lang="de-DE" dirty="0"/>
          </a:p>
        </p:txBody>
      </p:sp>
      <p:sp>
        <p:nvSpPr>
          <p:cNvPr id="5" name="Titel 2">
            <a:extLst>
              <a:ext uri="{FF2B5EF4-FFF2-40B4-BE49-F238E27FC236}">
                <a16:creationId xmlns:a16="http://schemas.microsoft.com/office/drawing/2014/main" id="{F1BF855A-AE39-6657-118A-CDA75441B71C}"/>
              </a:ext>
            </a:extLst>
          </p:cNvPr>
          <p:cNvSpPr txBox="1">
            <a:spLocks/>
          </p:cNvSpPr>
          <p:nvPr/>
        </p:nvSpPr>
        <p:spPr>
          <a:xfrm>
            <a:off x="623392" y="4507401"/>
            <a:ext cx="9844774" cy="792088"/>
          </a:xfrm>
          <a:prstGeom prst="rect">
            <a:avLst/>
          </a:prstGeom>
        </p:spPr>
        <p:txBody>
          <a:bodyPr vert="horz" wrap="square" lIns="0" tIns="0" rIns="0" bIns="0" rtlCol="0" anchor="t">
            <a:normAutofit fontScale="97500"/>
          </a:bodyPr>
          <a:lstStyle>
            <a:lvl1pPr algn="l" defTabSz="914400" rtl="0" eaLnBrk="1" latinLnBrk="0" hangingPunct="1">
              <a:lnSpc>
                <a:spcPct val="90000"/>
              </a:lnSpc>
              <a:spcBef>
                <a:spcPct val="0"/>
              </a:spcBef>
              <a:buNone/>
              <a:defRPr sz="3500" b="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 sz="1800" b="0" i="0" u="none" strike="noStrike" kern="1200" cap="none" spc="0" normalizeH="0" baseline="0" noProof="0" dirty="0">
                <a:ln>
                  <a:noFill/>
                </a:ln>
                <a:solidFill>
                  <a:srgbClr val="FFFFFF"/>
                </a:solidFill>
                <a:effectLst/>
                <a:uLnTx/>
                <a:uFillTx/>
                <a:latin typeface="Netto_Milla" panose="02010504010101010104" pitchFamily="50" charset="0"/>
                <a:ea typeface="+mj-ea"/>
                <a:cs typeface="+mj-cs"/>
              </a:rPr>
              <a:t>Merit David, Manager Global HRIS Recruiting Ecosystem, SmartRecruiters Projektleitung</a:t>
            </a:r>
            <a:endParaRPr kumimoji="0" lang="de-DE" sz="1800" b="0" i="0" u="none" strike="noStrike" kern="1200" cap="none" spc="0" normalizeH="0" baseline="0" noProof="0" dirty="0">
              <a:ln>
                <a:noFill/>
              </a:ln>
              <a:solidFill>
                <a:srgbClr val="FFFFFF"/>
              </a:solidFill>
              <a:effectLst/>
              <a:uLnTx/>
              <a:uFillTx/>
              <a:latin typeface="Arial"/>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 sz="1800" b="0" i="0" u="none" strike="noStrike" kern="1200" cap="none" spc="0" normalizeH="0" baseline="0" noProof="0" dirty="0">
              <a:ln>
                <a:noFill/>
              </a:ln>
              <a:solidFill>
                <a:srgbClr val="FFFFFF"/>
              </a:solidFill>
              <a:effectLst/>
              <a:uLnTx/>
              <a:uFillTx/>
              <a:latin typeface="Netto_Milla" panose="02010504010101010104" pitchFamily="50"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de" sz="1800" b="0" i="0" u="none" strike="noStrike" kern="1200" cap="none" spc="0" normalizeH="0" baseline="0" noProof="0" dirty="0">
                <a:ln>
                  <a:noFill/>
                </a:ln>
                <a:solidFill>
                  <a:srgbClr val="FFFFFF"/>
                </a:solidFill>
                <a:effectLst/>
                <a:uLnTx/>
                <a:uFillTx/>
                <a:latin typeface="Netto_Milla" panose="02010504010101010104" pitchFamily="50" charset="0"/>
                <a:ea typeface="+mj-ea"/>
                <a:cs typeface="+mj-cs"/>
              </a:rPr>
              <a:t>Stand 25.02.2026</a:t>
            </a:r>
          </a:p>
        </p:txBody>
      </p:sp>
    </p:spTree>
    <p:extLst>
      <p:ext uri="{BB962C8B-B14F-4D97-AF65-F5344CB8AC3E}">
        <p14:creationId xmlns:p14="http://schemas.microsoft.com/office/powerpoint/2010/main" val="3675743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77EB0-C03A-D439-1F08-484817CDB23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3D4C304-3A24-281B-5283-3819B9550C67}"/>
              </a:ext>
            </a:extLst>
          </p:cNvPr>
          <p:cNvSpPr>
            <a:spLocks noGrp="1"/>
          </p:cNvSpPr>
          <p:nvPr>
            <p:ph type="title"/>
          </p:nvPr>
        </p:nvSpPr>
        <p:spPr/>
        <p:txBody>
          <a:bodyPr>
            <a:normAutofit/>
          </a:bodyPr>
          <a:lstStyle/>
          <a:p>
            <a:r>
              <a:rPr lang="de" b="0" dirty="0">
                <a:latin typeface="Netto_Milla" panose="02010504010101010104" pitchFamily="50" charset="0"/>
              </a:rPr>
              <a:t>Ist das Gras auf der anderen Seite wirklich grüner?</a:t>
            </a:r>
            <a:br>
              <a:rPr lang="en-US" noProof="0" dirty="0">
                <a:latin typeface="Netto_Milla" panose="02010504010101010104" pitchFamily="50" charset="0"/>
              </a:rPr>
            </a:br>
            <a:r>
              <a:rPr lang="de-DE" dirty="0">
                <a:latin typeface="Netto_Milla" panose="02010504010101010104" pitchFamily="50" charset="0"/>
              </a:rPr>
              <a:t>Bertelsmann </a:t>
            </a:r>
            <a:r>
              <a:rPr lang="de-DE" dirty="0" err="1">
                <a:latin typeface="Netto_Milla" panose="02010504010101010104" pitchFamily="50" charset="0"/>
              </a:rPr>
              <a:t>goes</a:t>
            </a:r>
            <a:r>
              <a:rPr lang="de-DE" dirty="0">
                <a:latin typeface="Netto_Milla" panose="02010504010101010104" pitchFamily="50" charset="0"/>
              </a:rPr>
              <a:t> SmartRecruiters</a:t>
            </a:r>
            <a:endParaRPr lang="de" noProof="0" dirty="0">
              <a:latin typeface="Netto_Milla" panose="02010504010101010104" pitchFamily="50" charset="0"/>
            </a:endParaRPr>
          </a:p>
        </p:txBody>
      </p:sp>
      <p:sp>
        <p:nvSpPr>
          <p:cNvPr id="3" name="Rechteck 2">
            <a:extLst>
              <a:ext uri="{FF2B5EF4-FFF2-40B4-BE49-F238E27FC236}">
                <a16:creationId xmlns:a16="http://schemas.microsoft.com/office/drawing/2014/main" id="{72AEC7B5-C0B6-21F3-B38F-E6809BC074CE}"/>
              </a:ext>
            </a:extLst>
          </p:cNvPr>
          <p:cNvSpPr/>
          <p:nvPr/>
        </p:nvSpPr>
        <p:spPr>
          <a:xfrm>
            <a:off x="1444332" y="1713340"/>
            <a:ext cx="1339328" cy="842481"/>
          </a:xfrm>
          <a:prstGeom prst="rect">
            <a:avLst/>
          </a:prstGeom>
          <a:ln w="19050">
            <a:solidFill>
              <a:srgbClr val="002D64"/>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60.000 Mitarbeitende</a:t>
            </a:r>
          </a:p>
        </p:txBody>
      </p:sp>
      <p:sp>
        <p:nvSpPr>
          <p:cNvPr id="4" name="Rechteck 3">
            <a:extLst>
              <a:ext uri="{FF2B5EF4-FFF2-40B4-BE49-F238E27FC236}">
                <a16:creationId xmlns:a16="http://schemas.microsoft.com/office/drawing/2014/main" id="{9034663E-41A0-56BD-0965-38E7F2625251}"/>
              </a:ext>
            </a:extLst>
          </p:cNvPr>
          <p:cNvSpPr/>
          <p:nvPr/>
        </p:nvSpPr>
        <p:spPr>
          <a:xfrm>
            <a:off x="3435806" y="1713339"/>
            <a:ext cx="1339328" cy="842481"/>
          </a:xfrm>
          <a:prstGeom prst="rect">
            <a:avLst/>
          </a:prstGeom>
          <a:ln w="19050">
            <a:solidFill>
              <a:srgbClr val="002D64"/>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660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Recruiter</a:t>
            </a:r>
          </a:p>
        </p:txBody>
      </p:sp>
      <p:sp>
        <p:nvSpPr>
          <p:cNvPr id="5" name="Rechteck 4">
            <a:extLst>
              <a:ext uri="{FF2B5EF4-FFF2-40B4-BE49-F238E27FC236}">
                <a16:creationId xmlns:a16="http://schemas.microsoft.com/office/drawing/2014/main" id="{985C6D46-017E-84E2-3037-E50F39F5D4E7}"/>
              </a:ext>
            </a:extLst>
          </p:cNvPr>
          <p:cNvSpPr/>
          <p:nvPr/>
        </p:nvSpPr>
        <p:spPr>
          <a:xfrm>
            <a:off x="5427280" y="1713338"/>
            <a:ext cx="1339328" cy="842481"/>
          </a:xfrm>
          <a:prstGeom prst="rect">
            <a:avLst/>
          </a:prstGeom>
          <a:ln w="19050">
            <a:solidFill>
              <a:srgbClr val="002D64"/>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420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Firmen</a:t>
            </a:r>
          </a:p>
        </p:txBody>
      </p:sp>
      <p:sp>
        <p:nvSpPr>
          <p:cNvPr id="7" name="Rechteck 6">
            <a:extLst>
              <a:ext uri="{FF2B5EF4-FFF2-40B4-BE49-F238E27FC236}">
                <a16:creationId xmlns:a16="http://schemas.microsoft.com/office/drawing/2014/main" id="{30280C42-2EAF-1DC1-EF98-DC36858D38B4}"/>
              </a:ext>
            </a:extLst>
          </p:cNvPr>
          <p:cNvSpPr/>
          <p:nvPr/>
        </p:nvSpPr>
        <p:spPr>
          <a:xfrm>
            <a:off x="7418754" y="1713337"/>
            <a:ext cx="1339328" cy="842481"/>
          </a:xfrm>
          <a:prstGeom prst="rect">
            <a:avLst/>
          </a:prstGeom>
          <a:ln w="19050">
            <a:solidFill>
              <a:srgbClr val="002D64"/>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65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Brands</a:t>
            </a:r>
          </a:p>
        </p:txBody>
      </p:sp>
      <p:sp>
        <p:nvSpPr>
          <p:cNvPr id="12" name="Kreuz 11">
            <a:extLst>
              <a:ext uri="{FF2B5EF4-FFF2-40B4-BE49-F238E27FC236}">
                <a16:creationId xmlns:a16="http://schemas.microsoft.com/office/drawing/2014/main" id="{76F3DE7E-D405-756B-5CED-1378A383A452}"/>
              </a:ext>
            </a:extLst>
          </p:cNvPr>
          <p:cNvSpPr/>
          <p:nvPr/>
        </p:nvSpPr>
        <p:spPr>
          <a:xfrm>
            <a:off x="2893733" y="1918575"/>
            <a:ext cx="432000" cy="432000"/>
          </a:xfrm>
          <a:prstGeom prst="plus">
            <a:avLst>
              <a:gd name="adj" fmla="val 39865"/>
            </a:avLst>
          </a:prstGeom>
          <a:solidFill>
            <a:srgbClr val="002D64"/>
          </a:solidFill>
          <a:ln>
            <a:solidFill>
              <a:srgbClr val="002D64"/>
            </a:solidFill>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Kreuz 12">
            <a:extLst>
              <a:ext uri="{FF2B5EF4-FFF2-40B4-BE49-F238E27FC236}">
                <a16:creationId xmlns:a16="http://schemas.microsoft.com/office/drawing/2014/main" id="{77CCFF12-6100-42E1-596C-8DE0A7A149C2}"/>
              </a:ext>
            </a:extLst>
          </p:cNvPr>
          <p:cNvSpPr/>
          <p:nvPr/>
        </p:nvSpPr>
        <p:spPr>
          <a:xfrm>
            <a:off x="4885207" y="1918575"/>
            <a:ext cx="432000" cy="432000"/>
          </a:xfrm>
          <a:prstGeom prst="plus">
            <a:avLst>
              <a:gd name="adj" fmla="val 39865"/>
            </a:avLst>
          </a:prstGeom>
          <a:solidFill>
            <a:srgbClr val="002D64"/>
          </a:solidFill>
          <a:ln>
            <a:solidFill>
              <a:srgbClr val="002D64"/>
            </a:solidFill>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Kreuz 13">
            <a:extLst>
              <a:ext uri="{FF2B5EF4-FFF2-40B4-BE49-F238E27FC236}">
                <a16:creationId xmlns:a16="http://schemas.microsoft.com/office/drawing/2014/main" id="{A29235F4-C220-2090-F8DA-9668BEFB6D58}"/>
              </a:ext>
            </a:extLst>
          </p:cNvPr>
          <p:cNvSpPr/>
          <p:nvPr/>
        </p:nvSpPr>
        <p:spPr>
          <a:xfrm>
            <a:off x="6876681" y="1918575"/>
            <a:ext cx="432000" cy="432000"/>
          </a:xfrm>
          <a:prstGeom prst="plus">
            <a:avLst>
              <a:gd name="adj" fmla="val 39865"/>
            </a:avLst>
          </a:prstGeom>
          <a:solidFill>
            <a:srgbClr val="002D64"/>
          </a:solidFill>
          <a:ln>
            <a:solidFill>
              <a:srgbClr val="002D64"/>
            </a:solidFill>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Kreuz 14">
            <a:extLst>
              <a:ext uri="{FF2B5EF4-FFF2-40B4-BE49-F238E27FC236}">
                <a16:creationId xmlns:a16="http://schemas.microsoft.com/office/drawing/2014/main" id="{4DC67FD3-D8B5-5B01-E53E-9473E779A4B6}"/>
              </a:ext>
            </a:extLst>
          </p:cNvPr>
          <p:cNvSpPr/>
          <p:nvPr/>
        </p:nvSpPr>
        <p:spPr>
          <a:xfrm>
            <a:off x="8868155" y="1918575"/>
            <a:ext cx="432000" cy="432000"/>
          </a:xfrm>
          <a:prstGeom prst="plus">
            <a:avLst>
              <a:gd name="adj" fmla="val 39865"/>
            </a:avLst>
          </a:prstGeom>
          <a:solidFill>
            <a:srgbClr val="002D64"/>
          </a:solidFill>
          <a:ln>
            <a:solidFill>
              <a:srgbClr val="002D64"/>
            </a:solidFill>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mn-ea"/>
              <a:cs typeface="+mn-cs"/>
            </a:endParaRPr>
          </a:p>
        </p:txBody>
      </p:sp>
      <p:pic>
        <p:nvPicPr>
          <p:cNvPr id="24" name="Grafik 23" descr="Benutzer Silhouette">
            <a:extLst>
              <a:ext uri="{FF2B5EF4-FFF2-40B4-BE49-F238E27FC236}">
                <a16:creationId xmlns:a16="http://schemas.microsoft.com/office/drawing/2014/main" id="{9D0A61FB-839B-2345-AA27-07289141D4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56796" y="2578940"/>
            <a:ext cx="914400" cy="914400"/>
          </a:xfrm>
          <a:prstGeom prst="rect">
            <a:avLst/>
          </a:prstGeom>
        </p:spPr>
      </p:pic>
      <p:pic>
        <p:nvPicPr>
          <p:cNvPr id="26" name="Grafik 25" descr="Held männlich Silhouette">
            <a:extLst>
              <a:ext uri="{FF2B5EF4-FFF2-40B4-BE49-F238E27FC236}">
                <a16:creationId xmlns:a16="http://schemas.microsoft.com/office/drawing/2014/main" id="{21BBBFBC-2C09-17A3-081C-AE99FA4B9C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45470" y="2700816"/>
            <a:ext cx="720000" cy="720000"/>
          </a:xfrm>
          <a:prstGeom prst="rect">
            <a:avLst/>
          </a:prstGeom>
        </p:spPr>
      </p:pic>
      <p:pic>
        <p:nvPicPr>
          <p:cNvPr id="29" name="Grafik 28" descr="Stadt Silhouette">
            <a:extLst>
              <a:ext uri="{FF2B5EF4-FFF2-40B4-BE49-F238E27FC236}">
                <a16:creationId xmlns:a16="http://schemas.microsoft.com/office/drawing/2014/main" id="{7EE7642A-438F-FF61-3513-FE713083A1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82944" y="2609150"/>
            <a:ext cx="828000" cy="828000"/>
          </a:xfrm>
          <a:prstGeom prst="rect">
            <a:avLst/>
          </a:prstGeom>
        </p:spPr>
      </p:pic>
      <p:sp>
        <p:nvSpPr>
          <p:cNvPr id="42" name="Rechteck 41">
            <a:extLst>
              <a:ext uri="{FF2B5EF4-FFF2-40B4-BE49-F238E27FC236}">
                <a16:creationId xmlns:a16="http://schemas.microsoft.com/office/drawing/2014/main" id="{9E89BD9A-D136-2D45-B97A-515ADA487ECF}"/>
              </a:ext>
            </a:extLst>
          </p:cNvPr>
          <p:cNvSpPr/>
          <p:nvPr/>
        </p:nvSpPr>
        <p:spPr>
          <a:xfrm>
            <a:off x="9408340" y="1729199"/>
            <a:ext cx="1339328" cy="842481"/>
          </a:xfrm>
          <a:prstGeom prst="rect">
            <a:avLst/>
          </a:prstGeom>
          <a:ln w="19050">
            <a:solidFill>
              <a:srgbClr val="002D64"/>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51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Länder</a:t>
            </a:r>
          </a:p>
        </p:txBody>
      </p:sp>
      <p:pic>
        <p:nvPicPr>
          <p:cNvPr id="43" name="Grafik 42" descr="Erdkugel: Afrika und Europa mit einfarbiger Füllung">
            <a:extLst>
              <a:ext uri="{FF2B5EF4-FFF2-40B4-BE49-F238E27FC236}">
                <a16:creationId xmlns:a16="http://schemas.microsoft.com/office/drawing/2014/main" id="{6DD7992E-8FF1-570B-C44C-E4CF3858A85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64004" y="2622140"/>
            <a:ext cx="828000" cy="828000"/>
          </a:xfrm>
          <a:prstGeom prst="rect">
            <a:avLst/>
          </a:prstGeom>
        </p:spPr>
      </p:pic>
      <p:pic>
        <p:nvPicPr>
          <p:cNvPr id="45" name="Grafik 44" descr="Pinsel Silhouette">
            <a:extLst>
              <a:ext uri="{FF2B5EF4-FFF2-40B4-BE49-F238E27FC236}">
                <a16:creationId xmlns:a16="http://schemas.microsoft.com/office/drawing/2014/main" id="{0FC38647-7C83-B413-3436-7CAB8A9CF19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692418" y="2658140"/>
            <a:ext cx="792000" cy="792000"/>
          </a:xfrm>
          <a:prstGeom prst="rect">
            <a:avLst/>
          </a:prstGeom>
        </p:spPr>
      </p:pic>
      <p:pic>
        <p:nvPicPr>
          <p:cNvPr id="47" name="Grafik 46" descr="Ein Bild, das Text, Screenshot, Schrift enthält.&#10;&#10;KI-generierte Inhalte können fehlerhaft sein.">
            <a:extLst>
              <a:ext uri="{FF2B5EF4-FFF2-40B4-BE49-F238E27FC236}">
                <a16:creationId xmlns:a16="http://schemas.microsoft.com/office/drawing/2014/main" id="{0E131EE0-D36B-65FD-8F47-F445B2EE383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93070" y="3891215"/>
            <a:ext cx="5484660" cy="2147553"/>
          </a:xfrm>
          <a:prstGeom prst="rect">
            <a:avLst/>
          </a:prstGeom>
        </p:spPr>
      </p:pic>
    </p:spTree>
    <p:extLst>
      <p:ext uri="{BB962C8B-B14F-4D97-AF65-F5344CB8AC3E}">
        <p14:creationId xmlns:p14="http://schemas.microsoft.com/office/powerpoint/2010/main" val="67446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12" grpId="0" animBg="1"/>
      <p:bldP spid="13" grpId="0" animBg="1"/>
      <p:bldP spid="14" grpId="0" animBg="1"/>
      <p:bldP spid="15" grpId="0" animBg="1"/>
      <p:bldP spid="4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57D46-3B36-3CA9-DB4C-939982241BE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490D763-6DBB-D3D3-9EE1-5475BD285080}"/>
              </a:ext>
            </a:extLst>
          </p:cNvPr>
          <p:cNvSpPr>
            <a:spLocks noGrp="1"/>
          </p:cNvSpPr>
          <p:nvPr>
            <p:ph type="title"/>
          </p:nvPr>
        </p:nvSpPr>
        <p:spPr/>
        <p:txBody>
          <a:bodyPr/>
          <a:lstStyle/>
          <a:p>
            <a:r>
              <a:rPr lang="de" b="0" dirty="0">
                <a:latin typeface="Netto_Milla" panose="02010504010101010104" pitchFamily="50" charset="0"/>
              </a:rPr>
              <a:t>Ist das Gras auf der anderen Seite wirklich grüner?</a:t>
            </a:r>
            <a:br>
              <a:rPr lang="en-US" dirty="0">
                <a:latin typeface="Netto_Milla" panose="02010504010101010104" pitchFamily="50" charset="0"/>
              </a:rPr>
            </a:br>
            <a:r>
              <a:rPr lang="de-DE" dirty="0">
                <a:latin typeface="Netto_Milla" panose="02010504010101010104" pitchFamily="50" charset="0"/>
              </a:rPr>
              <a:t>Bertelsmann </a:t>
            </a:r>
            <a:r>
              <a:rPr lang="de-DE" dirty="0" err="1">
                <a:latin typeface="Netto_Milla" panose="02010504010101010104" pitchFamily="50" charset="0"/>
              </a:rPr>
              <a:t>goes</a:t>
            </a:r>
            <a:r>
              <a:rPr lang="de-DE" dirty="0">
                <a:latin typeface="Netto_Milla" panose="02010504010101010104" pitchFamily="50" charset="0"/>
              </a:rPr>
              <a:t> SmartRecruiters</a:t>
            </a:r>
            <a:endParaRPr lang="de" noProof="0" dirty="0">
              <a:latin typeface="Netto_Milla" panose="02010504010101010104" pitchFamily="50" charset="0"/>
            </a:endParaRPr>
          </a:p>
        </p:txBody>
      </p:sp>
      <p:sp>
        <p:nvSpPr>
          <p:cNvPr id="17" name="Rechteck 16">
            <a:extLst>
              <a:ext uri="{FF2B5EF4-FFF2-40B4-BE49-F238E27FC236}">
                <a16:creationId xmlns:a16="http://schemas.microsoft.com/office/drawing/2014/main" id="{3B3C5679-D23E-6012-871E-C33258017901}"/>
              </a:ext>
            </a:extLst>
          </p:cNvPr>
          <p:cNvSpPr/>
          <p:nvPr/>
        </p:nvSpPr>
        <p:spPr>
          <a:xfrm>
            <a:off x="2241932" y="4668649"/>
            <a:ext cx="1339328" cy="842481"/>
          </a:xfrm>
          <a:prstGeom prst="rect">
            <a:avLst/>
          </a:prstGeom>
          <a:ln w="19050">
            <a:solidFill>
              <a:srgbClr val="002D64"/>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MVP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Ansatz</a:t>
            </a:r>
          </a:p>
        </p:txBody>
      </p:sp>
      <p:sp>
        <p:nvSpPr>
          <p:cNvPr id="18" name="Rechteck 17">
            <a:extLst>
              <a:ext uri="{FF2B5EF4-FFF2-40B4-BE49-F238E27FC236}">
                <a16:creationId xmlns:a16="http://schemas.microsoft.com/office/drawing/2014/main" id="{2827C2B9-7CDE-AB00-165E-1CDFED8AC43C}"/>
              </a:ext>
            </a:extLst>
          </p:cNvPr>
          <p:cNvSpPr/>
          <p:nvPr/>
        </p:nvSpPr>
        <p:spPr>
          <a:xfrm>
            <a:off x="4233406" y="4170589"/>
            <a:ext cx="5322276" cy="842481"/>
          </a:xfrm>
          <a:prstGeom prst="rect">
            <a:avLst/>
          </a:prstGeom>
          <a:ln>
            <a:solidFill>
              <a:srgbClr val="002D64"/>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Phase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Januar bis Juli – Lift &amp; Shift Ansatz</a:t>
            </a:r>
          </a:p>
        </p:txBody>
      </p:sp>
      <p:sp>
        <p:nvSpPr>
          <p:cNvPr id="20" name="Rechteck 19">
            <a:extLst>
              <a:ext uri="{FF2B5EF4-FFF2-40B4-BE49-F238E27FC236}">
                <a16:creationId xmlns:a16="http://schemas.microsoft.com/office/drawing/2014/main" id="{9C372A6E-BDFC-0BCE-733C-02708087108E}"/>
              </a:ext>
            </a:extLst>
          </p:cNvPr>
          <p:cNvSpPr/>
          <p:nvPr/>
        </p:nvSpPr>
        <p:spPr>
          <a:xfrm>
            <a:off x="4233406" y="5158066"/>
            <a:ext cx="5322276" cy="842481"/>
          </a:xfrm>
          <a:prstGeom prst="rect">
            <a:avLst/>
          </a:prstGeom>
          <a:ln>
            <a:solidFill>
              <a:srgbClr val="002D64"/>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Phase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Ab September 2026 – </a:t>
            </a:r>
            <a:r>
              <a:rPr kumimoji="0" lang="de-DE" sz="1600" b="0" i="0" u="none" strike="noStrike" kern="1200" cap="none" spc="0" normalizeH="0" baseline="0" noProof="0" dirty="0" err="1">
                <a:ln>
                  <a:noFill/>
                </a:ln>
                <a:solidFill>
                  <a:srgbClr val="002D64"/>
                </a:solidFill>
                <a:effectLst/>
                <a:uLnTx/>
                <a:uFillTx/>
                <a:latin typeface="Netto_Milla" panose="02010504010101010104" pitchFamily="50" charset="0"/>
                <a:ea typeface="+mn-ea"/>
                <a:cs typeface="+mn-cs"/>
              </a:rPr>
              <a:t>Customization</a:t>
            </a:r>
            <a:r>
              <a:rPr kumimoji="0" lang="de-DE" sz="16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 mit individuellen Projekt-Streams</a:t>
            </a:r>
          </a:p>
        </p:txBody>
      </p:sp>
      <p:sp>
        <p:nvSpPr>
          <p:cNvPr id="21" name="Pfeil: Chevron 20">
            <a:extLst>
              <a:ext uri="{FF2B5EF4-FFF2-40B4-BE49-F238E27FC236}">
                <a16:creationId xmlns:a16="http://schemas.microsoft.com/office/drawing/2014/main" id="{F62924CE-864F-765A-84C7-D411CAFC5F75}"/>
              </a:ext>
            </a:extLst>
          </p:cNvPr>
          <p:cNvSpPr/>
          <p:nvPr/>
        </p:nvSpPr>
        <p:spPr>
          <a:xfrm>
            <a:off x="3691333" y="4873890"/>
            <a:ext cx="432000" cy="432000"/>
          </a:xfrm>
          <a:prstGeom prst="chevron">
            <a:avLst/>
          </a:prstGeom>
          <a:solidFill>
            <a:srgbClr val="002D64"/>
          </a:solidFill>
          <a:ln>
            <a:solidFill>
              <a:srgbClr val="002D64"/>
            </a:solidFill>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mn-ea"/>
              <a:cs typeface="+mn-cs"/>
            </a:endParaRPr>
          </a:p>
        </p:txBody>
      </p:sp>
      <p:sp>
        <p:nvSpPr>
          <p:cNvPr id="39" name="Rechteck 38">
            <a:extLst>
              <a:ext uri="{FF2B5EF4-FFF2-40B4-BE49-F238E27FC236}">
                <a16:creationId xmlns:a16="http://schemas.microsoft.com/office/drawing/2014/main" id="{507B4138-E6DF-0514-9257-26E39BD92506}"/>
              </a:ext>
            </a:extLst>
          </p:cNvPr>
          <p:cNvSpPr/>
          <p:nvPr/>
        </p:nvSpPr>
        <p:spPr>
          <a:xfrm>
            <a:off x="4425063" y="1785253"/>
            <a:ext cx="1339328" cy="842481"/>
          </a:xfrm>
          <a:prstGeom prst="rect">
            <a:avLst/>
          </a:prstGeom>
          <a:ln w="19050">
            <a:solidFill>
              <a:srgbClr val="002D64"/>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Beraterinnen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a:t>
            </a:r>
            <a:r>
              <a:rPr kumimoji="0" lang="de-DE" sz="1600" b="0" i="0" u="none" strike="noStrike" kern="1200" cap="none" spc="0" normalizeH="0" baseline="0" noProof="0" dirty="0" err="1">
                <a:ln>
                  <a:noFill/>
                </a:ln>
                <a:solidFill>
                  <a:srgbClr val="002D64"/>
                </a:solidFill>
                <a:effectLst/>
                <a:uLnTx/>
                <a:uFillTx/>
                <a:latin typeface="Netto_Milla" panose="02010504010101010104" pitchFamily="50" charset="0"/>
                <a:ea typeface="+mn-ea"/>
                <a:cs typeface="+mn-cs"/>
              </a:rPr>
              <a:t>Alliantis</a:t>
            </a:r>
            <a:r>
              <a:rPr kumimoji="0" lang="de-DE" sz="16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a:t>
            </a:r>
          </a:p>
        </p:txBody>
      </p:sp>
      <p:sp>
        <p:nvSpPr>
          <p:cNvPr id="40" name="Rechteck 39">
            <a:extLst>
              <a:ext uri="{FF2B5EF4-FFF2-40B4-BE49-F238E27FC236}">
                <a16:creationId xmlns:a16="http://schemas.microsoft.com/office/drawing/2014/main" id="{7FF5DF4B-1335-4522-9242-5355045FA75A}"/>
              </a:ext>
            </a:extLst>
          </p:cNvPr>
          <p:cNvSpPr/>
          <p:nvPr/>
        </p:nvSpPr>
        <p:spPr>
          <a:xfrm>
            <a:off x="2410259" y="1785254"/>
            <a:ext cx="1339328" cy="842481"/>
          </a:xfrm>
          <a:prstGeom prst="rect">
            <a:avLst/>
          </a:prstGeom>
          <a:ln w="19050">
            <a:solidFill>
              <a:srgbClr val="002D64"/>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Projekt Support</a:t>
            </a:r>
          </a:p>
        </p:txBody>
      </p:sp>
      <p:sp>
        <p:nvSpPr>
          <p:cNvPr id="41" name="Rechteck 40">
            <a:extLst>
              <a:ext uri="{FF2B5EF4-FFF2-40B4-BE49-F238E27FC236}">
                <a16:creationId xmlns:a16="http://schemas.microsoft.com/office/drawing/2014/main" id="{8073C5F0-5D10-BF69-5E76-A717F3B7A6B5}"/>
              </a:ext>
            </a:extLst>
          </p:cNvPr>
          <p:cNvSpPr/>
          <p:nvPr/>
        </p:nvSpPr>
        <p:spPr>
          <a:xfrm>
            <a:off x="6433738" y="1785253"/>
            <a:ext cx="1339328" cy="842481"/>
          </a:xfrm>
          <a:prstGeom prst="rect">
            <a:avLst/>
          </a:prstGeom>
          <a:ln w="19050">
            <a:solidFill>
              <a:srgbClr val="002D64"/>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16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Erweitertes Projektteam</a:t>
            </a:r>
          </a:p>
        </p:txBody>
      </p:sp>
      <p:sp>
        <p:nvSpPr>
          <p:cNvPr id="6" name="Rechteck 5">
            <a:extLst>
              <a:ext uri="{FF2B5EF4-FFF2-40B4-BE49-F238E27FC236}">
                <a16:creationId xmlns:a16="http://schemas.microsoft.com/office/drawing/2014/main" id="{ACBC0E5C-4722-3E97-7938-229511F23C8C}"/>
              </a:ext>
            </a:extLst>
          </p:cNvPr>
          <p:cNvSpPr/>
          <p:nvPr/>
        </p:nvSpPr>
        <p:spPr>
          <a:xfrm>
            <a:off x="8442413" y="1785253"/>
            <a:ext cx="1339328" cy="842481"/>
          </a:xfrm>
          <a:prstGeom prst="rect">
            <a:avLst/>
          </a:prstGeom>
          <a:ln w="19050">
            <a:solidFill>
              <a:srgbClr val="002D64"/>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MVP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Ansatz</a:t>
            </a:r>
          </a:p>
        </p:txBody>
      </p:sp>
      <p:sp>
        <p:nvSpPr>
          <p:cNvPr id="9" name="Rechteck 8">
            <a:extLst>
              <a:ext uri="{FF2B5EF4-FFF2-40B4-BE49-F238E27FC236}">
                <a16:creationId xmlns:a16="http://schemas.microsoft.com/office/drawing/2014/main" id="{79093F33-57DC-6C55-4A05-355F65B283C4}"/>
              </a:ext>
            </a:extLst>
          </p:cNvPr>
          <p:cNvSpPr/>
          <p:nvPr/>
        </p:nvSpPr>
        <p:spPr>
          <a:xfrm>
            <a:off x="10451088" y="1785253"/>
            <a:ext cx="1339328" cy="842481"/>
          </a:xfrm>
          <a:prstGeom prst="rect">
            <a:avLst/>
          </a:prstGeom>
          <a:ln w="19050">
            <a:solidFill>
              <a:srgbClr val="002D64"/>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1. Juli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2026</a:t>
            </a:r>
          </a:p>
        </p:txBody>
      </p:sp>
      <p:sp>
        <p:nvSpPr>
          <p:cNvPr id="10" name="Kreuz 9">
            <a:extLst>
              <a:ext uri="{FF2B5EF4-FFF2-40B4-BE49-F238E27FC236}">
                <a16:creationId xmlns:a16="http://schemas.microsoft.com/office/drawing/2014/main" id="{9C965F4B-48AB-9D16-C4DB-B598D40186C2}"/>
              </a:ext>
            </a:extLst>
          </p:cNvPr>
          <p:cNvSpPr/>
          <p:nvPr/>
        </p:nvSpPr>
        <p:spPr>
          <a:xfrm>
            <a:off x="5880000" y="1967736"/>
            <a:ext cx="432000" cy="432000"/>
          </a:xfrm>
          <a:prstGeom prst="plus">
            <a:avLst>
              <a:gd name="adj" fmla="val 39865"/>
            </a:avLst>
          </a:prstGeom>
          <a:solidFill>
            <a:srgbClr val="002D64"/>
          </a:solidFill>
          <a:ln>
            <a:solidFill>
              <a:srgbClr val="002D64"/>
            </a:solidFill>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mn-ea"/>
              <a:cs typeface="+mn-cs"/>
            </a:endParaRPr>
          </a:p>
        </p:txBody>
      </p:sp>
      <p:pic>
        <p:nvPicPr>
          <p:cNvPr id="19" name="Grafik 18" descr="Fußballtor Silhouette">
            <a:extLst>
              <a:ext uri="{FF2B5EF4-FFF2-40B4-BE49-F238E27FC236}">
                <a16:creationId xmlns:a16="http://schemas.microsoft.com/office/drawing/2014/main" id="{13473821-3B68-DB7A-F0CF-66A78122C0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06752" y="2719535"/>
            <a:ext cx="828000" cy="828000"/>
          </a:xfrm>
          <a:prstGeom prst="rect">
            <a:avLst/>
          </a:prstGeom>
        </p:spPr>
      </p:pic>
      <p:pic>
        <p:nvPicPr>
          <p:cNvPr id="22" name="Grafik 21" descr="Ambition mit einfarbiger Füllung">
            <a:extLst>
              <a:ext uri="{FF2B5EF4-FFF2-40B4-BE49-F238E27FC236}">
                <a16:creationId xmlns:a16="http://schemas.microsoft.com/office/drawing/2014/main" id="{ECDB6CB0-AFAF-02A9-A2BC-43118FF740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34077" y="2719535"/>
            <a:ext cx="756000" cy="756000"/>
          </a:xfrm>
          <a:prstGeom prst="rect">
            <a:avLst/>
          </a:prstGeom>
        </p:spPr>
      </p:pic>
      <p:sp>
        <p:nvSpPr>
          <p:cNvPr id="25" name="Rechteck 24">
            <a:extLst>
              <a:ext uri="{FF2B5EF4-FFF2-40B4-BE49-F238E27FC236}">
                <a16:creationId xmlns:a16="http://schemas.microsoft.com/office/drawing/2014/main" id="{1A704A92-DBB2-673C-88F6-362926334BC9}"/>
              </a:ext>
            </a:extLst>
          </p:cNvPr>
          <p:cNvSpPr/>
          <p:nvPr/>
        </p:nvSpPr>
        <p:spPr>
          <a:xfrm>
            <a:off x="401584" y="1785255"/>
            <a:ext cx="1339328" cy="842481"/>
          </a:xfrm>
          <a:prstGeom prst="rect">
            <a:avLst/>
          </a:prstGeom>
          <a:ln w="19050">
            <a:solidFill>
              <a:srgbClr val="002D64"/>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Kernprojekt-team</a:t>
            </a:r>
          </a:p>
        </p:txBody>
      </p:sp>
      <p:sp>
        <p:nvSpPr>
          <p:cNvPr id="27" name="Kreuz 26">
            <a:extLst>
              <a:ext uri="{FF2B5EF4-FFF2-40B4-BE49-F238E27FC236}">
                <a16:creationId xmlns:a16="http://schemas.microsoft.com/office/drawing/2014/main" id="{F633FDF0-18AB-481E-073D-3720C4E1C145}"/>
              </a:ext>
            </a:extLst>
          </p:cNvPr>
          <p:cNvSpPr/>
          <p:nvPr/>
        </p:nvSpPr>
        <p:spPr>
          <a:xfrm>
            <a:off x="7891739" y="1967736"/>
            <a:ext cx="432000" cy="432000"/>
          </a:xfrm>
          <a:prstGeom prst="plus">
            <a:avLst>
              <a:gd name="adj" fmla="val 39865"/>
            </a:avLst>
          </a:prstGeom>
          <a:solidFill>
            <a:srgbClr val="002D64"/>
          </a:solidFill>
          <a:ln>
            <a:solidFill>
              <a:srgbClr val="002D64"/>
            </a:solidFill>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Kreuz 29">
            <a:extLst>
              <a:ext uri="{FF2B5EF4-FFF2-40B4-BE49-F238E27FC236}">
                <a16:creationId xmlns:a16="http://schemas.microsoft.com/office/drawing/2014/main" id="{5373667D-B1E4-6A58-E34E-C59B85300E0C}"/>
              </a:ext>
            </a:extLst>
          </p:cNvPr>
          <p:cNvSpPr/>
          <p:nvPr/>
        </p:nvSpPr>
        <p:spPr>
          <a:xfrm>
            <a:off x="9900414" y="1967736"/>
            <a:ext cx="432000" cy="432000"/>
          </a:xfrm>
          <a:prstGeom prst="plus">
            <a:avLst>
              <a:gd name="adj" fmla="val 39865"/>
            </a:avLst>
          </a:prstGeom>
          <a:solidFill>
            <a:srgbClr val="002D64"/>
          </a:solidFill>
          <a:ln>
            <a:solidFill>
              <a:srgbClr val="002D64"/>
            </a:solidFill>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mn-ea"/>
              <a:cs typeface="+mn-cs"/>
            </a:endParaRPr>
          </a:p>
        </p:txBody>
      </p:sp>
      <p:sp>
        <p:nvSpPr>
          <p:cNvPr id="32" name="Kreuz 31">
            <a:extLst>
              <a:ext uri="{FF2B5EF4-FFF2-40B4-BE49-F238E27FC236}">
                <a16:creationId xmlns:a16="http://schemas.microsoft.com/office/drawing/2014/main" id="{33DE0D55-EAF3-FD68-0D16-B6BCDEED2B69}"/>
              </a:ext>
            </a:extLst>
          </p:cNvPr>
          <p:cNvSpPr/>
          <p:nvPr/>
        </p:nvSpPr>
        <p:spPr>
          <a:xfrm>
            <a:off x="3865196" y="1967736"/>
            <a:ext cx="432000" cy="432000"/>
          </a:xfrm>
          <a:prstGeom prst="plus">
            <a:avLst>
              <a:gd name="adj" fmla="val 39865"/>
            </a:avLst>
          </a:prstGeom>
          <a:solidFill>
            <a:srgbClr val="002D64"/>
          </a:solidFill>
          <a:ln>
            <a:solidFill>
              <a:srgbClr val="002D64"/>
            </a:solidFill>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mn-ea"/>
              <a:cs typeface="+mn-cs"/>
            </a:endParaRPr>
          </a:p>
        </p:txBody>
      </p:sp>
      <p:sp>
        <p:nvSpPr>
          <p:cNvPr id="33" name="Kreuz 32">
            <a:extLst>
              <a:ext uri="{FF2B5EF4-FFF2-40B4-BE49-F238E27FC236}">
                <a16:creationId xmlns:a16="http://schemas.microsoft.com/office/drawing/2014/main" id="{2BEE26A9-57D2-42FB-FE05-E90F85D760DB}"/>
              </a:ext>
            </a:extLst>
          </p:cNvPr>
          <p:cNvSpPr/>
          <p:nvPr/>
        </p:nvSpPr>
        <p:spPr>
          <a:xfrm>
            <a:off x="1859585" y="1967736"/>
            <a:ext cx="432000" cy="432000"/>
          </a:xfrm>
          <a:prstGeom prst="plus">
            <a:avLst>
              <a:gd name="adj" fmla="val 39865"/>
            </a:avLst>
          </a:prstGeom>
          <a:solidFill>
            <a:srgbClr val="002D64"/>
          </a:solidFill>
          <a:ln>
            <a:solidFill>
              <a:srgbClr val="002D64"/>
            </a:solidFill>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mn-ea"/>
              <a:cs typeface="+mn-cs"/>
            </a:endParaRPr>
          </a:p>
        </p:txBody>
      </p:sp>
      <p:pic>
        <p:nvPicPr>
          <p:cNvPr id="36" name="Grafik 35" descr="Lehrer Silhouette">
            <a:extLst>
              <a:ext uri="{FF2B5EF4-FFF2-40B4-BE49-F238E27FC236}">
                <a16:creationId xmlns:a16="http://schemas.microsoft.com/office/drawing/2014/main" id="{814FF84F-B54D-967A-26C0-D835E6A52D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4426" y="2701535"/>
            <a:ext cx="792000" cy="792000"/>
          </a:xfrm>
          <a:prstGeom prst="rect">
            <a:avLst/>
          </a:prstGeom>
        </p:spPr>
      </p:pic>
      <p:pic>
        <p:nvPicPr>
          <p:cNvPr id="43" name="Grafik 42" descr="Kinder Silhouette">
            <a:extLst>
              <a:ext uri="{FF2B5EF4-FFF2-40B4-BE49-F238E27FC236}">
                <a16:creationId xmlns:a16="http://schemas.microsoft.com/office/drawing/2014/main" id="{52B61D36-2D70-A2B5-A922-C26B0314410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60826" y="2627734"/>
            <a:ext cx="828000" cy="828000"/>
          </a:xfrm>
          <a:prstGeom prst="rect">
            <a:avLst/>
          </a:prstGeom>
        </p:spPr>
      </p:pic>
      <p:pic>
        <p:nvPicPr>
          <p:cNvPr id="45" name="Grafik 44" descr="Fragen Silhouette">
            <a:extLst>
              <a:ext uri="{FF2B5EF4-FFF2-40B4-BE49-F238E27FC236}">
                <a16:creationId xmlns:a16="http://schemas.microsoft.com/office/drawing/2014/main" id="{90DFD9C4-5755-340D-FBBD-CA2C9523863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91001" y="2719535"/>
            <a:ext cx="792000" cy="792000"/>
          </a:xfrm>
          <a:prstGeom prst="rect">
            <a:avLst/>
          </a:prstGeom>
        </p:spPr>
      </p:pic>
      <p:pic>
        <p:nvPicPr>
          <p:cNvPr id="47" name="Grafik 46" descr="Gruppe von Personen Silhouette">
            <a:extLst>
              <a:ext uri="{FF2B5EF4-FFF2-40B4-BE49-F238E27FC236}">
                <a16:creationId xmlns:a16="http://schemas.microsoft.com/office/drawing/2014/main" id="{610F6A46-6CEE-E8BA-46AF-73FC1CEB5AC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707402" y="2701596"/>
            <a:ext cx="792000" cy="792000"/>
          </a:xfrm>
          <a:prstGeom prst="rect">
            <a:avLst/>
          </a:prstGeom>
        </p:spPr>
      </p:pic>
    </p:spTree>
    <p:extLst>
      <p:ext uri="{BB962C8B-B14F-4D97-AF65-F5344CB8AC3E}">
        <p14:creationId xmlns:p14="http://schemas.microsoft.com/office/powerpoint/2010/main" val="203104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P spid="21" grpId="0" animBg="1"/>
      <p:bldP spid="39" grpId="0" animBg="1"/>
      <p:bldP spid="40" grpId="0" animBg="1"/>
      <p:bldP spid="41" grpId="0" animBg="1"/>
      <p:bldP spid="6" grpId="0" animBg="1"/>
      <p:bldP spid="9" grpId="0" animBg="1"/>
      <p:bldP spid="10" grpId="0" animBg="1"/>
      <p:bldP spid="25" grpId="0" animBg="1"/>
      <p:bldP spid="27" grpId="0" animBg="1"/>
      <p:bldP spid="30" grpId="0" animBg="1"/>
      <p:bldP spid="32" grpId="0"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66C31-D690-C58B-29C0-2D2B7A0E9AC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174E7B6-F7B6-87DE-F515-E130391F40E5}"/>
              </a:ext>
            </a:extLst>
          </p:cNvPr>
          <p:cNvSpPr>
            <a:spLocks noGrp="1"/>
          </p:cNvSpPr>
          <p:nvPr>
            <p:ph type="title"/>
          </p:nvPr>
        </p:nvSpPr>
        <p:spPr/>
        <p:txBody>
          <a:bodyPr/>
          <a:lstStyle/>
          <a:p>
            <a:r>
              <a:rPr lang="de" b="0" dirty="0">
                <a:latin typeface="Netto_Milla" panose="02010504010101010104" pitchFamily="50" charset="0"/>
              </a:rPr>
              <a:t>Ist das Gras auf der anderen Seite wirklich grüner?</a:t>
            </a:r>
            <a:br>
              <a:rPr lang="en-US" dirty="0">
                <a:latin typeface="Netto_Milla" panose="02010504010101010104" pitchFamily="50" charset="0"/>
              </a:rPr>
            </a:br>
            <a:r>
              <a:rPr lang="de-DE" dirty="0" err="1">
                <a:latin typeface="Netto_Milla" panose="02010504010101010104" pitchFamily="50" charset="0"/>
              </a:rPr>
              <a:t>Into</a:t>
            </a:r>
            <a:r>
              <a:rPr lang="de-DE" dirty="0">
                <a:latin typeface="Netto_Milla" panose="02010504010101010104" pitchFamily="50" charset="0"/>
              </a:rPr>
              <a:t> </a:t>
            </a:r>
            <a:r>
              <a:rPr lang="de-DE" dirty="0" err="1">
                <a:latin typeface="Netto_Milla" panose="02010504010101010104" pitchFamily="50" charset="0"/>
              </a:rPr>
              <a:t>the</a:t>
            </a:r>
            <a:r>
              <a:rPr lang="de-DE" dirty="0">
                <a:latin typeface="Netto_Milla" panose="02010504010101010104" pitchFamily="50" charset="0"/>
              </a:rPr>
              <a:t> </a:t>
            </a:r>
            <a:r>
              <a:rPr lang="de-DE" dirty="0" err="1">
                <a:latin typeface="Netto_Milla" panose="02010504010101010104" pitchFamily="50" charset="0"/>
              </a:rPr>
              <a:t>blue</a:t>
            </a:r>
            <a:r>
              <a:rPr lang="de-DE" dirty="0">
                <a:latin typeface="Netto_Milla" panose="02010504010101010104" pitchFamily="50" charset="0"/>
              </a:rPr>
              <a:t> - Segeln auf Sicht</a:t>
            </a:r>
            <a:endParaRPr lang="de" noProof="0" dirty="0">
              <a:latin typeface="Netto_Milla" panose="02010504010101010104" pitchFamily="50" charset="0"/>
            </a:endParaRPr>
          </a:p>
        </p:txBody>
      </p:sp>
      <p:sp>
        <p:nvSpPr>
          <p:cNvPr id="24" name="Rechteck 23">
            <a:extLst>
              <a:ext uri="{FF2B5EF4-FFF2-40B4-BE49-F238E27FC236}">
                <a16:creationId xmlns:a16="http://schemas.microsoft.com/office/drawing/2014/main" id="{368F9B3C-C7EF-5732-0785-99F773771803}"/>
              </a:ext>
            </a:extLst>
          </p:cNvPr>
          <p:cNvSpPr/>
          <p:nvPr/>
        </p:nvSpPr>
        <p:spPr>
          <a:xfrm>
            <a:off x="6118029" y="2470284"/>
            <a:ext cx="4895576" cy="2326855"/>
          </a:xfrm>
          <a:prstGeom prst="rect">
            <a:avLst/>
          </a:prstGeom>
          <a:ln w="19050">
            <a:solidFill>
              <a:srgbClr val="002D64"/>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DE" sz="20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Karriereseiten</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DE" sz="20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Welches Tool nutzen wir zukünftig?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DE" sz="20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Arbeiten wir mit dem SR-Standard?</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DE" sz="20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Können wir den CSB weiterhin nutzen?</a:t>
            </a:r>
          </a:p>
        </p:txBody>
      </p:sp>
      <p:pic>
        <p:nvPicPr>
          <p:cNvPr id="3" name="Grafik 2">
            <a:extLst>
              <a:ext uri="{FF2B5EF4-FFF2-40B4-BE49-F238E27FC236}">
                <a16:creationId xmlns:a16="http://schemas.microsoft.com/office/drawing/2014/main" id="{55256EE8-39A8-424C-8337-65CAF8FA3E5C}"/>
              </a:ext>
            </a:extLst>
          </p:cNvPr>
          <p:cNvPicPr>
            <a:picLocks noChangeAspect="1"/>
          </p:cNvPicPr>
          <p:nvPr/>
        </p:nvPicPr>
        <p:blipFill>
          <a:blip r:embed="rId3"/>
          <a:stretch>
            <a:fillRect/>
          </a:stretch>
        </p:blipFill>
        <p:spPr>
          <a:xfrm>
            <a:off x="335360" y="2028375"/>
            <a:ext cx="4816011" cy="3210674"/>
          </a:xfrm>
          <a:prstGeom prst="rect">
            <a:avLst/>
          </a:prstGeom>
        </p:spPr>
      </p:pic>
    </p:spTree>
    <p:extLst>
      <p:ext uri="{BB962C8B-B14F-4D97-AF65-F5344CB8AC3E}">
        <p14:creationId xmlns:p14="http://schemas.microsoft.com/office/powerpoint/2010/main" val="147002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8C555-133B-EB44-736A-41B84182489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4CCCB35-7CF9-2FDA-8A1D-AB6974AE8C88}"/>
              </a:ext>
            </a:extLst>
          </p:cNvPr>
          <p:cNvSpPr>
            <a:spLocks noGrp="1"/>
          </p:cNvSpPr>
          <p:nvPr>
            <p:ph type="title"/>
          </p:nvPr>
        </p:nvSpPr>
        <p:spPr/>
        <p:txBody>
          <a:bodyPr/>
          <a:lstStyle/>
          <a:p>
            <a:r>
              <a:rPr lang="de" b="0" dirty="0">
                <a:latin typeface="Netto_Milla" panose="02010504010101010104" pitchFamily="50" charset="0"/>
              </a:rPr>
              <a:t>Ist das Gras auf der anderen Seite wirklich grüner?</a:t>
            </a:r>
            <a:br>
              <a:rPr lang="en-US" noProof="0" dirty="0">
                <a:latin typeface="Netto_Milla" panose="02010504010101010104" pitchFamily="50" charset="0"/>
              </a:rPr>
            </a:br>
            <a:r>
              <a:rPr lang="de-DE" dirty="0" err="1">
                <a:latin typeface="Netto_Milla" panose="02010504010101010104" pitchFamily="50" charset="0"/>
              </a:rPr>
              <a:t>Into</a:t>
            </a:r>
            <a:r>
              <a:rPr lang="de-DE" dirty="0">
                <a:latin typeface="Netto_Milla" panose="02010504010101010104" pitchFamily="50" charset="0"/>
              </a:rPr>
              <a:t> </a:t>
            </a:r>
            <a:r>
              <a:rPr lang="de-DE" dirty="0" err="1">
                <a:latin typeface="Netto_Milla" panose="02010504010101010104" pitchFamily="50" charset="0"/>
              </a:rPr>
              <a:t>the</a:t>
            </a:r>
            <a:r>
              <a:rPr lang="de-DE" dirty="0">
                <a:latin typeface="Netto_Milla" panose="02010504010101010104" pitchFamily="50" charset="0"/>
              </a:rPr>
              <a:t> </a:t>
            </a:r>
            <a:r>
              <a:rPr lang="de-DE" dirty="0" err="1">
                <a:latin typeface="Netto_Milla" panose="02010504010101010104" pitchFamily="50" charset="0"/>
              </a:rPr>
              <a:t>blue</a:t>
            </a:r>
            <a:r>
              <a:rPr lang="de-DE" dirty="0">
                <a:latin typeface="Netto_Milla" panose="02010504010101010104" pitchFamily="50" charset="0"/>
              </a:rPr>
              <a:t> - Segeln auf Sicht</a:t>
            </a:r>
            <a:endParaRPr lang="de" noProof="0" dirty="0">
              <a:latin typeface="Netto_Milla" panose="02010504010101010104" pitchFamily="50" charset="0"/>
            </a:endParaRPr>
          </a:p>
        </p:txBody>
      </p:sp>
      <p:sp>
        <p:nvSpPr>
          <p:cNvPr id="24" name="Rechteck 23">
            <a:extLst>
              <a:ext uri="{FF2B5EF4-FFF2-40B4-BE49-F238E27FC236}">
                <a16:creationId xmlns:a16="http://schemas.microsoft.com/office/drawing/2014/main" id="{A0993CA2-1A5F-9B9A-7CA4-AE692AFC730E}"/>
              </a:ext>
            </a:extLst>
          </p:cNvPr>
          <p:cNvSpPr/>
          <p:nvPr/>
        </p:nvSpPr>
        <p:spPr>
          <a:xfrm>
            <a:off x="6118029" y="2470284"/>
            <a:ext cx="4895576" cy="2326855"/>
          </a:xfrm>
          <a:prstGeom prst="rect">
            <a:avLst/>
          </a:prstGeom>
          <a:ln w="19050">
            <a:solidFill>
              <a:srgbClr val="002D64"/>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DE" sz="20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Integrationen zu SF </a:t>
            </a:r>
            <a:r>
              <a:rPr kumimoji="0" lang="de-DE" sz="2000" b="1" i="0" u="none" strike="noStrike" kern="1200" cap="none" spc="0" normalizeH="0" baseline="0" noProof="0" dirty="0" err="1">
                <a:ln>
                  <a:noFill/>
                </a:ln>
                <a:solidFill>
                  <a:srgbClr val="002D64"/>
                </a:solidFill>
                <a:effectLst/>
                <a:uLnTx/>
                <a:uFillTx/>
                <a:latin typeface="Netto_Milla" panose="02010504010101010104" pitchFamily="50" charset="0"/>
                <a:ea typeface="+mn-ea"/>
                <a:cs typeface="+mn-cs"/>
              </a:rPr>
              <a:t>Employee</a:t>
            </a:r>
            <a:r>
              <a:rPr kumimoji="0" lang="de-DE" sz="20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 Central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DE" sz="20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Wann können wir mit welchen Integrationen rechnen?</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DE" sz="20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Müssen wir die EC-Integrationen selbst bauen?</a:t>
            </a:r>
          </a:p>
        </p:txBody>
      </p:sp>
      <p:sp>
        <p:nvSpPr>
          <p:cNvPr id="29" name="Ellipse 28">
            <a:extLst>
              <a:ext uri="{FF2B5EF4-FFF2-40B4-BE49-F238E27FC236}">
                <a16:creationId xmlns:a16="http://schemas.microsoft.com/office/drawing/2014/main" id="{356D91D5-8437-AA09-4D90-315976BE937C}"/>
              </a:ext>
            </a:extLst>
          </p:cNvPr>
          <p:cNvSpPr/>
          <p:nvPr/>
        </p:nvSpPr>
        <p:spPr>
          <a:xfrm>
            <a:off x="1063673" y="2625712"/>
            <a:ext cx="2016000" cy="2016000"/>
          </a:xfrm>
          <a:prstGeom prst="ellipse">
            <a:avLst/>
          </a:prstGeom>
          <a:solidFill>
            <a:schemeClr val="bg1"/>
          </a:solidFill>
          <a:ln>
            <a:solidFill>
              <a:srgbClr val="FF7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mn-ea"/>
              <a:cs typeface="+mn-cs"/>
            </a:endParaRPr>
          </a:p>
        </p:txBody>
      </p:sp>
      <p:pic>
        <p:nvPicPr>
          <p:cNvPr id="10" name="Grafik 9" descr="Segelboot Silhouette">
            <a:extLst>
              <a:ext uri="{FF2B5EF4-FFF2-40B4-BE49-F238E27FC236}">
                <a16:creationId xmlns:a16="http://schemas.microsoft.com/office/drawing/2014/main" id="{776733EE-5C68-4DBA-2706-833D533384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3522" y="2687356"/>
            <a:ext cx="1702369" cy="1702369"/>
          </a:xfrm>
          <a:prstGeom prst="rect">
            <a:avLst/>
          </a:prstGeom>
        </p:spPr>
      </p:pic>
      <p:pic>
        <p:nvPicPr>
          <p:cNvPr id="34" name="Grafik 33">
            <a:extLst>
              <a:ext uri="{FF2B5EF4-FFF2-40B4-BE49-F238E27FC236}">
                <a16:creationId xmlns:a16="http://schemas.microsoft.com/office/drawing/2014/main" id="{393EA969-9AE6-6E91-BE5C-73CADC96511F}"/>
              </a:ext>
            </a:extLst>
          </p:cNvPr>
          <p:cNvPicPr>
            <a:picLocks noChangeAspect="1"/>
          </p:cNvPicPr>
          <p:nvPr/>
        </p:nvPicPr>
        <p:blipFill>
          <a:blip r:embed="rId5"/>
          <a:stretch>
            <a:fillRect/>
          </a:stretch>
        </p:blipFill>
        <p:spPr>
          <a:xfrm>
            <a:off x="335360" y="2028375"/>
            <a:ext cx="4816011" cy="3210674"/>
          </a:xfrm>
          <a:prstGeom prst="rect">
            <a:avLst/>
          </a:prstGeom>
        </p:spPr>
      </p:pic>
    </p:spTree>
    <p:extLst>
      <p:ext uri="{BB962C8B-B14F-4D97-AF65-F5344CB8AC3E}">
        <p14:creationId xmlns:p14="http://schemas.microsoft.com/office/powerpoint/2010/main" val="2031667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5CB38-DA95-EB52-10A9-CE2A24AA8EF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2F85008-F805-60C7-CEA3-143D5DC1C6F9}"/>
              </a:ext>
            </a:extLst>
          </p:cNvPr>
          <p:cNvSpPr>
            <a:spLocks noGrp="1"/>
          </p:cNvSpPr>
          <p:nvPr>
            <p:ph type="title"/>
          </p:nvPr>
        </p:nvSpPr>
        <p:spPr/>
        <p:txBody>
          <a:bodyPr/>
          <a:lstStyle/>
          <a:p>
            <a:r>
              <a:rPr lang="de" b="0" dirty="0">
                <a:latin typeface="Netto_Milla" panose="02010504010101010104" pitchFamily="50" charset="0"/>
              </a:rPr>
              <a:t>Ist das Gras auf der anderen Seite wirklich grüner?</a:t>
            </a:r>
            <a:br>
              <a:rPr lang="en-US" noProof="0" dirty="0">
                <a:latin typeface="Netto_Milla" panose="02010504010101010104" pitchFamily="50" charset="0"/>
              </a:rPr>
            </a:br>
            <a:r>
              <a:rPr lang="de-DE" dirty="0" err="1">
                <a:latin typeface="Netto_Milla" panose="02010504010101010104" pitchFamily="50" charset="0"/>
              </a:rPr>
              <a:t>Into</a:t>
            </a:r>
            <a:r>
              <a:rPr lang="de-DE" dirty="0">
                <a:latin typeface="Netto_Milla" panose="02010504010101010104" pitchFamily="50" charset="0"/>
              </a:rPr>
              <a:t> </a:t>
            </a:r>
            <a:r>
              <a:rPr lang="de-DE" dirty="0" err="1">
                <a:latin typeface="Netto_Milla" panose="02010504010101010104" pitchFamily="50" charset="0"/>
              </a:rPr>
              <a:t>the</a:t>
            </a:r>
            <a:r>
              <a:rPr lang="de-DE" dirty="0">
                <a:latin typeface="Netto_Milla" panose="02010504010101010104" pitchFamily="50" charset="0"/>
              </a:rPr>
              <a:t> </a:t>
            </a:r>
            <a:r>
              <a:rPr lang="de-DE" dirty="0" err="1">
                <a:latin typeface="Netto_Milla" panose="02010504010101010104" pitchFamily="50" charset="0"/>
              </a:rPr>
              <a:t>blue</a:t>
            </a:r>
            <a:r>
              <a:rPr lang="de-DE" dirty="0">
                <a:latin typeface="Netto_Milla" panose="02010504010101010104" pitchFamily="50" charset="0"/>
              </a:rPr>
              <a:t> - Segeln auf Sicht</a:t>
            </a:r>
            <a:endParaRPr lang="de" noProof="0" dirty="0">
              <a:latin typeface="Netto_Milla" panose="02010504010101010104" pitchFamily="50" charset="0"/>
            </a:endParaRPr>
          </a:p>
        </p:txBody>
      </p:sp>
      <p:sp>
        <p:nvSpPr>
          <p:cNvPr id="24" name="Rechteck 23">
            <a:extLst>
              <a:ext uri="{FF2B5EF4-FFF2-40B4-BE49-F238E27FC236}">
                <a16:creationId xmlns:a16="http://schemas.microsoft.com/office/drawing/2014/main" id="{1F6EBC48-6392-01D9-DCEC-C67CAB59422D}"/>
              </a:ext>
            </a:extLst>
          </p:cNvPr>
          <p:cNvSpPr/>
          <p:nvPr/>
        </p:nvSpPr>
        <p:spPr>
          <a:xfrm>
            <a:off x="6118029" y="2470284"/>
            <a:ext cx="4895576" cy="2326855"/>
          </a:xfrm>
          <a:prstGeom prst="rect">
            <a:avLst/>
          </a:prstGeom>
          <a:ln w="19050">
            <a:solidFill>
              <a:srgbClr val="002D64"/>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DE" sz="20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Commercials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DE" sz="20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Wie lange läuft der Parallelbetrieb?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DE" sz="20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Welchen SR-Produkt-Umfang können wir als SAP-Kunde nutzen?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DE" sz="20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Wie hoch sind die Lizenzgebühren?</a:t>
            </a:r>
          </a:p>
        </p:txBody>
      </p:sp>
      <p:sp>
        <p:nvSpPr>
          <p:cNvPr id="29" name="Ellipse 28">
            <a:extLst>
              <a:ext uri="{FF2B5EF4-FFF2-40B4-BE49-F238E27FC236}">
                <a16:creationId xmlns:a16="http://schemas.microsoft.com/office/drawing/2014/main" id="{F15CC194-EA8E-1749-1599-2271B99721F7}"/>
              </a:ext>
            </a:extLst>
          </p:cNvPr>
          <p:cNvSpPr/>
          <p:nvPr/>
        </p:nvSpPr>
        <p:spPr>
          <a:xfrm>
            <a:off x="1063673" y="2625712"/>
            <a:ext cx="2016000" cy="2016000"/>
          </a:xfrm>
          <a:prstGeom prst="ellipse">
            <a:avLst/>
          </a:prstGeom>
          <a:solidFill>
            <a:schemeClr val="bg1"/>
          </a:solidFill>
          <a:ln>
            <a:solidFill>
              <a:srgbClr val="FF7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mn-ea"/>
              <a:cs typeface="+mn-cs"/>
            </a:endParaRPr>
          </a:p>
        </p:txBody>
      </p:sp>
      <p:pic>
        <p:nvPicPr>
          <p:cNvPr id="10" name="Grafik 9" descr="Segelboot Silhouette">
            <a:extLst>
              <a:ext uri="{FF2B5EF4-FFF2-40B4-BE49-F238E27FC236}">
                <a16:creationId xmlns:a16="http://schemas.microsoft.com/office/drawing/2014/main" id="{6EC76CBD-5464-B37D-8B29-88DAE4C8B1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3522" y="2687356"/>
            <a:ext cx="1702369" cy="1702369"/>
          </a:xfrm>
          <a:prstGeom prst="rect">
            <a:avLst/>
          </a:prstGeom>
        </p:spPr>
      </p:pic>
      <p:pic>
        <p:nvPicPr>
          <p:cNvPr id="34" name="Grafik 33">
            <a:extLst>
              <a:ext uri="{FF2B5EF4-FFF2-40B4-BE49-F238E27FC236}">
                <a16:creationId xmlns:a16="http://schemas.microsoft.com/office/drawing/2014/main" id="{318EE9FD-FCBD-735B-5E97-E78F590FE18A}"/>
              </a:ext>
            </a:extLst>
          </p:cNvPr>
          <p:cNvPicPr>
            <a:picLocks noChangeAspect="1"/>
          </p:cNvPicPr>
          <p:nvPr/>
        </p:nvPicPr>
        <p:blipFill>
          <a:blip r:embed="rId5"/>
          <a:stretch>
            <a:fillRect/>
          </a:stretch>
        </p:blipFill>
        <p:spPr>
          <a:xfrm>
            <a:off x="335360" y="2028375"/>
            <a:ext cx="4816011" cy="3210674"/>
          </a:xfrm>
          <a:prstGeom prst="rect">
            <a:avLst/>
          </a:prstGeom>
        </p:spPr>
      </p:pic>
    </p:spTree>
    <p:extLst>
      <p:ext uri="{BB962C8B-B14F-4D97-AF65-F5344CB8AC3E}">
        <p14:creationId xmlns:p14="http://schemas.microsoft.com/office/powerpoint/2010/main" val="912928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36F0C-628B-2BBB-EF3F-C4A8318AB1C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0411300-F742-F212-46CA-7E66FAC21ACC}"/>
              </a:ext>
            </a:extLst>
          </p:cNvPr>
          <p:cNvSpPr>
            <a:spLocks noGrp="1"/>
          </p:cNvSpPr>
          <p:nvPr>
            <p:ph type="title"/>
          </p:nvPr>
        </p:nvSpPr>
        <p:spPr/>
        <p:txBody>
          <a:bodyPr/>
          <a:lstStyle/>
          <a:p>
            <a:r>
              <a:rPr lang="de" b="0" dirty="0">
                <a:latin typeface="Netto_Milla" panose="02010504010101010104" pitchFamily="50" charset="0"/>
              </a:rPr>
              <a:t>Ist das Gras auf der anderen Seite wirklich grüner?</a:t>
            </a:r>
            <a:br>
              <a:rPr lang="en-US" noProof="0" dirty="0">
                <a:latin typeface="Netto_Milla" panose="02010504010101010104" pitchFamily="50" charset="0"/>
              </a:rPr>
            </a:br>
            <a:r>
              <a:rPr lang="de-DE" dirty="0" err="1">
                <a:latin typeface="Netto_Milla" panose="02010504010101010104" pitchFamily="50" charset="0"/>
              </a:rPr>
              <a:t>Into</a:t>
            </a:r>
            <a:r>
              <a:rPr lang="de-DE" dirty="0">
                <a:latin typeface="Netto_Milla" panose="02010504010101010104" pitchFamily="50" charset="0"/>
              </a:rPr>
              <a:t> </a:t>
            </a:r>
            <a:r>
              <a:rPr lang="de-DE" dirty="0" err="1">
                <a:latin typeface="Netto_Milla" panose="02010504010101010104" pitchFamily="50" charset="0"/>
              </a:rPr>
              <a:t>the</a:t>
            </a:r>
            <a:r>
              <a:rPr lang="de-DE" dirty="0">
                <a:latin typeface="Netto_Milla" panose="02010504010101010104" pitchFamily="50" charset="0"/>
              </a:rPr>
              <a:t> </a:t>
            </a:r>
            <a:r>
              <a:rPr lang="de-DE" dirty="0" err="1">
                <a:latin typeface="Netto_Milla" panose="02010504010101010104" pitchFamily="50" charset="0"/>
              </a:rPr>
              <a:t>blue</a:t>
            </a:r>
            <a:r>
              <a:rPr lang="de-DE" dirty="0">
                <a:latin typeface="Netto_Milla" panose="02010504010101010104" pitchFamily="50" charset="0"/>
              </a:rPr>
              <a:t> - Segeln auf Sicht</a:t>
            </a:r>
            <a:endParaRPr lang="de" noProof="0" dirty="0">
              <a:latin typeface="Netto_Milla" panose="02010504010101010104" pitchFamily="50" charset="0"/>
            </a:endParaRPr>
          </a:p>
        </p:txBody>
      </p:sp>
      <p:sp>
        <p:nvSpPr>
          <p:cNvPr id="24" name="Rechteck 23">
            <a:extLst>
              <a:ext uri="{FF2B5EF4-FFF2-40B4-BE49-F238E27FC236}">
                <a16:creationId xmlns:a16="http://schemas.microsoft.com/office/drawing/2014/main" id="{3D5F1705-8137-08B9-8FD4-F76CA2C7B8CA}"/>
              </a:ext>
            </a:extLst>
          </p:cNvPr>
          <p:cNvSpPr/>
          <p:nvPr/>
        </p:nvSpPr>
        <p:spPr>
          <a:xfrm>
            <a:off x="6118029" y="2470284"/>
            <a:ext cx="4895576" cy="2326855"/>
          </a:xfrm>
          <a:prstGeom prst="rect">
            <a:avLst/>
          </a:prstGeom>
          <a:ln w="19050">
            <a:solidFill>
              <a:srgbClr val="002D64"/>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DE" sz="20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Einbeziehung des Konzernbetriebsrates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DE" sz="20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Können wir SR an den Start bringen, ohne die KBV zu aktualisieren?</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DE" sz="20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Können wir diese Gespräche Post-Go-Live führen?</a:t>
            </a:r>
          </a:p>
        </p:txBody>
      </p:sp>
      <p:sp>
        <p:nvSpPr>
          <p:cNvPr id="29" name="Ellipse 28">
            <a:extLst>
              <a:ext uri="{FF2B5EF4-FFF2-40B4-BE49-F238E27FC236}">
                <a16:creationId xmlns:a16="http://schemas.microsoft.com/office/drawing/2014/main" id="{1FCFE131-EA1B-B40A-C0E5-97DA6C09738F}"/>
              </a:ext>
            </a:extLst>
          </p:cNvPr>
          <p:cNvSpPr/>
          <p:nvPr/>
        </p:nvSpPr>
        <p:spPr>
          <a:xfrm>
            <a:off x="1063673" y="2625712"/>
            <a:ext cx="2016000" cy="2016000"/>
          </a:xfrm>
          <a:prstGeom prst="ellipse">
            <a:avLst/>
          </a:prstGeom>
          <a:solidFill>
            <a:schemeClr val="bg1"/>
          </a:solidFill>
          <a:ln>
            <a:solidFill>
              <a:srgbClr val="FF7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mn-ea"/>
              <a:cs typeface="+mn-cs"/>
            </a:endParaRPr>
          </a:p>
        </p:txBody>
      </p:sp>
      <p:pic>
        <p:nvPicPr>
          <p:cNvPr id="10" name="Grafik 9" descr="Segelboot Silhouette">
            <a:extLst>
              <a:ext uri="{FF2B5EF4-FFF2-40B4-BE49-F238E27FC236}">
                <a16:creationId xmlns:a16="http://schemas.microsoft.com/office/drawing/2014/main" id="{844C4F97-D3FC-2C49-816A-EC5959FFF6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3522" y="2687356"/>
            <a:ext cx="1702369" cy="1702369"/>
          </a:xfrm>
          <a:prstGeom prst="rect">
            <a:avLst/>
          </a:prstGeom>
        </p:spPr>
      </p:pic>
      <p:pic>
        <p:nvPicPr>
          <p:cNvPr id="34" name="Grafik 33">
            <a:extLst>
              <a:ext uri="{FF2B5EF4-FFF2-40B4-BE49-F238E27FC236}">
                <a16:creationId xmlns:a16="http://schemas.microsoft.com/office/drawing/2014/main" id="{77579CB2-EF41-7877-D8D4-B7E2AC6CF588}"/>
              </a:ext>
            </a:extLst>
          </p:cNvPr>
          <p:cNvPicPr>
            <a:picLocks noChangeAspect="1"/>
          </p:cNvPicPr>
          <p:nvPr/>
        </p:nvPicPr>
        <p:blipFill>
          <a:blip r:embed="rId5"/>
          <a:stretch>
            <a:fillRect/>
          </a:stretch>
        </p:blipFill>
        <p:spPr>
          <a:xfrm>
            <a:off x="335360" y="2028375"/>
            <a:ext cx="4816011" cy="3210674"/>
          </a:xfrm>
          <a:prstGeom prst="rect">
            <a:avLst/>
          </a:prstGeom>
        </p:spPr>
      </p:pic>
    </p:spTree>
    <p:extLst>
      <p:ext uri="{BB962C8B-B14F-4D97-AF65-F5344CB8AC3E}">
        <p14:creationId xmlns:p14="http://schemas.microsoft.com/office/powerpoint/2010/main" val="1689242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29"/>
        <p:cNvGrpSpPr/>
        <p:nvPr/>
      </p:nvGrpSpPr>
      <p:grpSpPr>
        <a:xfrm>
          <a:off x="0" y="0"/>
          <a:ext cx="0" cy="0"/>
          <a:chOff x="0" y="0"/>
          <a:chExt cx="0" cy="0"/>
        </a:xfrm>
      </p:grpSpPr>
      <p:sp>
        <p:nvSpPr>
          <p:cNvPr id="2230" name="Google Shape;2230;p313"/>
          <p:cNvSpPr/>
          <p:nvPr/>
        </p:nvSpPr>
        <p:spPr>
          <a:xfrm>
            <a:off x="241783" y="2189933"/>
            <a:ext cx="11715800" cy="2911400"/>
          </a:xfrm>
          <a:prstGeom prst="rect">
            <a:avLst/>
          </a:prstGeom>
          <a:noFill/>
          <a:ln>
            <a:noFill/>
          </a:ln>
        </p:spPr>
        <p:txBody>
          <a:bodyPr spcFirstLastPara="1" wrap="square" lIns="0" tIns="0" rIns="0" bIns="0" anchor="t" anchorCtr="0">
            <a:noAutofit/>
          </a:bodyPr>
          <a:lstStyle/>
          <a:p>
            <a:pPr marL="0" marR="0" lvl="0" indent="0" algn="ctr" defTabSz="609630" rtl="0" eaLnBrk="1" fontAlgn="auto" latinLnBrk="0" hangingPunct="1">
              <a:lnSpc>
                <a:spcPct val="77604"/>
              </a:lnSpc>
              <a:spcBef>
                <a:spcPts val="0"/>
              </a:spcBef>
              <a:spcAft>
                <a:spcPts val="0"/>
              </a:spcAft>
              <a:buClr>
                <a:srgbClr val="11314A"/>
              </a:buClr>
              <a:buSzPts val="9600"/>
              <a:buFontTx/>
              <a:buNone/>
              <a:tabLst/>
              <a:defRPr/>
            </a:pPr>
            <a:r>
              <a:rPr kumimoji="0" lang="en" sz="3200" b="1" i="0" u="none" strike="noStrike" kern="0" cap="none" spc="0" normalizeH="0" baseline="0" noProof="0">
                <a:ln>
                  <a:noFill/>
                </a:ln>
                <a:solidFill>
                  <a:srgbClr val="FFFFFF"/>
                </a:solidFill>
                <a:effectLst/>
                <a:uLnTx/>
                <a:uFillTx/>
                <a:latin typeface="Montserrat"/>
                <a:ea typeface="Montserrat"/>
                <a:cs typeface="Montserrat"/>
                <a:sym typeface="Montserrat"/>
              </a:rPr>
              <a:t>Ist das Gras auf der anderen Seite wirklich grüner?</a:t>
            </a:r>
            <a:endParaRPr kumimoji="0" sz="32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31" name="Google Shape;2231;p313"/>
          <p:cNvSpPr/>
          <p:nvPr/>
        </p:nvSpPr>
        <p:spPr>
          <a:xfrm>
            <a:off x="6705150" y="6118016"/>
            <a:ext cx="4855800" cy="255600"/>
          </a:xfrm>
          <a:prstGeom prst="rect">
            <a:avLst/>
          </a:prstGeom>
          <a:noFill/>
          <a:ln>
            <a:noFill/>
          </a:ln>
        </p:spPr>
        <p:txBody>
          <a:bodyPr spcFirstLastPara="1" wrap="square" lIns="0" tIns="0" rIns="0" bIns="0" anchor="t" anchorCtr="0">
            <a:noAutofit/>
          </a:bodyPr>
          <a:lstStyle/>
          <a:p>
            <a:pPr marL="0" marR="0" lvl="0" indent="0" algn="r" defTabSz="609630" rtl="0" eaLnBrk="1" fontAlgn="auto" latinLnBrk="0" hangingPunct="1">
              <a:lnSpc>
                <a:spcPct val="84666"/>
              </a:lnSpc>
              <a:spcBef>
                <a:spcPts val="0"/>
              </a:spcBef>
              <a:spcAft>
                <a:spcPts val="0"/>
              </a:spcAft>
              <a:buClr>
                <a:srgbClr val="036D59"/>
              </a:buClr>
              <a:buSzPts val="1500"/>
              <a:buFontTx/>
              <a:buNone/>
              <a:tabLst/>
              <a:defRPr/>
            </a:pPr>
            <a:r>
              <a:rPr kumimoji="0" lang="en" sz="1200" b="1" i="0" u="none" strike="noStrike" kern="0" cap="none" spc="0" normalizeH="0" baseline="0" noProof="0">
                <a:ln>
                  <a:noFill/>
                </a:ln>
                <a:solidFill>
                  <a:srgbClr val="FFFFFF"/>
                </a:solidFill>
                <a:effectLst/>
                <a:uLnTx/>
                <a:uFillTx/>
                <a:latin typeface="Montserrat"/>
                <a:ea typeface="Montserrat"/>
                <a:cs typeface="Montserrat"/>
                <a:sym typeface="Montserrat"/>
              </a:rPr>
              <a:t>Thomas Tichy | Partner &amp; Alliances Manager</a:t>
            </a:r>
            <a:endParaRPr kumimoji="0" sz="1200" b="1" i="0" u="none" strike="noStrike" kern="0" cap="none" spc="0" normalizeH="0" baseline="0" noProof="0">
              <a:ln>
                <a:noFill/>
              </a:ln>
              <a:solidFill>
                <a:srgbClr val="FFFFFF"/>
              </a:solidFill>
              <a:effectLst/>
              <a:uLnTx/>
              <a:uFillTx/>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4365D-AABB-A04A-020B-9E5482D6E4E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C923C32-DFD0-61EF-F2FF-6791E2F425D9}"/>
              </a:ext>
            </a:extLst>
          </p:cNvPr>
          <p:cNvSpPr>
            <a:spLocks noGrp="1"/>
          </p:cNvSpPr>
          <p:nvPr>
            <p:ph type="title"/>
          </p:nvPr>
        </p:nvSpPr>
        <p:spPr/>
        <p:txBody>
          <a:bodyPr/>
          <a:lstStyle/>
          <a:p>
            <a:r>
              <a:rPr lang="de" b="0" dirty="0">
                <a:latin typeface="Netto_Milla" panose="02010504010101010104" pitchFamily="50" charset="0"/>
              </a:rPr>
              <a:t>Ist das Gras auf der anderen Seite wirklich grüner?</a:t>
            </a:r>
            <a:br>
              <a:rPr lang="en-US" noProof="0" dirty="0">
                <a:latin typeface="Netto_Milla" panose="02010504010101010104" pitchFamily="50" charset="0"/>
              </a:rPr>
            </a:br>
            <a:r>
              <a:rPr lang="de-DE" dirty="0" err="1">
                <a:latin typeface="Netto_Milla" panose="02010504010101010104" pitchFamily="50" charset="0"/>
              </a:rPr>
              <a:t>Into</a:t>
            </a:r>
            <a:r>
              <a:rPr lang="de-DE" dirty="0">
                <a:latin typeface="Netto_Milla" panose="02010504010101010104" pitchFamily="50" charset="0"/>
              </a:rPr>
              <a:t> </a:t>
            </a:r>
            <a:r>
              <a:rPr lang="de-DE" dirty="0" err="1">
                <a:latin typeface="Netto_Milla" panose="02010504010101010104" pitchFamily="50" charset="0"/>
              </a:rPr>
              <a:t>the</a:t>
            </a:r>
            <a:r>
              <a:rPr lang="de-DE" dirty="0">
                <a:latin typeface="Netto_Milla" panose="02010504010101010104" pitchFamily="50" charset="0"/>
              </a:rPr>
              <a:t> </a:t>
            </a:r>
            <a:r>
              <a:rPr lang="de-DE" dirty="0" err="1">
                <a:latin typeface="Netto_Milla" panose="02010504010101010104" pitchFamily="50" charset="0"/>
              </a:rPr>
              <a:t>blue</a:t>
            </a:r>
            <a:r>
              <a:rPr lang="de-DE" dirty="0">
                <a:latin typeface="Netto_Milla" panose="02010504010101010104" pitchFamily="50" charset="0"/>
              </a:rPr>
              <a:t> - Segeln auf Sicht</a:t>
            </a:r>
            <a:endParaRPr lang="de" noProof="0" dirty="0">
              <a:latin typeface="Netto_Milla" panose="02010504010101010104" pitchFamily="50" charset="0"/>
            </a:endParaRPr>
          </a:p>
        </p:txBody>
      </p:sp>
      <p:sp>
        <p:nvSpPr>
          <p:cNvPr id="24" name="Rechteck 23">
            <a:extLst>
              <a:ext uri="{FF2B5EF4-FFF2-40B4-BE49-F238E27FC236}">
                <a16:creationId xmlns:a16="http://schemas.microsoft.com/office/drawing/2014/main" id="{98679C59-68FA-9360-E0F1-3F1128E41021}"/>
              </a:ext>
            </a:extLst>
          </p:cNvPr>
          <p:cNvSpPr/>
          <p:nvPr/>
        </p:nvSpPr>
        <p:spPr>
          <a:xfrm>
            <a:off x="6118029" y="2470284"/>
            <a:ext cx="4895576" cy="2326855"/>
          </a:xfrm>
          <a:prstGeom prst="rect">
            <a:avLst/>
          </a:prstGeom>
          <a:ln w="19050">
            <a:solidFill>
              <a:srgbClr val="002D64"/>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DE" sz="20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Commitment der Organisation</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DE" sz="20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Können wir das bestehende ATS in kurzer Zeit austauschen?</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DE" sz="20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Bekommen wir Unterstützung aus den Divisionen?</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DE" sz="20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Kann das Team dieses Projekt tragen?</a:t>
            </a:r>
          </a:p>
        </p:txBody>
      </p:sp>
      <p:sp>
        <p:nvSpPr>
          <p:cNvPr id="29" name="Ellipse 28">
            <a:extLst>
              <a:ext uri="{FF2B5EF4-FFF2-40B4-BE49-F238E27FC236}">
                <a16:creationId xmlns:a16="http://schemas.microsoft.com/office/drawing/2014/main" id="{494210BC-E515-CA51-1D82-F2178AF3E51D}"/>
              </a:ext>
            </a:extLst>
          </p:cNvPr>
          <p:cNvSpPr/>
          <p:nvPr/>
        </p:nvSpPr>
        <p:spPr>
          <a:xfrm>
            <a:off x="1063673" y="2625712"/>
            <a:ext cx="2016000" cy="2016000"/>
          </a:xfrm>
          <a:prstGeom prst="ellipse">
            <a:avLst/>
          </a:prstGeom>
          <a:solidFill>
            <a:schemeClr val="bg1"/>
          </a:solidFill>
          <a:ln>
            <a:solidFill>
              <a:srgbClr val="FF7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mn-ea"/>
              <a:cs typeface="+mn-cs"/>
            </a:endParaRPr>
          </a:p>
        </p:txBody>
      </p:sp>
      <p:pic>
        <p:nvPicPr>
          <p:cNvPr id="10" name="Grafik 9" descr="Segelboot Silhouette">
            <a:extLst>
              <a:ext uri="{FF2B5EF4-FFF2-40B4-BE49-F238E27FC236}">
                <a16:creationId xmlns:a16="http://schemas.microsoft.com/office/drawing/2014/main" id="{A43DFD81-8393-EECA-9E68-30B9EEA68A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3522" y="2687356"/>
            <a:ext cx="1702369" cy="1702369"/>
          </a:xfrm>
          <a:prstGeom prst="rect">
            <a:avLst/>
          </a:prstGeom>
        </p:spPr>
      </p:pic>
      <p:pic>
        <p:nvPicPr>
          <p:cNvPr id="34" name="Grafik 33">
            <a:extLst>
              <a:ext uri="{FF2B5EF4-FFF2-40B4-BE49-F238E27FC236}">
                <a16:creationId xmlns:a16="http://schemas.microsoft.com/office/drawing/2014/main" id="{2A22C747-E027-E2F7-1A88-7CA92F6CC066}"/>
              </a:ext>
            </a:extLst>
          </p:cNvPr>
          <p:cNvPicPr>
            <a:picLocks noChangeAspect="1"/>
          </p:cNvPicPr>
          <p:nvPr/>
        </p:nvPicPr>
        <p:blipFill>
          <a:blip r:embed="rId5"/>
          <a:stretch>
            <a:fillRect/>
          </a:stretch>
        </p:blipFill>
        <p:spPr>
          <a:xfrm>
            <a:off x="335360" y="2028375"/>
            <a:ext cx="4816011" cy="3210674"/>
          </a:xfrm>
          <a:prstGeom prst="rect">
            <a:avLst/>
          </a:prstGeom>
        </p:spPr>
      </p:pic>
    </p:spTree>
    <p:extLst>
      <p:ext uri="{BB962C8B-B14F-4D97-AF65-F5344CB8AC3E}">
        <p14:creationId xmlns:p14="http://schemas.microsoft.com/office/powerpoint/2010/main" val="2019548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84BA3-85B3-42BB-1456-D241DC7FE9B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96366FC-9DC7-6C57-A09A-9F9535C4C849}"/>
              </a:ext>
            </a:extLst>
          </p:cNvPr>
          <p:cNvSpPr>
            <a:spLocks noGrp="1"/>
          </p:cNvSpPr>
          <p:nvPr>
            <p:ph type="title"/>
          </p:nvPr>
        </p:nvSpPr>
        <p:spPr/>
        <p:txBody>
          <a:bodyPr/>
          <a:lstStyle/>
          <a:p>
            <a:r>
              <a:rPr lang="de" b="0" dirty="0">
                <a:latin typeface="Netto_Milla" panose="02010504010101010104" pitchFamily="50" charset="0"/>
              </a:rPr>
              <a:t>Nach der Akquise is vor der Entscheidung:</a:t>
            </a:r>
            <a:br>
              <a:rPr lang="en-US" noProof="0" dirty="0">
                <a:latin typeface="Netto_Milla" panose="02010504010101010104" pitchFamily="50" charset="0"/>
              </a:rPr>
            </a:br>
            <a:r>
              <a:rPr lang="de-DE" dirty="0">
                <a:latin typeface="Netto_Milla" panose="02010504010101010104" pitchFamily="50" charset="0"/>
              </a:rPr>
              <a:t>Bertelsmanns Weg zu SmartRecruiters // 2025</a:t>
            </a:r>
            <a:endParaRPr lang="de" noProof="0" dirty="0">
              <a:latin typeface="Netto_Milla" panose="02010504010101010104" pitchFamily="50" charset="0"/>
            </a:endParaRPr>
          </a:p>
        </p:txBody>
      </p:sp>
      <p:sp>
        <p:nvSpPr>
          <p:cNvPr id="13" name="Rechteck 12">
            <a:extLst>
              <a:ext uri="{FF2B5EF4-FFF2-40B4-BE49-F238E27FC236}">
                <a16:creationId xmlns:a16="http://schemas.microsoft.com/office/drawing/2014/main" id="{D0E191A4-D54D-1AB4-8C68-ED500A19B499}"/>
              </a:ext>
            </a:extLst>
          </p:cNvPr>
          <p:cNvSpPr/>
          <p:nvPr/>
        </p:nvSpPr>
        <p:spPr>
          <a:xfrm>
            <a:off x="1769510" y="3466519"/>
            <a:ext cx="900000" cy="360040"/>
          </a:xfrm>
          <a:prstGeom prst="rect">
            <a:avLst/>
          </a:prstGeom>
          <a:solidFill>
            <a:srgbClr val="37B971"/>
          </a:solidFill>
          <a:ln w="3175">
            <a:solidFill>
              <a:srgbClr val="37B97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 sz="1400" b="0" i="0" u="none" strike="noStrike" kern="1200" cap="none" spc="0" normalizeH="0" baseline="0" noProof="0">
                <a:ln>
                  <a:noFill/>
                </a:ln>
                <a:solidFill>
                  <a:srgbClr val="FFFFFF"/>
                </a:solidFill>
                <a:effectLst/>
                <a:uLnTx/>
                <a:uFillTx/>
                <a:latin typeface="Netto_Milla" panose="02010504010101010104" pitchFamily="50" charset="0"/>
                <a:ea typeface="+mn-ea"/>
                <a:cs typeface="+mn-cs"/>
              </a:rPr>
              <a:t>Sep</a:t>
            </a:r>
          </a:p>
        </p:txBody>
      </p:sp>
      <p:sp>
        <p:nvSpPr>
          <p:cNvPr id="14" name="Rechteck 13">
            <a:extLst>
              <a:ext uri="{FF2B5EF4-FFF2-40B4-BE49-F238E27FC236}">
                <a16:creationId xmlns:a16="http://schemas.microsoft.com/office/drawing/2014/main" id="{879A2F3B-5D6D-53B0-C61D-84A4E536BB80}"/>
              </a:ext>
            </a:extLst>
          </p:cNvPr>
          <p:cNvSpPr/>
          <p:nvPr/>
        </p:nvSpPr>
        <p:spPr>
          <a:xfrm>
            <a:off x="2908712" y="3466519"/>
            <a:ext cx="2302581" cy="360040"/>
          </a:xfrm>
          <a:prstGeom prst="rect">
            <a:avLst/>
          </a:prstGeom>
          <a:solidFill>
            <a:srgbClr val="37B97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 sz="1400" b="0" i="0" u="none" strike="noStrike" kern="1200" cap="none" spc="0" normalizeH="0" baseline="0" noProof="0">
                <a:ln>
                  <a:noFill/>
                </a:ln>
                <a:solidFill>
                  <a:srgbClr val="FFFFFF"/>
                </a:solidFill>
                <a:effectLst/>
                <a:uLnTx/>
                <a:uFillTx/>
                <a:latin typeface="Netto_Milla" panose="02010504010101010104" pitchFamily="50" charset="0"/>
                <a:ea typeface="+mn-ea"/>
                <a:cs typeface="+mn-cs"/>
              </a:rPr>
              <a:t>Okt</a:t>
            </a:r>
          </a:p>
        </p:txBody>
      </p:sp>
      <p:sp>
        <p:nvSpPr>
          <p:cNvPr id="15" name="Rechteck 14">
            <a:extLst>
              <a:ext uri="{FF2B5EF4-FFF2-40B4-BE49-F238E27FC236}">
                <a16:creationId xmlns:a16="http://schemas.microsoft.com/office/drawing/2014/main" id="{8CFEAB81-89C8-D231-010E-E5EF53D49CD0}"/>
              </a:ext>
            </a:extLst>
          </p:cNvPr>
          <p:cNvSpPr/>
          <p:nvPr/>
        </p:nvSpPr>
        <p:spPr>
          <a:xfrm>
            <a:off x="5437645" y="3466519"/>
            <a:ext cx="4336191" cy="360040"/>
          </a:xfrm>
          <a:prstGeom prst="rect">
            <a:avLst/>
          </a:prstGeom>
          <a:solidFill>
            <a:srgbClr val="37B971"/>
          </a:solidFill>
          <a:ln w="3175">
            <a:solidFill>
              <a:srgbClr val="37B97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 sz="1400" b="0" i="0" u="none" strike="noStrike" kern="1200" cap="none" spc="0" normalizeH="0" baseline="0" noProof="0">
                <a:ln>
                  <a:noFill/>
                </a:ln>
                <a:solidFill>
                  <a:srgbClr val="FFFFFF"/>
                </a:solidFill>
                <a:effectLst/>
                <a:uLnTx/>
                <a:uFillTx/>
                <a:latin typeface="Netto_Milla" panose="02010504010101010104" pitchFamily="50" charset="0"/>
                <a:ea typeface="+mn-ea"/>
                <a:cs typeface="+mn-cs"/>
              </a:rPr>
              <a:t>Nov</a:t>
            </a:r>
          </a:p>
        </p:txBody>
      </p:sp>
      <p:sp>
        <p:nvSpPr>
          <p:cNvPr id="16" name="Rechteck 15">
            <a:extLst>
              <a:ext uri="{FF2B5EF4-FFF2-40B4-BE49-F238E27FC236}">
                <a16:creationId xmlns:a16="http://schemas.microsoft.com/office/drawing/2014/main" id="{EEDBEBD3-4A8C-66A6-56DE-223BB1008955}"/>
              </a:ext>
            </a:extLst>
          </p:cNvPr>
          <p:cNvSpPr/>
          <p:nvPr/>
        </p:nvSpPr>
        <p:spPr>
          <a:xfrm>
            <a:off x="10009614" y="3466519"/>
            <a:ext cx="1375292" cy="360040"/>
          </a:xfrm>
          <a:prstGeom prst="rect">
            <a:avLst/>
          </a:prstGeom>
          <a:solidFill>
            <a:srgbClr val="224057"/>
          </a:solidFill>
          <a:ln w="3175">
            <a:solidFill>
              <a:srgbClr val="22405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 sz="1400" b="0" i="0" u="none" strike="noStrike" kern="1200" cap="none" spc="0" normalizeH="0" baseline="0" noProof="0">
                <a:ln>
                  <a:noFill/>
                </a:ln>
                <a:solidFill>
                  <a:srgbClr val="FFFFFF"/>
                </a:solidFill>
                <a:effectLst/>
                <a:uLnTx/>
                <a:uFillTx/>
                <a:latin typeface="Netto_Milla" panose="02010504010101010104" pitchFamily="50" charset="0"/>
                <a:ea typeface="+mn-ea"/>
                <a:cs typeface="+mn-cs"/>
              </a:rPr>
              <a:t>Dez</a:t>
            </a:r>
          </a:p>
        </p:txBody>
      </p:sp>
      <p:sp>
        <p:nvSpPr>
          <p:cNvPr id="23" name="Rechteck 22">
            <a:extLst>
              <a:ext uri="{FF2B5EF4-FFF2-40B4-BE49-F238E27FC236}">
                <a16:creationId xmlns:a16="http://schemas.microsoft.com/office/drawing/2014/main" id="{7D6394B7-7261-B502-60D2-E3BBAA5CD5EB}"/>
              </a:ext>
            </a:extLst>
          </p:cNvPr>
          <p:cNvSpPr/>
          <p:nvPr/>
        </p:nvSpPr>
        <p:spPr>
          <a:xfrm>
            <a:off x="765481" y="1593877"/>
            <a:ext cx="1299600" cy="1224000"/>
          </a:xfrm>
          <a:prstGeom prst="rect">
            <a:avLst/>
          </a:prstGeom>
          <a:solidFill>
            <a:schemeClr val="accent1">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 sz="12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1. August - Offizielle Ankündigung</a:t>
            </a:r>
            <a:r>
              <a:rPr kumimoji="0" lang="de"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 SmartRecruiters wird ein SAP-Unternehmen</a:t>
            </a:r>
            <a:endParaRPr kumimoji="0" lang="en-US" sz="12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endParaRPr>
          </a:p>
        </p:txBody>
      </p:sp>
      <p:cxnSp>
        <p:nvCxnSpPr>
          <p:cNvPr id="24" name="Gerader Verbinder 23">
            <a:extLst>
              <a:ext uri="{FF2B5EF4-FFF2-40B4-BE49-F238E27FC236}">
                <a16:creationId xmlns:a16="http://schemas.microsoft.com/office/drawing/2014/main" id="{A94E355A-99F1-735A-709B-D085110077A7}"/>
              </a:ext>
            </a:extLst>
          </p:cNvPr>
          <p:cNvCxnSpPr>
            <a:cxnSpLocks/>
          </p:cNvCxnSpPr>
          <p:nvPr/>
        </p:nvCxnSpPr>
        <p:spPr>
          <a:xfrm>
            <a:off x="765483" y="2838310"/>
            <a:ext cx="1299600" cy="0"/>
          </a:xfrm>
          <a:prstGeom prst="line">
            <a:avLst/>
          </a:prstGeom>
          <a:ln w="12700">
            <a:solidFill>
              <a:srgbClr val="960F1E"/>
            </a:solidFill>
          </a:ln>
        </p:spPr>
        <p:style>
          <a:lnRef idx="1">
            <a:schemeClr val="accent1"/>
          </a:lnRef>
          <a:fillRef idx="0">
            <a:schemeClr val="accent1"/>
          </a:fillRef>
          <a:effectRef idx="0">
            <a:schemeClr val="accent1"/>
          </a:effectRef>
          <a:fontRef idx="minor">
            <a:schemeClr val="tx1"/>
          </a:fontRef>
        </p:style>
      </p:cxnSp>
      <p:cxnSp>
        <p:nvCxnSpPr>
          <p:cNvPr id="25" name="Gerade Verbindung 60">
            <a:extLst>
              <a:ext uri="{FF2B5EF4-FFF2-40B4-BE49-F238E27FC236}">
                <a16:creationId xmlns:a16="http://schemas.microsoft.com/office/drawing/2014/main" id="{E7B3B0A0-783D-87F0-FFFD-2D232297D973}"/>
              </a:ext>
            </a:extLst>
          </p:cNvPr>
          <p:cNvCxnSpPr/>
          <p:nvPr/>
        </p:nvCxnSpPr>
        <p:spPr>
          <a:xfrm flipV="1">
            <a:off x="772146" y="3010613"/>
            <a:ext cx="0" cy="359620"/>
          </a:xfrm>
          <a:prstGeom prst="line">
            <a:avLst/>
          </a:prstGeom>
          <a:ln w="12700">
            <a:solidFill>
              <a:srgbClr val="960F1E"/>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Gerade Verbindung 55">
            <a:extLst>
              <a:ext uri="{FF2B5EF4-FFF2-40B4-BE49-F238E27FC236}">
                <a16:creationId xmlns:a16="http://schemas.microsoft.com/office/drawing/2014/main" id="{748F5D4A-2C9D-AFB8-1A43-EC1E5D3F1CF4}"/>
              </a:ext>
            </a:extLst>
          </p:cNvPr>
          <p:cNvCxnSpPr>
            <a:cxnSpLocks/>
          </p:cNvCxnSpPr>
          <p:nvPr/>
        </p:nvCxnSpPr>
        <p:spPr>
          <a:xfrm>
            <a:off x="1923683" y="3951214"/>
            <a:ext cx="0" cy="360000"/>
          </a:xfrm>
          <a:prstGeom prst="line">
            <a:avLst/>
          </a:prstGeom>
          <a:ln w="12700">
            <a:solidFill>
              <a:srgbClr val="37B971"/>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C9292989-0FFC-9ED3-DB8A-BAD05D578B78}"/>
              </a:ext>
            </a:extLst>
          </p:cNvPr>
          <p:cNvCxnSpPr>
            <a:cxnSpLocks/>
          </p:cNvCxnSpPr>
          <p:nvPr/>
        </p:nvCxnSpPr>
        <p:spPr>
          <a:xfrm>
            <a:off x="789481" y="4396178"/>
            <a:ext cx="1301830" cy="0"/>
          </a:xfrm>
          <a:prstGeom prst="line">
            <a:avLst/>
          </a:prstGeom>
          <a:ln w="12700">
            <a:solidFill>
              <a:srgbClr val="37B971"/>
            </a:solidFill>
          </a:ln>
        </p:spPr>
        <p:style>
          <a:lnRef idx="1">
            <a:schemeClr val="accent1"/>
          </a:lnRef>
          <a:fillRef idx="0">
            <a:schemeClr val="accent1"/>
          </a:fillRef>
          <a:effectRef idx="0">
            <a:schemeClr val="accent1"/>
          </a:effectRef>
          <a:fontRef idx="minor">
            <a:schemeClr val="tx1"/>
          </a:fontRef>
        </p:style>
      </p:cxnSp>
      <p:sp>
        <p:nvSpPr>
          <p:cNvPr id="3" name="Rechteck 2">
            <a:extLst>
              <a:ext uri="{FF2B5EF4-FFF2-40B4-BE49-F238E27FC236}">
                <a16:creationId xmlns:a16="http://schemas.microsoft.com/office/drawing/2014/main" id="{F5397593-275B-9170-8639-4D013D8C9256}"/>
              </a:ext>
            </a:extLst>
          </p:cNvPr>
          <p:cNvSpPr/>
          <p:nvPr/>
        </p:nvSpPr>
        <p:spPr>
          <a:xfrm>
            <a:off x="791709" y="4429597"/>
            <a:ext cx="1298230" cy="1224000"/>
          </a:xfrm>
          <a:prstGeom prst="rect">
            <a:avLst/>
          </a:prstGeom>
          <a:solidFill>
            <a:schemeClr val="accent1">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 sz="12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10</a:t>
            </a:r>
            <a:r>
              <a:rPr kumimoji="0" lang="de" sz="1200" b="1" i="0" u="none" strike="noStrike" kern="1200" cap="none" spc="0" normalizeH="0" baseline="30000" noProof="0" dirty="0">
                <a:ln>
                  <a:noFill/>
                </a:ln>
                <a:solidFill>
                  <a:srgbClr val="002D64"/>
                </a:solidFill>
                <a:effectLst/>
                <a:uLnTx/>
                <a:uFillTx/>
                <a:latin typeface="Netto_Milla" panose="02010504010101010104" pitchFamily="50" charset="0"/>
                <a:ea typeface="+mn-ea"/>
                <a:cs typeface="+mn-cs"/>
              </a:rPr>
              <a:t>.  </a:t>
            </a:r>
            <a:r>
              <a:rPr kumimoji="0" lang="de" sz="12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September-</a:t>
            </a:r>
            <a:r>
              <a:rPr kumimoji="0" lang="de" sz="1200" b="1" i="0" u="none" strike="noStrike" kern="1200" cap="none" spc="0" normalizeH="0" baseline="30000" noProof="0" dirty="0">
                <a:ln>
                  <a:noFill/>
                </a:ln>
                <a:solidFill>
                  <a:srgbClr val="002D64"/>
                </a:solidFill>
                <a:effectLst/>
                <a:uLnTx/>
                <a:uFillTx/>
                <a:latin typeface="Netto_Milla" panose="02010504010101010104" pitchFamily="50" charset="0"/>
                <a:ea typeface="+mn-ea"/>
                <a:cs typeface="+mn-cs"/>
              </a:rPr>
              <a:t> </a:t>
            </a:r>
            <a:r>
              <a:rPr kumimoji="0" lang="de" sz="12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Erstkontakt</a:t>
            </a:r>
            <a:r>
              <a:rPr kumimoji="0" lang="de"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  Bertelsmann &amp; SmartRecruiters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(SR) auf Zukunft-personal</a:t>
            </a:r>
            <a:endParaRPr kumimoji="0" lang="en-US"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endParaRPr>
          </a:p>
        </p:txBody>
      </p:sp>
      <p:cxnSp>
        <p:nvCxnSpPr>
          <p:cNvPr id="4" name="Gerader Verbinder 3">
            <a:extLst>
              <a:ext uri="{FF2B5EF4-FFF2-40B4-BE49-F238E27FC236}">
                <a16:creationId xmlns:a16="http://schemas.microsoft.com/office/drawing/2014/main" id="{B3AA6484-7F34-8407-9E13-CE16487AB50A}"/>
              </a:ext>
            </a:extLst>
          </p:cNvPr>
          <p:cNvCxnSpPr>
            <a:cxnSpLocks/>
          </p:cNvCxnSpPr>
          <p:nvPr/>
        </p:nvCxnSpPr>
        <p:spPr>
          <a:xfrm>
            <a:off x="2392059" y="2838310"/>
            <a:ext cx="1299600" cy="0"/>
          </a:xfrm>
          <a:prstGeom prst="line">
            <a:avLst/>
          </a:prstGeom>
          <a:ln w="12700">
            <a:solidFill>
              <a:srgbClr val="37B971"/>
            </a:solidFill>
          </a:ln>
        </p:spPr>
        <p:style>
          <a:lnRef idx="1">
            <a:schemeClr val="accent1"/>
          </a:lnRef>
          <a:fillRef idx="0">
            <a:schemeClr val="accent1"/>
          </a:fillRef>
          <a:effectRef idx="0">
            <a:schemeClr val="accent1"/>
          </a:effectRef>
          <a:fontRef idx="minor">
            <a:schemeClr val="tx1"/>
          </a:fontRef>
        </p:style>
      </p:cxnSp>
      <p:cxnSp>
        <p:nvCxnSpPr>
          <p:cNvPr id="37" name="Gerade Verbindung 60">
            <a:extLst>
              <a:ext uri="{FF2B5EF4-FFF2-40B4-BE49-F238E27FC236}">
                <a16:creationId xmlns:a16="http://schemas.microsoft.com/office/drawing/2014/main" id="{85AC5841-F319-CBB0-9B67-2F39FEE12DDF}"/>
              </a:ext>
            </a:extLst>
          </p:cNvPr>
          <p:cNvCxnSpPr/>
          <p:nvPr/>
        </p:nvCxnSpPr>
        <p:spPr>
          <a:xfrm flipV="1">
            <a:off x="3391225" y="3010613"/>
            <a:ext cx="0" cy="359620"/>
          </a:xfrm>
          <a:prstGeom prst="line">
            <a:avLst/>
          </a:prstGeom>
          <a:ln w="12700">
            <a:solidFill>
              <a:srgbClr val="37B971"/>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38" name="Rechteck 37">
            <a:extLst>
              <a:ext uri="{FF2B5EF4-FFF2-40B4-BE49-F238E27FC236}">
                <a16:creationId xmlns:a16="http://schemas.microsoft.com/office/drawing/2014/main" id="{6F6667B9-91AE-BA6C-E1F4-D1D7E6D6AD05}"/>
              </a:ext>
            </a:extLst>
          </p:cNvPr>
          <p:cNvSpPr/>
          <p:nvPr/>
        </p:nvSpPr>
        <p:spPr>
          <a:xfrm>
            <a:off x="2392059" y="1593877"/>
            <a:ext cx="1299600" cy="1224000"/>
          </a:xfrm>
          <a:prstGeom prst="rect">
            <a:avLst/>
          </a:prstGeom>
          <a:solidFill>
            <a:schemeClr val="accent1">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 sz="12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9. Oktober -</a:t>
            </a:r>
            <a:r>
              <a:rPr kumimoji="0" lang="de"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 Team SR und Team Bertelsmann </a:t>
            </a:r>
            <a:r>
              <a:rPr kumimoji="0" lang="de" sz="12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lernen sich kennen</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endParaRPr>
          </a:p>
        </p:txBody>
      </p:sp>
      <p:cxnSp>
        <p:nvCxnSpPr>
          <p:cNvPr id="39" name="Gerade Verbindung 55">
            <a:extLst>
              <a:ext uri="{FF2B5EF4-FFF2-40B4-BE49-F238E27FC236}">
                <a16:creationId xmlns:a16="http://schemas.microsoft.com/office/drawing/2014/main" id="{B59E035E-C0B5-E109-DA2A-DC344AD5B9C5}"/>
              </a:ext>
            </a:extLst>
          </p:cNvPr>
          <p:cNvCxnSpPr>
            <a:cxnSpLocks/>
          </p:cNvCxnSpPr>
          <p:nvPr/>
        </p:nvCxnSpPr>
        <p:spPr>
          <a:xfrm>
            <a:off x="3637620" y="3957731"/>
            <a:ext cx="0" cy="360000"/>
          </a:xfrm>
          <a:prstGeom prst="line">
            <a:avLst/>
          </a:prstGeom>
          <a:ln w="12700">
            <a:solidFill>
              <a:srgbClr val="37B971"/>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Rechteck 40">
            <a:extLst>
              <a:ext uri="{FF2B5EF4-FFF2-40B4-BE49-F238E27FC236}">
                <a16:creationId xmlns:a16="http://schemas.microsoft.com/office/drawing/2014/main" id="{7AB1FFBB-046E-E722-60BC-32D8DBB7C94A}"/>
              </a:ext>
            </a:extLst>
          </p:cNvPr>
          <p:cNvSpPr/>
          <p:nvPr/>
        </p:nvSpPr>
        <p:spPr>
          <a:xfrm>
            <a:off x="2341263" y="4425008"/>
            <a:ext cx="1298230" cy="1224000"/>
          </a:xfrm>
          <a:prstGeom prst="rect">
            <a:avLst/>
          </a:prstGeom>
          <a:solidFill>
            <a:schemeClr val="accent1">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 sz="12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Demo-Session</a:t>
            </a:r>
            <a:r>
              <a:rPr kumimoji="0" lang="de"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  Unleash Paris, Kontakt SR / Bertelsmann intensiviert</a:t>
            </a:r>
            <a:endParaRPr kumimoji="0" lang="en-US"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endParaRPr>
          </a:p>
        </p:txBody>
      </p:sp>
      <p:cxnSp>
        <p:nvCxnSpPr>
          <p:cNvPr id="43" name="Gerader Verbinder 42">
            <a:extLst>
              <a:ext uri="{FF2B5EF4-FFF2-40B4-BE49-F238E27FC236}">
                <a16:creationId xmlns:a16="http://schemas.microsoft.com/office/drawing/2014/main" id="{5C97EB1E-B767-096D-BA34-1FF4D5FADB74}"/>
              </a:ext>
            </a:extLst>
          </p:cNvPr>
          <p:cNvCxnSpPr>
            <a:cxnSpLocks/>
          </p:cNvCxnSpPr>
          <p:nvPr/>
        </p:nvCxnSpPr>
        <p:spPr>
          <a:xfrm>
            <a:off x="2337663" y="4396178"/>
            <a:ext cx="1301830" cy="0"/>
          </a:xfrm>
          <a:prstGeom prst="line">
            <a:avLst/>
          </a:prstGeom>
          <a:ln w="12700">
            <a:solidFill>
              <a:srgbClr val="37B97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DC18545E-E557-00E9-1D26-6ACCA5628A85}"/>
              </a:ext>
            </a:extLst>
          </p:cNvPr>
          <p:cNvCxnSpPr>
            <a:cxnSpLocks/>
          </p:cNvCxnSpPr>
          <p:nvPr/>
        </p:nvCxnSpPr>
        <p:spPr>
          <a:xfrm>
            <a:off x="3846091" y="2841290"/>
            <a:ext cx="1324800" cy="0"/>
          </a:xfrm>
          <a:prstGeom prst="line">
            <a:avLst/>
          </a:prstGeom>
          <a:ln w="12700">
            <a:solidFill>
              <a:srgbClr val="37B971"/>
            </a:solidFill>
          </a:ln>
        </p:spPr>
        <p:style>
          <a:lnRef idx="1">
            <a:schemeClr val="accent1"/>
          </a:lnRef>
          <a:fillRef idx="0">
            <a:schemeClr val="accent1"/>
          </a:fillRef>
          <a:effectRef idx="0">
            <a:schemeClr val="accent1"/>
          </a:effectRef>
          <a:fontRef idx="minor">
            <a:schemeClr val="tx1"/>
          </a:fontRef>
        </p:style>
      </p:cxnSp>
      <p:cxnSp>
        <p:nvCxnSpPr>
          <p:cNvPr id="51" name="Gerade Verbindung 60">
            <a:extLst>
              <a:ext uri="{FF2B5EF4-FFF2-40B4-BE49-F238E27FC236}">
                <a16:creationId xmlns:a16="http://schemas.microsoft.com/office/drawing/2014/main" id="{19BA9300-6DB2-0D4A-B296-B862EB622743}"/>
              </a:ext>
            </a:extLst>
          </p:cNvPr>
          <p:cNvCxnSpPr/>
          <p:nvPr/>
        </p:nvCxnSpPr>
        <p:spPr>
          <a:xfrm flipV="1">
            <a:off x="4250156" y="3003319"/>
            <a:ext cx="0" cy="359620"/>
          </a:xfrm>
          <a:prstGeom prst="line">
            <a:avLst/>
          </a:prstGeom>
          <a:ln w="12700">
            <a:solidFill>
              <a:srgbClr val="37B971"/>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52" name="Rechteck 51">
            <a:extLst>
              <a:ext uri="{FF2B5EF4-FFF2-40B4-BE49-F238E27FC236}">
                <a16:creationId xmlns:a16="http://schemas.microsoft.com/office/drawing/2014/main" id="{917F0D94-5E01-B890-F737-1756FFD83258}"/>
              </a:ext>
            </a:extLst>
          </p:cNvPr>
          <p:cNvSpPr/>
          <p:nvPr/>
        </p:nvSpPr>
        <p:spPr>
          <a:xfrm>
            <a:off x="3846091" y="1593877"/>
            <a:ext cx="1299600" cy="1237613"/>
          </a:xfrm>
          <a:prstGeom prst="rect">
            <a:avLst/>
          </a:prstGeom>
          <a:solidFill>
            <a:schemeClr val="accent1">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 sz="12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Interne Kommunikation</a:t>
            </a:r>
            <a:r>
              <a:rPr kumimoji="0" lang="de"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 und Entscheidungsfindung</a:t>
            </a:r>
            <a:endParaRPr kumimoji="0" lang="en-US"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endParaRPr>
          </a:p>
        </p:txBody>
      </p:sp>
      <p:cxnSp>
        <p:nvCxnSpPr>
          <p:cNvPr id="54" name="Gerade Verbindung 55">
            <a:extLst>
              <a:ext uri="{FF2B5EF4-FFF2-40B4-BE49-F238E27FC236}">
                <a16:creationId xmlns:a16="http://schemas.microsoft.com/office/drawing/2014/main" id="{897AA4C4-8BBC-4109-0986-EED04986744A}"/>
              </a:ext>
            </a:extLst>
          </p:cNvPr>
          <p:cNvCxnSpPr>
            <a:cxnSpLocks/>
          </p:cNvCxnSpPr>
          <p:nvPr/>
        </p:nvCxnSpPr>
        <p:spPr>
          <a:xfrm>
            <a:off x="5117974" y="3957731"/>
            <a:ext cx="0" cy="360000"/>
          </a:xfrm>
          <a:prstGeom prst="line">
            <a:avLst/>
          </a:prstGeom>
          <a:ln w="12700">
            <a:solidFill>
              <a:srgbClr val="37B971"/>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55" name="Rechteck 54">
            <a:extLst>
              <a:ext uri="{FF2B5EF4-FFF2-40B4-BE49-F238E27FC236}">
                <a16:creationId xmlns:a16="http://schemas.microsoft.com/office/drawing/2014/main" id="{FB8819A8-88D7-59A6-2FCB-664DFE8EB667}"/>
              </a:ext>
            </a:extLst>
          </p:cNvPr>
          <p:cNvSpPr/>
          <p:nvPr/>
        </p:nvSpPr>
        <p:spPr>
          <a:xfrm>
            <a:off x="5075055" y="4425008"/>
            <a:ext cx="1298230" cy="1224000"/>
          </a:xfrm>
          <a:prstGeom prst="rect">
            <a:avLst/>
          </a:prstGeom>
          <a:solidFill>
            <a:schemeClr val="accent1">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 sz="12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31. Oktober – </a:t>
            </a:r>
            <a:r>
              <a:rPr kumimoji="0" lang="de"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intensive Produktdemo mit Bertelsmann-Ansatz</a:t>
            </a:r>
            <a:endParaRPr kumimoji="0" lang="en-US" sz="12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endParaRPr>
          </a:p>
        </p:txBody>
      </p:sp>
      <p:cxnSp>
        <p:nvCxnSpPr>
          <p:cNvPr id="56" name="Gerader Verbinder 55">
            <a:extLst>
              <a:ext uri="{FF2B5EF4-FFF2-40B4-BE49-F238E27FC236}">
                <a16:creationId xmlns:a16="http://schemas.microsoft.com/office/drawing/2014/main" id="{23C7F51D-2F38-32A1-F4B1-E6CA9218E30A}"/>
              </a:ext>
            </a:extLst>
          </p:cNvPr>
          <p:cNvCxnSpPr>
            <a:cxnSpLocks/>
          </p:cNvCxnSpPr>
          <p:nvPr/>
        </p:nvCxnSpPr>
        <p:spPr>
          <a:xfrm>
            <a:off x="5071455" y="4396178"/>
            <a:ext cx="1301830" cy="0"/>
          </a:xfrm>
          <a:prstGeom prst="line">
            <a:avLst/>
          </a:prstGeom>
          <a:ln w="12700">
            <a:solidFill>
              <a:srgbClr val="37B971"/>
            </a:solidFill>
          </a:ln>
        </p:spPr>
        <p:style>
          <a:lnRef idx="1">
            <a:schemeClr val="accent1"/>
          </a:lnRef>
          <a:fillRef idx="0">
            <a:schemeClr val="accent1"/>
          </a:fillRef>
          <a:effectRef idx="0">
            <a:schemeClr val="accent1"/>
          </a:effectRef>
          <a:fontRef idx="minor">
            <a:schemeClr val="tx1"/>
          </a:fontRef>
        </p:style>
      </p:cxnSp>
      <p:cxnSp>
        <p:nvCxnSpPr>
          <p:cNvPr id="57" name="Gerader Verbinder 56">
            <a:extLst>
              <a:ext uri="{FF2B5EF4-FFF2-40B4-BE49-F238E27FC236}">
                <a16:creationId xmlns:a16="http://schemas.microsoft.com/office/drawing/2014/main" id="{DA76937C-5C8F-2F2B-0E73-2624526DA5B5}"/>
              </a:ext>
            </a:extLst>
          </p:cNvPr>
          <p:cNvCxnSpPr>
            <a:cxnSpLocks/>
          </p:cNvCxnSpPr>
          <p:nvPr/>
        </p:nvCxnSpPr>
        <p:spPr>
          <a:xfrm>
            <a:off x="5577901" y="2841290"/>
            <a:ext cx="1324800" cy="0"/>
          </a:xfrm>
          <a:prstGeom prst="line">
            <a:avLst/>
          </a:prstGeom>
          <a:ln w="12700">
            <a:solidFill>
              <a:srgbClr val="37B971"/>
            </a:solidFill>
          </a:ln>
        </p:spPr>
        <p:style>
          <a:lnRef idx="1">
            <a:schemeClr val="accent1"/>
          </a:lnRef>
          <a:fillRef idx="0">
            <a:schemeClr val="accent1"/>
          </a:fillRef>
          <a:effectRef idx="0">
            <a:schemeClr val="accent1"/>
          </a:effectRef>
          <a:fontRef idx="minor">
            <a:schemeClr val="tx1"/>
          </a:fontRef>
        </p:style>
      </p:cxnSp>
      <p:cxnSp>
        <p:nvCxnSpPr>
          <p:cNvPr id="58" name="Gerade Verbindung 60">
            <a:extLst>
              <a:ext uri="{FF2B5EF4-FFF2-40B4-BE49-F238E27FC236}">
                <a16:creationId xmlns:a16="http://schemas.microsoft.com/office/drawing/2014/main" id="{891FDDBD-80FE-547B-744C-3DF01382510E}"/>
              </a:ext>
            </a:extLst>
          </p:cNvPr>
          <p:cNvCxnSpPr/>
          <p:nvPr/>
        </p:nvCxnSpPr>
        <p:spPr>
          <a:xfrm flipV="1">
            <a:off x="5622376" y="3013593"/>
            <a:ext cx="0" cy="359620"/>
          </a:xfrm>
          <a:prstGeom prst="line">
            <a:avLst/>
          </a:prstGeom>
          <a:ln w="12700">
            <a:solidFill>
              <a:srgbClr val="37B971"/>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59" name="Rechteck 58">
            <a:extLst>
              <a:ext uri="{FF2B5EF4-FFF2-40B4-BE49-F238E27FC236}">
                <a16:creationId xmlns:a16="http://schemas.microsoft.com/office/drawing/2014/main" id="{8D7BDCEE-63DF-E462-1DCC-5F4494C858CE}"/>
              </a:ext>
            </a:extLst>
          </p:cNvPr>
          <p:cNvSpPr/>
          <p:nvPr/>
        </p:nvSpPr>
        <p:spPr>
          <a:xfrm>
            <a:off x="5577901" y="1593877"/>
            <a:ext cx="1299600" cy="1237613"/>
          </a:xfrm>
          <a:prstGeom prst="rect">
            <a:avLst/>
          </a:prstGeom>
          <a:solidFill>
            <a:schemeClr val="accent1">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 sz="12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7 . November -  </a:t>
            </a:r>
            <a:r>
              <a:rPr kumimoji="0" lang="de"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Verkaufs-Sandbox  geliefert an das Recruiting-Team von peoplenet.</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endParaRPr>
          </a:p>
        </p:txBody>
      </p:sp>
      <p:cxnSp>
        <p:nvCxnSpPr>
          <p:cNvPr id="60" name="Gerade Verbindung 55">
            <a:extLst>
              <a:ext uri="{FF2B5EF4-FFF2-40B4-BE49-F238E27FC236}">
                <a16:creationId xmlns:a16="http://schemas.microsoft.com/office/drawing/2014/main" id="{89876749-4AE4-9EE7-385C-55A774154DEF}"/>
              </a:ext>
            </a:extLst>
          </p:cNvPr>
          <p:cNvCxnSpPr>
            <a:cxnSpLocks/>
          </p:cNvCxnSpPr>
          <p:nvPr/>
        </p:nvCxnSpPr>
        <p:spPr>
          <a:xfrm>
            <a:off x="6850659" y="3957731"/>
            <a:ext cx="0" cy="360000"/>
          </a:xfrm>
          <a:prstGeom prst="line">
            <a:avLst/>
          </a:prstGeom>
          <a:ln w="12700">
            <a:solidFill>
              <a:srgbClr val="37B971"/>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61" name="Rechteck 60">
            <a:extLst>
              <a:ext uri="{FF2B5EF4-FFF2-40B4-BE49-F238E27FC236}">
                <a16:creationId xmlns:a16="http://schemas.microsoft.com/office/drawing/2014/main" id="{D9B4CA2C-794C-6D9D-A70E-522BF88E4586}"/>
              </a:ext>
            </a:extLst>
          </p:cNvPr>
          <p:cNvSpPr/>
          <p:nvPr/>
        </p:nvSpPr>
        <p:spPr>
          <a:xfrm>
            <a:off x="6550888" y="4425008"/>
            <a:ext cx="1298230" cy="1224000"/>
          </a:xfrm>
          <a:prstGeom prst="rect">
            <a:avLst/>
          </a:prstGeom>
          <a:solidFill>
            <a:schemeClr val="accent1">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 sz="12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Internes</a:t>
            </a:r>
            <a:r>
              <a:rPr kumimoji="0" lang="de"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 </a:t>
            </a:r>
            <a:r>
              <a:rPr kumimoji="0" lang="de" sz="12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Sandbox-Workshop-Treffen</a:t>
            </a:r>
            <a:r>
              <a:rPr kumimoji="0" lang="de"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  </a:t>
            </a:r>
            <a:r>
              <a:rPr kumimoji="0" lang="de" sz="12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am 11. November</a:t>
            </a:r>
            <a:endParaRPr kumimoji="0" lang="en-US"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endParaRPr>
          </a:p>
        </p:txBody>
      </p:sp>
      <p:cxnSp>
        <p:nvCxnSpPr>
          <p:cNvPr id="62" name="Gerader Verbinder 61">
            <a:extLst>
              <a:ext uri="{FF2B5EF4-FFF2-40B4-BE49-F238E27FC236}">
                <a16:creationId xmlns:a16="http://schemas.microsoft.com/office/drawing/2014/main" id="{4A48C7AA-A736-549C-23F7-1E432EA12F68}"/>
              </a:ext>
            </a:extLst>
          </p:cNvPr>
          <p:cNvCxnSpPr>
            <a:cxnSpLocks/>
          </p:cNvCxnSpPr>
          <p:nvPr/>
        </p:nvCxnSpPr>
        <p:spPr>
          <a:xfrm>
            <a:off x="6547288" y="4396178"/>
            <a:ext cx="1301830" cy="0"/>
          </a:xfrm>
          <a:prstGeom prst="line">
            <a:avLst/>
          </a:prstGeom>
          <a:ln w="12700">
            <a:solidFill>
              <a:srgbClr val="37B971"/>
            </a:solidFill>
          </a:ln>
        </p:spPr>
        <p:style>
          <a:lnRef idx="1">
            <a:schemeClr val="accent1"/>
          </a:lnRef>
          <a:fillRef idx="0">
            <a:schemeClr val="accent1"/>
          </a:fillRef>
          <a:effectRef idx="0">
            <a:schemeClr val="accent1"/>
          </a:effectRef>
          <a:fontRef idx="minor">
            <a:schemeClr val="tx1"/>
          </a:fontRef>
        </p:style>
      </p:cxnSp>
      <p:cxnSp>
        <p:nvCxnSpPr>
          <p:cNvPr id="63" name="Gerader Verbinder 62">
            <a:extLst>
              <a:ext uri="{FF2B5EF4-FFF2-40B4-BE49-F238E27FC236}">
                <a16:creationId xmlns:a16="http://schemas.microsoft.com/office/drawing/2014/main" id="{435C2B56-4614-8260-1B5E-A7D2184E89E0}"/>
              </a:ext>
            </a:extLst>
          </p:cNvPr>
          <p:cNvCxnSpPr>
            <a:cxnSpLocks/>
          </p:cNvCxnSpPr>
          <p:nvPr/>
        </p:nvCxnSpPr>
        <p:spPr>
          <a:xfrm>
            <a:off x="7203785" y="2839936"/>
            <a:ext cx="1324800" cy="0"/>
          </a:xfrm>
          <a:prstGeom prst="line">
            <a:avLst/>
          </a:prstGeom>
          <a:ln w="12700">
            <a:solidFill>
              <a:srgbClr val="37B971"/>
            </a:solidFill>
          </a:ln>
        </p:spPr>
        <p:style>
          <a:lnRef idx="1">
            <a:schemeClr val="accent1"/>
          </a:lnRef>
          <a:fillRef idx="0">
            <a:schemeClr val="accent1"/>
          </a:fillRef>
          <a:effectRef idx="0">
            <a:schemeClr val="accent1"/>
          </a:effectRef>
          <a:fontRef idx="minor">
            <a:schemeClr val="tx1"/>
          </a:fontRef>
        </p:style>
      </p:cxnSp>
      <p:cxnSp>
        <p:nvCxnSpPr>
          <p:cNvPr id="64" name="Gerade Verbindung 60">
            <a:extLst>
              <a:ext uri="{FF2B5EF4-FFF2-40B4-BE49-F238E27FC236}">
                <a16:creationId xmlns:a16="http://schemas.microsoft.com/office/drawing/2014/main" id="{BF050010-0CB0-0B81-574F-EB4A043F246A}"/>
              </a:ext>
            </a:extLst>
          </p:cNvPr>
          <p:cNvCxnSpPr/>
          <p:nvPr/>
        </p:nvCxnSpPr>
        <p:spPr>
          <a:xfrm flipV="1">
            <a:off x="7227353" y="3012239"/>
            <a:ext cx="0" cy="359620"/>
          </a:xfrm>
          <a:prstGeom prst="line">
            <a:avLst/>
          </a:prstGeom>
          <a:ln w="12700">
            <a:solidFill>
              <a:srgbClr val="37B971"/>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65" name="Rechteck 64">
            <a:extLst>
              <a:ext uri="{FF2B5EF4-FFF2-40B4-BE49-F238E27FC236}">
                <a16:creationId xmlns:a16="http://schemas.microsoft.com/office/drawing/2014/main" id="{5470E07A-31B2-6560-2CBE-7B9F78CC46AE}"/>
              </a:ext>
            </a:extLst>
          </p:cNvPr>
          <p:cNvSpPr/>
          <p:nvPr/>
        </p:nvSpPr>
        <p:spPr>
          <a:xfrm>
            <a:off x="7203785" y="1581889"/>
            <a:ext cx="1324800" cy="1237613"/>
          </a:xfrm>
          <a:prstGeom prst="rect">
            <a:avLst/>
          </a:prstGeom>
          <a:solidFill>
            <a:schemeClr val="accent1">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 sz="12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13. November Workshop</a:t>
            </a:r>
            <a:r>
              <a:rPr kumimoji="0" lang="de"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 </a:t>
            </a:r>
            <a:r>
              <a:rPr kumimoji="0" lang="de" sz="12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SR</a:t>
            </a:r>
            <a:r>
              <a:rPr kumimoji="0" lang="de"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 – Entscheidung getroffen, SR für Bertelsmann in 2026 einzuführen</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endParaRPr>
          </a:p>
        </p:txBody>
      </p:sp>
      <p:cxnSp>
        <p:nvCxnSpPr>
          <p:cNvPr id="66" name="Gerade Verbindung 55">
            <a:extLst>
              <a:ext uri="{FF2B5EF4-FFF2-40B4-BE49-F238E27FC236}">
                <a16:creationId xmlns:a16="http://schemas.microsoft.com/office/drawing/2014/main" id="{1653CF38-D449-1482-D074-E1F6571D16CB}"/>
              </a:ext>
            </a:extLst>
          </p:cNvPr>
          <p:cNvCxnSpPr>
            <a:cxnSpLocks/>
          </p:cNvCxnSpPr>
          <p:nvPr/>
        </p:nvCxnSpPr>
        <p:spPr>
          <a:xfrm>
            <a:off x="8368413" y="3957731"/>
            <a:ext cx="0" cy="360000"/>
          </a:xfrm>
          <a:prstGeom prst="line">
            <a:avLst/>
          </a:prstGeom>
          <a:ln w="12700">
            <a:solidFill>
              <a:srgbClr val="37B971"/>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67" name="Rechteck 66">
            <a:extLst>
              <a:ext uri="{FF2B5EF4-FFF2-40B4-BE49-F238E27FC236}">
                <a16:creationId xmlns:a16="http://schemas.microsoft.com/office/drawing/2014/main" id="{CF0E4C17-99C5-05D3-DD78-88704246821C}"/>
              </a:ext>
            </a:extLst>
          </p:cNvPr>
          <p:cNvSpPr/>
          <p:nvPr/>
        </p:nvSpPr>
        <p:spPr>
          <a:xfrm>
            <a:off x="7908206" y="4425008"/>
            <a:ext cx="1298230" cy="1224000"/>
          </a:xfrm>
          <a:prstGeom prst="rect">
            <a:avLst/>
          </a:prstGeom>
          <a:solidFill>
            <a:schemeClr val="accent1">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 sz="12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Am 19. November wurde Alliantis als </a:t>
            </a:r>
            <a:r>
              <a:rPr kumimoji="0" lang="de"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 unser Implementierungspartner ausgewählt </a:t>
            </a:r>
            <a:endParaRPr kumimoji="0" lang="en-US" sz="12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endParaRPr>
          </a:p>
        </p:txBody>
      </p:sp>
      <p:cxnSp>
        <p:nvCxnSpPr>
          <p:cNvPr id="68" name="Gerader Verbinder 67">
            <a:extLst>
              <a:ext uri="{FF2B5EF4-FFF2-40B4-BE49-F238E27FC236}">
                <a16:creationId xmlns:a16="http://schemas.microsoft.com/office/drawing/2014/main" id="{1E9BDF03-D746-80E7-BB1A-35305AE50F21}"/>
              </a:ext>
            </a:extLst>
          </p:cNvPr>
          <p:cNvCxnSpPr>
            <a:cxnSpLocks/>
          </p:cNvCxnSpPr>
          <p:nvPr/>
        </p:nvCxnSpPr>
        <p:spPr>
          <a:xfrm>
            <a:off x="7904606" y="4396178"/>
            <a:ext cx="1301830" cy="0"/>
          </a:xfrm>
          <a:prstGeom prst="line">
            <a:avLst/>
          </a:prstGeom>
          <a:ln w="12700">
            <a:solidFill>
              <a:srgbClr val="37B971"/>
            </a:solidFill>
          </a:ln>
        </p:spPr>
        <p:style>
          <a:lnRef idx="1">
            <a:schemeClr val="accent1"/>
          </a:lnRef>
          <a:fillRef idx="0">
            <a:schemeClr val="accent1"/>
          </a:fillRef>
          <a:effectRef idx="0">
            <a:schemeClr val="accent1"/>
          </a:effectRef>
          <a:fontRef idx="minor">
            <a:schemeClr val="tx1"/>
          </a:fontRef>
        </p:style>
      </p:cxnSp>
      <p:sp>
        <p:nvSpPr>
          <p:cNvPr id="69" name="Rechteck 68">
            <a:extLst>
              <a:ext uri="{FF2B5EF4-FFF2-40B4-BE49-F238E27FC236}">
                <a16:creationId xmlns:a16="http://schemas.microsoft.com/office/drawing/2014/main" id="{9FB2A426-E9DE-C844-8801-31E300914C5E}"/>
              </a:ext>
            </a:extLst>
          </p:cNvPr>
          <p:cNvSpPr/>
          <p:nvPr/>
        </p:nvSpPr>
        <p:spPr>
          <a:xfrm>
            <a:off x="1886828" y="5945935"/>
            <a:ext cx="9969551" cy="259200"/>
          </a:xfrm>
          <a:prstGeom prst="rect">
            <a:avLst/>
          </a:prstGeom>
          <a:solidFill>
            <a:schemeClr val="accent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 sz="11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Parallel </a:t>
            </a:r>
            <a:r>
              <a:rPr kumimoji="0" lang="de" sz="11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dazu folgten kommerzielle Diskussionen (Tauschrechte &amp; Kosten) für den parallelen Betrieb beider Systeme, KI-Abonnements, Karriereseiten, Integrationen</a:t>
            </a:r>
            <a:endParaRPr kumimoji="0" lang="en-US" sz="11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endParaRPr>
          </a:p>
        </p:txBody>
      </p:sp>
      <p:cxnSp>
        <p:nvCxnSpPr>
          <p:cNvPr id="76" name="Gerader Verbinder 75">
            <a:extLst>
              <a:ext uri="{FF2B5EF4-FFF2-40B4-BE49-F238E27FC236}">
                <a16:creationId xmlns:a16="http://schemas.microsoft.com/office/drawing/2014/main" id="{BE40EE73-5795-DF3E-4D8B-A55F56521825}"/>
              </a:ext>
            </a:extLst>
          </p:cNvPr>
          <p:cNvCxnSpPr>
            <a:cxnSpLocks/>
          </p:cNvCxnSpPr>
          <p:nvPr/>
        </p:nvCxnSpPr>
        <p:spPr>
          <a:xfrm>
            <a:off x="10228958" y="2826155"/>
            <a:ext cx="1324800" cy="0"/>
          </a:xfrm>
          <a:prstGeom prst="line">
            <a:avLst/>
          </a:prstGeom>
          <a:ln w="12700">
            <a:solidFill>
              <a:srgbClr val="224057"/>
            </a:solidFill>
          </a:ln>
        </p:spPr>
        <p:style>
          <a:lnRef idx="1">
            <a:schemeClr val="accent1"/>
          </a:lnRef>
          <a:fillRef idx="0">
            <a:schemeClr val="accent1"/>
          </a:fillRef>
          <a:effectRef idx="0">
            <a:schemeClr val="accent1"/>
          </a:effectRef>
          <a:fontRef idx="minor">
            <a:schemeClr val="tx1"/>
          </a:fontRef>
        </p:style>
      </p:cxnSp>
      <p:cxnSp>
        <p:nvCxnSpPr>
          <p:cNvPr id="77" name="Gerade Verbindung 60">
            <a:extLst>
              <a:ext uri="{FF2B5EF4-FFF2-40B4-BE49-F238E27FC236}">
                <a16:creationId xmlns:a16="http://schemas.microsoft.com/office/drawing/2014/main" id="{A7ED35A5-7FE0-AD2E-65A6-0D416DBF9008}"/>
              </a:ext>
            </a:extLst>
          </p:cNvPr>
          <p:cNvCxnSpPr>
            <a:cxnSpLocks/>
          </p:cNvCxnSpPr>
          <p:nvPr/>
        </p:nvCxnSpPr>
        <p:spPr>
          <a:xfrm flipV="1">
            <a:off x="10327697" y="3012535"/>
            <a:ext cx="0" cy="359620"/>
          </a:xfrm>
          <a:prstGeom prst="line">
            <a:avLst/>
          </a:prstGeom>
          <a:ln w="12700">
            <a:solidFill>
              <a:srgbClr val="002D64"/>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78" name="Rechteck 77">
            <a:extLst>
              <a:ext uri="{FF2B5EF4-FFF2-40B4-BE49-F238E27FC236}">
                <a16:creationId xmlns:a16="http://schemas.microsoft.com/office/drawing/2014/main" id="{15A9D267-F138-5BDE-4289-570C5BA7F949}"/>
              </a:ext>
            </a:extLst>
          </p:cNvPr>
          <p:cNvSpPr/>
          <p:nvPr/>
        </p:nvSpPr>
        <p:spPr>
          <a:xfrm>
            <a:off x="10228958" y="1593877"/>
            <a:ext cx="1324800" cy="1212014"/>
          </a:xfrm>
          <a:prstGeom prst="rect">
            <a:avLst/>
          </a:prstGeom>
          <a:solidFill>
            <a:schemeClr val="accent1">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 sz="12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Bertelsmann Recruiting Experts </a:t>
            </a:r>
            <a:r>
              <a:rPr kumimoji="0" lang="de"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informiert // Anforderungen einsammeln</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endParaRPr>
          </a:p>
        </p:txBody>
      </p:sp>
      <p:cxnSp>
        <p:nvCxnSpPr>
          <p:cNvPr id="79" name="Gerade Verbindung 55">
            <a:extLst>
              <a:ext uri="{FF2B5EF4-FFF2-40B4-BE49-F238E27FC236}">
                <a16:creationId xmlns:a16="http://schemas.microsoft.com/office/drawing/2014/main" id="{EBAC72A9-081B-0EF4-DA17-86DAC1BE1485}"/>
              </a:ext>
            </a:extLst>
          </p:cNvPr>
          <p:cNvCxnSpPr>
            <a:cxnSpLocks/>
          </p:cNvCxnSpPr>
          <p:nvPr/>
        </p:nvCxnSpPr>
        <p:spPr>
          <a:xfrm>
            <a:off x="10580547" y="3956564"/>
            <a:ext cx="0" cy="360000"/>
          </a:xfrm>
          <a:prstGeom prst="line">
            <a:avLst/>
          </a:prstGeom>
          <a:ln w="12700">
            <a:solidFill>
              <a:srgbClr val="002D64"/>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80" name="Rechteck 79">
            <a:extLst>
              <a:ext uri="{FF2B5EF4-FFF2-40B4-BE49-F238E27FC236}">
                <a16:creationId xmlns:a16="http://schemas.microsoft.com/office/drawing/2014/main" id="{EAC4991F-511A-411F-0A24-D018D492945C}"/>
              </a:ext>
            </a:extLst>
          </p:cNvPr>
          <p:cNvSpPr/>
          <p:nvPr/>
        </p:nvSpPr>
        <p:spPr>
          <a:xfrm>
            <a:off x="9712958" y="4434474"/>
            <a:ext cx="1298230" cy="1224000"/>
          </a:xfrm>
          <a:prstGeom prst="rect">
            <a:avLst/>
          </a:prstGeom>
          <a:solidFill>
            <a:schemeClr val="accent1">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 sz="1200" b="1" i="0" u="none" strike="noStrike" kern="1200" cap="none" spc="0" normalizeH="0" baseline="0" noProof="0">
                <a:ln>
                  <a:noFill/>
                </a:ln>
                <a:solidFill>
                  <a:srgbClr val="002D64"/>
                </a:solidFill>
                <a:effectLst/>
                <a:uLnTx/>
                <a:uFillTx/>
                <a:latin typeface="Netto_Milla" panose="02010504010101010104" pitchFamily="50" charset="0"/>
                <a:ea typeface="+mn-ea"/>
                <a:cs typeface="+mn-cs"/>
              </a:rPr>
              <a:t>8. Dezember, 09. Dezember: </a:t>
            </a:r>
            <a:r>
              <a:rPr kumimoji="0" lang="de" sz="1200" b="0" i="0" u="none" strike="noStrike" kern="1200" cap="none" spc="0" normalizeH="0" baseline="0" noProof="0">
                <a:ln>
                  <a:noFill/>
                </a:ln>
                <a:solidFill>
                  <a:srgbClr val="002D64"/>
                </a:solidFill>
                <a:effectLst/>
                <a:uLnTx/>
                <a:uFillTx/>
                <a:latin typeface="Netto_Milla" panose="02010504010101010104" pitchFamily="50" charset="0"/>
                <a:ea typeface="+mn-ea"/>
                <a:cs typeface="+mn-cs"/>
              </a:rPr>
              <a:t>Kick-off</a:t>
            </a:r>
            <a:r>
              <a:rPr kumimoji="0" lang="de" sz="1200" b="1" i="0" u="none" strike="noStrike" kern="1200" cap="none" spc="0" normalizeH="0" baseline="0" noProof="0">
                <a:ln>
                  <a:noFill/>
                </a:ln>
                <a:solidFill>
                  <a:srgbClr val="002D64"/>
                </a:solidFill>
                <a:effectLst/>
                <a:uLnTx/>
                <a:uFillTx/>
                <a:latin typeface="Netto_Milla" panose="02010504010101010104" pitchFamily="50" charset="0"/>
                <a:ea typeface="+mn-ea"/>
                <a:cs typeface="+mn-cs"/>
              </a:rPr>
              <a:t> </a:t>
            </a:r>
            <a:r>
              <a:rPr kumimoji="0" lang="de" sz="1200" b="0" i="0" u="none" strike="noStrike" kern="1200" cap="none" spc="0" normalizeH="0" baseline="0" noProof="0">
                <a:ln>
                  <a:noFill/>
                </a:ln>
                <a:solidFill>
                  <a:srgbClr val="002D64"/>
                </a:solidFill>
                <a:effectLst/>
                <a:uLnTx/>
                <a:uFillTx/>
                <a:latin typeface="Netto_Milla" panose="02010504010101010104" pitchFamily="50" charset="0"/>
                <a:ea typeface="+mn-ea"/>
                <a:cs typeface="+mn-cs"/>
              </a:rPr>
              <a:t>mit Alliantis, erste Scoping und Projektplan</a:t>
            </a:r>
            <a:endParaRPr kumimoji="0" lang="en-US" sz="1200" b="0" i="0" u="none" strike="noStrike" kern="1200" cap="none" spc="0" normalizeH="0" baseline="0" noProof="0">
              <a:ln>
                <a:noFill/>
              </a:ln>
              <a:solidFill>
                <a:srgbClr val="002D64"/>
              </a:solidFill>
              <a:effectLst/>
              <a:uLnTx/>
              <a:uFillTx/>
              <a:latin typeface="Netto_Milla" panose="02010504010101010104" pitchFamily="50" charset="0"/>
              <a:ea typeface="+mn-ea"/>
              <a:cs typeface="+mn-cs"/>
            </a:endParaRPr>
          </a:p>
        </p:txBody>
      </p:sp>
      <p:cxnSp>
        <p:nvCxnSpPr>
          <p:cNvPr id="81" name="Gerader Verbinder 80">
            <a:extLst>
              <a:ext uri="{FF2B5EF4-FFF2-40B4-BE49-F238E27FC236}">
                <a16:creationId xmlns:a16="http://schemas.microsoft.com/office/drawing/2014/main" id="{A9CAC46F-5D91-607F-A4A7-A423B69D25CD}"/>
              </a:ext>
            </a:extLst>
          </p:cNvPr>
          <p:cNvCxnSpPr>
            <a:cxnSpLocks/>
          </p:cNvCxnSpPr>
          <p:nvPr/>
        </p:nvCxnSpPr>
        <p:spPr>
          <a:xfrm>
            <a:off x="9709358" y="4410001"/>
            <a:ext cx="1301830" cy="0"/>
          </a:xfrm>
          <a:prstGeom prst="line">
            <a:avLst/>
          </a:prstGeom>
          <a:ln w="12700">
            <a:solidFill>
              <a:srgbClr val="224057"/>
            </a:solidFill>
          </a:ln>
        </p:spPr>
        <p:style>
          <a:lnRef idx="1">
            <a:schemeClr val="accent1"/>
          </a:lnRef>
          <a:fillRef idx="0">
            <a:schemeClr val="accent1"/>
          </a:fillRef>
          <a:effectRef idx="0">
            <a:schemeClr val="accent1"/>
          </a:effectRef>
          <a:fontRef idx="minor">
            <a:schemeClr val="tx1"/>
          </a:fontRef>
        </p:style>
      </p:cxnSp>
      <p:sp>
        <p:nvSpPr>
          <p:cNvPr id="5" name="Rechteck 4">
            <a:extLst>
              <a:ext uri="{FF2B5EF4-FFF2-40B4-BE49-F238E27FC236}">
                <a16:creationId xmlns:a16="http://schemas.microsoft.com/office/drawing/2014/main" id="{2941E334-A46C-EEAA-A9EF-DA02785A23A8}"/>
              </a:ext>
            </a:extLst>
          </p:cNvPr>
          <p:cNvSpPr/>
          <p:nvPr/>
        </p:nvSpPr>
        <p:spPr>
          <a:xfrm>
            <a:off x="8829669" y="1593877"/>
            <a:ext cx="1324800" cy="1212013"/>
          </a:xfrm>
          <a:prstGeom prst="rect">
            <a:avLst/>
          </a:prstGeom>
          <a:solidFill>
            <a:schemeClr val="accent1">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 sz="12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Alignment Bertelsmann / SR auf Managementlevel (Rebecca Carr)</a:t>
            </a:r>
            <a:endParaRPr kumimoji="0" lang="de"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endParaRPr>
          </a:p>
        </p:txBody>
      </p:sp>
      <p:cxnSp>
        <p:nvCxnSpPr>
          <p:cNvPr id="8" name="Gerader Verbinder 7">
            <a:extLst>
              <a:ext uri="{FF2B5EF4-FFF2-40B4-BE49-F238E27FC236}">
                <a16:creationId xmlns:a16="http://schemas.microsoft.com/office/drawing/2014/main" id="{DB31B46E-51E2-A1EB-3E43-083A29A62B0F}"/>
              </a:ext>
            </a:extLst>
          </p:cNvPr>
          <p:cNvCxnSpPr>
            <a:cxnSpLocks/>
          </p:cNvCxnSpPr>
          <p:nvPr/>
        </p:nvCxnSpPr>
        <p:spPr>
          <a:xfrm>
            <a:off x="8829669" y="2822612"/>
            <a:ext cx="1324800" cy="0"/>
          </a:xfrm>
          <a:prstGeom prst="line">
            <a:avLst/>
          </a:prstGeom>
          <a:ln w="12700">
            <a:solidFill>
              <a:srgbClr val="37B971"/>
            </a:solidFill>
          </a:ln>
        </p:spPr>
        <p:style>
          <a:lnRef idx="1">
            <a:schemeClr val="accent1"/>
          </a:lnRef>
          <a:fillRef idx="0">
            <a:schemeClr val="accent1"/>
          </a:fillRef>
          <a:effectRef idx="0">
            <a:schemeClr val="accent1"/>
          </a:effectRef>
          <a:fontRef idx="minor">
            <a:schemeClr val="tx1"/>
          </a:fontRef>
        </p:style>
      </p:cxnSp>
      <p:cxnSp>
        <p:nvCxnSpPr>
          <p:cNvPr id="9" name="Gerade Verbindung 60">
            <a:extLst>
              <a:ext uri="{FF2B5EF4-FFF2-40B4-BE49-F238E27FC236}">
                <a16:creationId xmlns:a16="http://schemas.microsoft.com/office/drawing/2014/main" id="{437C6D2F-B33A-4BF0-A825-3ED632D17DD4}"/>
              </a:ext>
            </a:extLst>
          </p:cNvPr>
          <p:cNvCxnSpPr/>
          <p:nvPr/>
        </p:nvCxnSpPr>
        <p:spPr>
          <a:xfrm flipV="1">
            <a:off x="9262482" y="3003813"/>
            <a:ext cx="0" cy="359620"/>
          </a:xfrm>
          <a:prstGeom prst="line">
            <a:avLst/>
          </a:prstGeom>
          <a:ln w="12700">
            <a:solidFill>
              <a:srgbClr val="37B971"/>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Rechteck 9">
            <a:extLst>
              <a:ext uri="{FF2B5EF4-FFF2-40B4-BE49-F238E27FC236}">
                <a16:creationId xmlns:a16="http://schemas.microsoft.com/office/drawing/2014/main" id="{28EEFB33-00FA-1A4D-31E8-8258FC1AD117}"/>
              </a:ext>
            </a:extLst>
          </p:cNvPr>
          <p:cNvSpPr/>
          <p:nvPr/>
        </p:nvSpPr>
        <p:spPr>
          <a:xfrm>
            <a:off x="673848" y="3466519"/>
            <a:ext cx="900000" cy="360040"/>
          </a:xfrm>
          <a:prstGeom prst="rect">
            <a:avLst/>
          </a:prstGeom>
          <a:solidFill>
            <a:schemeClr val="accent5"/>
          </a:solidFill>
          <a:ln>
            <a:solidFill>
              <a:srgbClr val="FFFFFF"/>
            </a:solid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 sz="1400" b="0" i="0" u="none" strike="noStrike" kern="1200" cap="none" spc="0" normalizeH="0" baseline="0" noProof="0">
                <a:ln>
                  <a:noFill/>
                </a:ln>
                <a:solidFill>
                  <a:srgbClr val="FFFFFF"/>
                </a:solidFill>
                <a:effectLst/>
                <a:uLnTx/>
                <a:uFillTx/>
                <a:latin typeface="Netto_Milla" panose="02010504010101010104" pitchFamily="50" charset="0"/>
                <a:ea typeface="+mn-ea"/>
                <a:cs typeface="+mn-cs"/>
              </a:rPr>
              <a:t>August</a:t>
            </a:r>
          </a:p>
        </p:txBody>
      </p:sp>
      <p:grpSp>
        <p:nvGrpSpPr>
          <p:cNvPr id="17" name="Gruppieren 16">
            <a:extLst>
              <a:ext uri="{FF2B5EF4-FFF2-40B4-BE49-F238E27FC236}">
                <a16:creationId xmlns:a16="http://schemas.microsoft.com/office/drawing/2014/main" id="{31A5271E-BCF2-46A7-C297-029138A53B5A}"/>
              </a:ext>
            </a:extLst>
          </p:cNvPr>
          <p:cNvGrpSpPr/>
          <p:nvPr/>
        </p:nvGrpSpPr>
        <p:grpSpPr>
          <a:xfrm>
            <a:off x="1685984" y="1253227"/>
            <a:ext cx="468000" cy="468107"/>
            <a:chOff x="678685" y="2847174"/>
            <a:chExt cx="468000" cy="468107"/>
          </a:xfrm>
        </p:grpSpPr>
        <p:sp>
          <p:nvSpPr>
            <p:cNvPr id="11" name="Ellipse 10">
              <a:extLst>
                <a:ext uri="{FF2B5EF4-FFF2-40B4-BE49-F238E27FC236}">
                  <a16:creationId xmlns:a16="http://schemas.microsoft.com/office/drawing/2014/main" id="{03211824-7796-0A7B-4A03-A5420814A6C8}"/>
                </a:ext>
              </a:extLst>
            </p:cNvPr>
            <p:cNvSpPr/>
            <p:nvPr/>
          </p:nvSpPr>
          <p:spPr>
            <a:xfrm>
              <a:off x="678685" y="2847281"/>
              <a:ext cx="468000" cy="468000"/>
            </a:xfrm>
            <a:prstGeom prst="ellipse">
              <a:avLst/>
            </a:prstGeom>
            <a:solidFill>
              <a:schemeClr val="bg1"/>
            </a:solidFill>
            <a:ln>
              <a:solidFill>
                <a:srgbClr val="37B97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tto_Milla" panose="02010504010101010104" pitchFamily="50" charset="0"/>
                <a:ea typeface="+mn-ea"/>
                <a:cs typeface="+mn-cs"/>
              </a:endParaRPr>
            </a:p>
          </p:txBody>
        </p:sp>
        <p:pic>
          <p:nvPicPr>
            <p:cNvPr id="12" name="Grafik 11" descr="Megafon-Silhouette">
              <a:extLst>
                <a:ext uri="{FF2B5EF4-FFF2-40B4-BE49-F238E27FC236}">
                  <a16:creationId xmlns:a16="http://schemas.microsoft.com/office/drawing/2014/main" id="{D3689183-67F3-4C4F-7CCF-FDC2DC0CBE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3655" y="2847174"/>
              <a:ext cx="432000" cy="432000"/>
            </a:xfrm>
            <a:prstGeom prst="ellipse">
              <a:avLst/>
            </a:prstGeom>
          </p:spPr>
        </p:pic>
      </p:grpSp>
      <p:sp>
        <p:nvSpPr>
          <p:cNvPr id="18" name="Ellipse 17">
            <a:extLst>
              <a:ext uri="{FF2B5EF4-FFF2-40B4-BE49-F238E27FC236}">
                <a16:creationId xmlns:a16="http://schemas.microsoft.com/office/drawing/2014/main" id="{3829E2E2-181F-4019-A11C-51C914DB1B06}"/>
              </a:ext>
            </a:extLst>
          </p:cNvPr>
          <p:cNvSpPr/>
          <p:nvPr/>
        </p:nvSpPr>
        <p:spPr>
          <a:xfrm>
            <a:off x="7922112" y="2694602"/>
            <a:ext cx="468000" cy="468000"/>
          </a:xfrm>
          <a:prstGeom prst="ellipse">
            <a:avLst/>
          </a:prstGeom>
          <a:solidFill>
            <a:schemeClr val="bg1"/>
          </a:solidFill>
          <a:ln>
            <a:solidFill>
              <a:srgbClr val="37B97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tto_Milla" panose="02010504010101010104" pitchFamily="50" charset="0"/>
              <a:ea typeface="+mn-ea"/>
              <a:cs typeface="+mn-cs"/>
            </a:endParaRPr>
          </a:p>
        </p:txBody>
      </p:sp>
      <p:pic>
        <p:nvPicPr>
          <p:cNvPr id="20" name="Grafik 19" descr="Handschlag Silhouette">
            <a:extLst>
              <a:ext uri="{FF2B5EF4-FFF2-40B4-BE49-F238E27FC236}">
                <a16:creationId xmlns:a16="http://schemas.microsoft.com/office/drawing/2014/main" id="{B140633A-F164-AE50-B7FD-F47F022269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42198" y="2730985"/>
            <a:ext cx="432000" cy="432000"/>
          </a:xfrm>
          <a:prstGeom prst="rect">
            <a:avLst/>
          </a:prstGeom>
        </p:spPr>
      </p:pic>
      <p:sp>
        <p:nvSpPr>
          <p:cNvPr id="21" name="Ellipse 20">
            <a:extLst>
              <a:ext uri="{FF2B5EF4-FFF2-40B4-BE49-F238E27FC236}">
                <a16:creationId xmlns:a16="http://schemas.microsoft.com/office/drawing/2014/main" id="{15DDF318-B419-DF1A-2F93-7DE54B47C8E6}"/>
              </a:ext>
            </a:extLst>
          </p:cNvPr>
          <p:cNvSpPr/>
          <p:nvPr/>
        </p:nvSpPr>
        <p:spPr>
          <a:xfrm>
            <a:off x="5844677" y="4021992"/>
            <a:ext cx="468000" cy="468000"/>
          </a:xfrm>
          <a:prstGeom prst="ellipse">
            <a:avLst/>
          </a:prstGeom>
          <a:solidFill>
            <a:schemeClr val="bg1"/>
          </a:solidFill>
          <a:ln>
            <a:solidFill>
              <a:srgbClr val="37B97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tto_Milla" panose="02010504010101010104" pitchFamily="50" charset="0"/>
              <a:ea typeface="+mn-ea"/>
              <a:cs typeface="+mn-cs"/>
            </a:endParaRPr>
          </a:p>
        </p:txBody>
      </p:sp>
      <p:pic>
        <p:nvPicPr>
          <p:cNvPr id="26" name="Grafik 25" descr="3D-Shine-Silhouette">
            <a:extLst>
              <a:ext uri="{FF2B5EF4-FFF2-40B4-BE49-F238E27FC236}">
                <a16:creationId xmlns:a16="http://schemas.microsoft.com/office/drawing/2014/main" id="{BB5EB007-BBC1-95B0-8A07-623B5947D9C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75475" y="4041576"/>
            <a:ext cx="432000" cy="432000"/>
          </a:xfrm>
          <a:prstGeom prst="rect">
            <a:avLst/>
          </a:prstGeom>
        </p:spPr>
      </p:pic>
      <p:sp>
        <p:nvSpPr>
          <p:cNvPr id="27" name="Ellipse 26">
            <a:extLst>
              <a:ext uri="{FF2B5EF4-FFF2-40B4-BE49-F238E27FC236}">
                <a16:creationId xmlns:a16="http://schemas.microsoft.com/office/drawing/2014/main" id="{143B43C8-8B39-5DE1-05FD-C79B70823207}"/>
              </a:ext>
            </a:extLst>
          </p:cNvPr>
          <p:cNvSpPr/>
          <p:nvPr/>
        </p:nvSpPr>
        <p:spPr>
          <a:xfrm>
            <a:off x="6495998" y="2686415"/>
            <a:ext cx="468000" cy="468000"/>
          </a:xfrm>
          <a:prstGeom prst="ellipse">
            <a:avLst/>
          </a:prstGeom>
          <a:solidFill>
            <a:schemeClr val="bg1"/>
          </a:solidFill>
          <a:ln>
            <a:solidFill>
              <a:srgbClr val="37B97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tto_Milla" panose="02010504010101010104" pitchFamily="50" charset="0"/>
              <a:ea typeface="+mn-ea"/>
              <a:cs typeface="+mn-cs"/>
            </a:endParaRPr>
          </a:p>
        </p:txBody>
      </p:sp>
      <p:pic>
        <p:nvPicPr>
          <p:cNvPr id="29" name="Grafik 28" descr="Schraubenschlüssel Silhouette">
            <a:extLst>
              <a:ext uri="{FF2B5EF4-FFF2-40B4-BE49-F238E27FC236}">
                <a16:creationId xmlns:a16="http://schemas.microsoft.com/office/drawing/2014/main" id="{9B5B44FA-9F06-27FB-9B53-600E8D89535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48962" y="2741914"/>
            <a:ext cx="360000" cy="360000"/>
          </a:xfrm>
          <a:prstGeom prst="rect">
            <a:avLst/>
          </a:prstGeom>
        </p:spPr>
      </p:pic>
      <p:sp>
        <p:nvSpPr>
          <p:cNvPr id="32" name="Ellipse 31">
            <a:extLst>
              <a:ext uri="{FF2B5EF4-FFF2-40B4-BE49-F238E27FC236}">
                <a16:creationId xmlns:a16="http://schemas.microsoft.com/office/drawing/2014/main" id="{EAAA9BEE-1709-B443-72C1-DC5C95E12B72}"/>
              </a:ext>
            </a:extLst>
          </p:cNvPr>
          <p:cNvSpPr/>
          <p:nvPr/>
        </p:nvSpPr>
        <p:spPr>
          <a:xfrm>
            <a:off x="2609148" y="2690678"/>
            <a:ext cx="468000" cy="468000"/>
          </a:xfrm>
          <a:prstGeom prst="ellipse">
            <a:avLst/>
          </a:prstGeom>
          <a:solidFill>
            <a:schemeClr val="bg1"/>
          </a:solidFill>
          <a:ln>
            <a:solidFill>
              <a:srgbClr val="37B97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tto_Milla" panose="02010504010101010104" pitchFamily="50" charset="0"/>
              <a:ea typeface="+mn-ea"/>
              <a:cs typeface="+mn-cs"/>
            </a:endParaRPr>
          </a:p>
        </p:txBody>
      </p:sp>
      <p:pic>
        <p:nvPicPr>
          <p:cNvPr id="34" name="Grafik 33" descr="Lupe mit einfarbiger Füllung">
            <a:extLst>
              <a:ext uri="{FF2B5EF4-FFF2-40B4-BE49-F238E27FC236}">
                <a16:creationId xmlns:a16="http://schemas.microsoft.com/office/drawing/2014/main" id="{930AC532-A285-B97D-2434-CFA364A2EA8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58785" y="2735005"/>
            <a:ext cx="360000" cy="360000"/>
          </a:xfrm>
          <a:prstGeom prst="rect">
            <a:avLst/>
          </a:prstGeom>
        </p:spPr>
      </p:pic>
      <p:sp>
        <p:nvSpPr>
          <p:cNvPr id="42" name="Ellipse 41">
            <a:extLst>
              <a:ext uri="{FF2B5EF4-FFF2-40B4-BE49-F238E27FC236}">
                <a16:creationId xmlns:a16="http://schemas.microsoft.com/office/drawing/2014/main" id="{D7D7F14A-4674-E05D-AA9F-A44FB478E0FA}"/>
              </a:ext>
            </a:extLst>
          </p:cNvPr>
          <p:cNvSpPr/>
          <p:nvPr/>
        </p:nvSpPr>
        <p:spPr>
          <a:xfrm>
            <a:off x="10702373" y="5355648"/>
            <a:ext cx="468000" cy="468000"/>
          </a:xfrm>
          <a:prstGeom prst="ellipse">
            <a:avLst/>
          </a:prstGeom>
          <a:solidFill>
            <a:schemeClr val="bg1"/>
          </a:solidFill>
          <a:ln>
            <a:solidFill>
              <a:srgbClr val="37B97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tto_Milla" panose="02010504010101010104" pitchFamily="50" charset="0"/>
              <a:ea typeface="+mn-ea"/>
              <a:cs typeface="+mn-cs"/>
            </a:endParaRPr>
          </a:p>
        </p:txBody>
      </p:sp>
      <p:pic>
        <p:nvPicPr>
          <p:cNvPr id="44" name="Grafik 43" descr="Rakete Silhouette">
            <a:extLst>
              <a:ext uri="{FF2B5EF4-FFF2-40B4-BE49-F238E27FC236}">
                <a16:creationId xmlns:a16="http://schemas.microsoft.com/office/drawing/2014/main" id="{C0D32EDA-89C4-735E-D4BE-3FA413A7ED8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724360" y="5415680"/>
            <a:ext cx="396000" cy="396000"/>
          </a:xfrm>
          <a:prstGeom prst="rect">
            <a:avLst/>
          </a:prstGeom>
        </p:spPr>
      </p:pic>
      <p:sp>
        <p:nvSpPr>
          <p:cNvPr id="7" name="Rechteck 6">
            <a:extLst>
              <a:ext uri="{FF2B5EF4-FFF2-40B4-BE49-F238E27FC236}">
                <a16:creationId xmlns:a16="http://schemas.microsoft.com/office/drawing/2014/main" id="{6679B958-7725-C26F-0A59-70A03EEE0BE7}"/>
              </a:ext>
            </a:extLst>
          </p:cNvPr>
          <p:cNvSpPr/>
          <p:nvPr/>
        </p:nvSpPr>
        <p:spPr>
          <a:xfrm>
            <a:off x="3706296" y="4423356"/>
            <a:ext cx="1298230" cy="1224000"/>
          </a:xfrm>
          <a:prstGeom prst="rect">
            <a:avLst/>
          </a:prstGeom>
          <a:solidFill>
            <a:schemeClr val="accent1">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 sz="12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28. Oktober - SAP Innovation Day </a:t>
            </a:r>
            <a:r>
              <a:rPr kumimoji="0" lang="de"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mit dem Hauptthema SR und Übergang</a:t>
            </a:r>
            <a:endParaRPr kumimoji="0" lang="en-US"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endParaRPr>
          </a:p>
        </p:txBody>
      </p:sp>
      <p:cxnSp>
        <p:nvCxnSpPr>
          <p:cNvPr id="19" name="Gerader Verbinder 18">
            <a:extLst>
              <a:ext uri="{FF2B5EF4-FFF2-40B4-BE49-F238E27FC236}">
                <a16:creationId xmlns:a16="http://schemas.microsoft.com/office/drawing/2014/main" id="{EA3F25A2-82CE-9D7D-5A75-1C047D23F095}"/>
              </a:ext>
            </a:extLst>
          </p:cNvPr>
          <p:cNvCxnSpPr>
            <a:cxnSpLocks/>
          </p:cNvCxnSpPr>
          <p:nvPr/>
        </p:nvCxnSpPr>
        <p:spPr>
          <a:xfrm>
            <a:off x="3706296" y="4396178"/>
            <a:ext cx="1301830" cy="0"/>
          </a:xfrm>
          <a:prstGeom prst="line">
            <a:avLst/>
          </a:prstGeom>
          <a:ln w="12700">
            <a:solidFill>
              <a:srgbClr val="37B971"/>
            </a:solidFill>
          </a:ln>
        </p:spPr>
        <p:style>
          <a:lnRef idx="1">
            <a:schemeClr val="accent1"/>
          </a:lnRef>
          <a:fillRef idx="0">
            <a:schemeClr val="accent1"/>
          </a:fillRef>
          <a:effectRef idx="0">
            <a:schemeClr val="accent1"/>
          </a:effectRef>
          <a:fontRef idx="minor">
            <a:schemeClr val="tx1"/>
          </a:fontRef>
        </p:style>
      </p:cxnSp>
      <p:cxnSp>
        <p:nvCxnSpPr>
          <p:cNvPr id="22" name="Gerade Verbindung 55">
            <a:extLst>
              <a:ext uri="{FF2B5EF4-FFF2-40B4-BE49-F238E27FC236}">
                <a16:creationId xmlns:a16="http://schemas.microsoft.com/office/drawing/2014/main" id="{15F6DCF6-34E0-EE39-48CF-F8D0988991FB}"/>
              </a:ext>
            </a:extLst>
          </p:cNvPr>
          <p:cNvCxnSpPr>
            <a:cxnSpLocks/>
          </p:cNvCxnSpPr>
          <p:nvPr/>
        </p:nvCxnSpPr>
        <p:spPr>
          <a:xfrm>
            <a:off x="4868806" y="3955661"/>
            <a:ext cx="0" cy="360000"/>
          </a:xfrm>
          <a:prstGeom prst="line">
            <a:avLst/>
          </a:prstGeom>
          <a:ln w="12700">
            <a:solidFill>
              <a:srgbClr val="37B971"/>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pic>
        <p:nvPicPr>
          <p:cNvPr id="28" name="Grafik 27">
            <a:extLst>
              <a:ext uri="{FF2B5EF4-FFF2-40B4-BE49-F238E27FC236}">
                <a16:creationId xmlns:a16="http://schemas.microsoft.com/office/drawing/2014/main" id="{F20AA5B3-D2D2-BBE7-2233-CF43892124F0}"/>
              </a:ext>
            </a:extLst>
          </p:cNvPr>
          <p:cNvPicPr>
            <a:picLocks noChangeAspect="1"/>
          </p:cNvPicPr>
          <p:nvPr/>
        </p:nvPicPr>
        <p:blipFill>
          <a:blip r:embed="rId15"/>
          <a:stretch>
            <a:fillRect/>
          </a:stretch>
        </p:blipFill>
        <p:spPr>
          <a:xfrm>
            <a:off x="9357603" y="621383"/>
            <a:ext cx="1656002" cy="324000"/>
          </a:xfrm>
          <a:prstGeom prst="rect">
            <a:avLst/>
          </a:prstGeom>
        </p:spPr>
      </p:pic>
    </p:spTree>
    <p:extLst>
      <p:ext uri="{BB962C8B-B14F-4D97-AF65-F5344CB8AC3E}">
        <p14:creationId xmlns:p14="http://schemas.microsoft.com/office/powerpoint/2010/main" val="116637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7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80"/>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8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8"/>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9"/>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23" grpId="0" animBg="1"/>
      <p:bldP spid="3" grpId="0" animBg="1"/>
      <p:bldP spid="38" grpId="0" animBg="1"/>
      <p:bldP spid="41" grpId="0" animBg="1"/>
      <p:bldP spid="52" grpId="0" animBg="1"/>
      <p:bldP spid="55" grpId="0" animBg="1"/>
      <p:bldP spid="59" grpId="0" animBg="1"/>
      <p:bldP spid="61" grpId="0" animBg="1"/>
      <p:bldP spid="65" grpId="0" animBg="1"/>
      <p:bldP spid="67" grpId="0" animBg="1"/>
      <p:bldP spid="69" grpId="0" animBg="1"/>
      <p:bldP spid="78" grpId="0" animBg="1"/>
      <p:bldP spid="80" grpId="0" animBg="1"/>
      <p:bldP spid="5" grpId="0" animBg="1"/>
      <p:bldP spid="10"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A6BE5-A8B7-CB55-7392-D7DD505B1E6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0C16C22-FCFD-B070-56FB-9D542840F946}"/>
              </a:ext>
            </a:extLst>
          </p:cNvPr>
          <p:cNvSpPr>
            <a:spLocks noGrp="1"/>
          </p:cNvSpPr>
          <p:nvPr>
            <p:ph type="title"/>
          </p:nvPr>
        </p:nvSpPr>
        <p:spPr/>
        <p:txBody>
          <a:bodyPr/>
          <a:lstStyle/>
          <a:p>
            <a:r>
              <a:rPr lang="de" b="0" dirty="0">
                <a:latin typeface="Netto_Milla" panose="02010504010101010104" pitchFamily="50" charset="0"/>
              </a:rPr>
              <a:t>Ist das Gras auf der anderen Seite wirklich grüner?</a:t>
            </a:r>
            <a:br>
              <a:rPr lang="en-US" noProof="0" dirty="0">
                <a:latin typeface="Netto_Milla" panose="02010504010101010104" pitchFamily="50" charset="0"/>
              </a:rPr>
            </a:br>
            <a:r>
              <a:rPr lang="de" noProof="0" dirty="0">
                <a:latin typeface="Netto_Milla" panose="02010504010101010104" pitchFamily="50" charset="0"/>
              </a:rPr>
              <a:t>Projekt Meilensteine und Verlauf</a:t>
            </a:r>
          </a:p>
        </p:txBody>
      </p:sp>
      <p:sp>
        <p:nvSpPr>
          <p:cNvPr id="16" name="Rechteck 15">
            <a:extLst>
              <a:ext uri="{FF2B5EF4-FFF2-40B4-BE49-F238E27FC236}">
                <a16:creationId xmlns:a16="http://schemas.microsoft.com/office/drawing/2014/main" id="{D9165EDD-6F49-DF34-FD67-DD06E697A96D}"/>
              </a:ext>
            </a:extLst>
          </p:cNvPr>
          <p:cNvSpPr/>
          <p:nvPr/>
        </p:nvSpPr>
        <p:spPr>
          <a:xfrm>
            <a:off x="8228187" y="3470801"/>
            <a:ext cx="900618" cy="360040"/>
          </a:xfrm>
          <a:prstGeom prst="rect">
            <a:avLst/>
          </a:prstGeom>
          <a:solidFill>
            <a:srgbClr val="224057"/>
          </a:solidFill>
          <a:ln w="3175">
            <a:solidFill>
              <a:srgbClr val="22405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 sz="1400" b="1" i="0" u="none" strike="noStrike" kern="1200" cap="none" spc="0" normalizeH="0" baseline="0" noProof="0" dirty="0">
                <a:ln>
                  <a:noFill/>
                </a:ln>
                <a:solidFill>
                  <a:srgbClr val="FFFFFF"/>
                </a:solidFill>
                <a:effectLst/>
                <a:uLnTx/>
                <a:uFillTx/>
                <a:latin typeface="Netto_Milla" panose="02010504010101010104" pitchFamily="50" charset="0"/>
                <a:ea typeface="+mn-ea"/>
                <a:cs typeface="+mn-cs"/>
              </a:rPr>
              <a:t>Jul</a:t>
            </a:r>
          </a:p>
        </p:txBody>
      </p:sp>
      <p:sp>
        <p:nvSpPr>
          <p:cNvPr id="23" name="Rechteck 22">
            <a:extLst>
              <a:ext uri="{FF2B5EF4-FFF2-40B4-BE49-F238E27FC236}">
                <a16:creationId xmlns:a16="http://schemas.microsoft.com/office/drawing/2014/main" id="{26C7EC35-ECA3-86CE-09A3-9A782AE4804F}"/>
              </a:ext>
            </a:extLst>
          </p:cNvPr>
          <p:cNvSpPr/>
          <p:nvPr/>
        </p:nvSpPr>
        <p:spPr>
          <a:xfrm>
            <a:off x="983264" y="1571427"/>
            <a:ext cx="1299600" cy="1219910"/>
          </a:xfrm>
          <a:prstGeom prst="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 sz="12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Interner Workshop </a:t>
            </a:r>
            <a:r>
              <a:rPr kumimoji="0" lang="de"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zur Analyse von Anforderungen (Workbook vorbereiten)</a:t>
            </a:r>
            <a:endParaRPr kumimoji="0" lang="en-US"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endParaRPr>
          </a:p>
        </p:txBody>
      </p:sp>
      <p:cxnSp>
        <p:nvCxnSpPr>
          <p:cNvPr id="24" name="Gerader Verbinder 23">
            <a:extLst>
              <a:ext uri="{FF2B5EF4-FFF2-40B4-BE49-F238E27FC236}">
                <a16:creationId xmlns:a16="http://schemas.microsoft.com/office/drawing/2014/main" id="{E2C70206-ACE6-5BEB-678F-8B5B4074D1E4}"/>
              </a:ext>
            </a:extLst>
          </p:cNvPr>
          <p:cNvCxnSpPr>
            <a:cxnSpLocks/>
          </p:cNvCxnSpPr>
          <p:nvPr/>
        </p:nvCxnSpPr>
        <p:spPr>
          <a:xfrm>
            <a:off x="983266" y="2811770"/>
            <a:ext cx="1299600" cy="0"/>
          </a:xfrm>
          <a:prstGeom prst="line">
            <a:avLst/>
          </a:prstGeom>
          <a:ln w="12700">
            <a:solidFill>
              <a:srgbClr val="960F1E"/>
            </a:solidFill>
          </a:ln>
        </p:spPr>
        <p:style>
          <a:lnRef idx="1">
            <a:schemeClr val="accent1"/>
          </a:lnRef>
          <a:fillRef idx="0">
            <a:schemeClr val="accent1"/>
          </a:fillRef>
          <a:effectRef idx="0">
            <a:schemeClr val="accent1"/>
          </a:effectRef>
          <a:fontRef idx="minor">
            <a:schemeClr val="tx1"/>
          </a:fontRef>
        </p:style>
      </p:cxnSp>
      <p:cxnSp>
        <p:nvCxnSpPr>
          <p:cNvPr id="25" name="Gerade Verbindung 60">
            <a:extLst>
              <a:ext uri="{FF2B5EF4-FFF2-40B4-BE49-F238E27FC236}">
                <a16:creationId xmlns:a16="http://schemas.microsoft.com/office/drawing/2014/main" id="{1AD2BAAE-D512-31B0-4ACB-18D2E7AD1AE6}"/>
              </a:ext>
            </a:extLst>
          </p:cNvPr>
          <p:cNvCxnSpPr/>
          <p:nvPr/>
        </p:nvCxnSpPr>
        <p:spPr>
          <a:xfrm flipV="1">
            <a:off x="1205686" y="2974711"/>
            <a:ext cx="0" cy="359620"/>
          </a:xfrm>
          <a:prstGeom prst="line">
            <a:avLst/>
          </a:prstGeom>
          <a:ln w="12700">
            <a:solidFill>
              <a:srgbClr val="960F1E"/>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Gerade Verbindung 55">
            <a:extLst>
              <a:ext uri="{FF2B5EF4-FFF2-40B4-BE49-F238E27FC236}">
                <a16:creationId xmlns:a16="http://schemas.microsoft.com/office/drawing/2014/main" id="{AB7D3561-2AB2-D5D2-D8DA-98F8EE305049}"/>
              </a:ext>
            </a:extLst>
          </p:cNvPr>
          <p:cNvCxnSpPr>
            <a:cxnSpLocks/>
          </p:cNvCxnSpPr>
          <p:nvPr/>
        </p:nvCxnSpPr>
        <p:spPr>
          <a:xfrm>
            <a:off x="1417895" y="3924674"/>
            <a:ext cx="0" cy="360000"/>
          </a:xfrm>
          <a:prstGeom prst="line">
            <a:avLst/>
          </a:prstGeom>
          <a:ln w="12700">
            <a:solidFill>
              <a:srgbClr val="960F1E"/>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E838E828-48B9-FF6B-A64D-AA5C2893CBAE}"/>
              </a:ext>
            </a:extLst>
          </p:cNvPr>
          <p:cNvCxnSpPr>
            <a:cxnSpLocks/>
          </p:cNvCxnSpPr>
          <p:nvPr/>
        </p:nvCxnSpPr>
        <p:spPr>
          <a:xfrm>
            <a:off x="1099730" y="4369638"/>
            <a:ext cx="1301830" cy="0"/>
          </a:xfrm>
          <a:prstGeom prst="line">
            <a:avLst/>
          </a:prstGeom>
          <a:ln w="12700">
            <a:solidFill>
              <a:srgbClr val="960F1E"/>
            </a:solidFill>
          </a:ln>
        </p:spPr>
        <p:style>
          <a:lnRef idx="1">
            <a:schemeClr val="accent1"/>
          </a:lnRef>
          <a:fillRef idx="0">
            <a:schemeClr val="accent1"/>
          </a:fillRef>
          <a:effectRef idx="0">
            <a:schemeClr val="accent1"/>
          </a:effectRef>
          <a:fontRef idx="minor">
            <a:schemeClr val="tx1"/>
          </a:fontRef>
        </p:style>
      </p:cxnSp>
      <p:sp>
        <p:nvSpPr>
          <p:cNvPr id="3" name="Rechteck 2">
            <a:extLst>
              <a:ext uri="{FF2B5EF4-FFF2-40B4-BE49-F238E27FC236}">
                <a16:creationId xmlns:a16="http://schemas.microsoft.com/office/drawing/2014/main" id="{C1380339-C389-F10B-13B4-E4A053258F26}"/>
              </a:ext>
            </a:extLst>
          </p:cNvPr>
          <p:cNvSpPr/>
          <p:nvPr/>
        </p:nvSpPr>
        <p:spPr>
          <a:xfrm>
            <a:off x="1101958" y="4403057"/>
            <a:ext cx="1298230" cy="1224000"/>
          </a:xfrm>
          <a:prstGeom prst="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 sz="12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Workshopwoche mit Alliantis – </a:t>
            </a:r>
            <a:r>
              <a:rPr kumimoji="0" lang="de"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Kombination Design &amp; Build in Sprints</a:t>
            </a:r>
            <a:endParaRPr kumimoji="0" lang="en-US"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endParaRPr>
          </a:p>
        </p:txBody>
      </p:sp>
      <p:cxnSp>
        <p:nvCxnSpPr>
          <p:cNvPr id="37" name="Gerade Verbindung 60">
            <a:extLst>
              <a:ext uri="{FF2B5EF4-FFF2-40B4-BE49-F238E27FC236}">
                <a16:creationId xmlns:a16="http://schemas.microsoft.com/office/drawing/2014/main" id="{0F75ECE0-C435-6664-25C8-B8BB2DAEAF5A}"/>
              </a:ext>
            </a:extLst>
          </p:cNvPr>
          <p:cNvCxnSpPr/>
          <p:nvPr/>
        </p:nvCxnSpPr>
        <p:spPr>
          <a:xfrm flipV="1">
            <a:off x="2453114" y="2984073"/>
            <a:ext cx="0" cy="359620"/>
          </a:xfrm>
          <a:prstGeom prst="line">
            <a:avLst/>
          </a:prstGeom>
          <a:ln w="12700">
            <a:solidFill>
              <a:srgbClr val="960F1E"/>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38" name="Rechteck 37">
            <a:extLst>
              <a:ext uri="{FF2B5EF4-FFF2-40B4-BE49-F238E27FC236}">
                <a16:creationId xmlns:a16="http://schemas.microsoft.com/office/drawing/2014/main" id="{E9AF23E7-15BB-9DAD-D823-BE62D8CBE2F2}"/>
              </a:ext>
            </a:extLst>
          </p:cNvPr>
          <p:cNvSpPr/>
          <p:nvPr/>
        </p:nvSpPr>
        <p:spPr>
          <a:xfrm>
            <a:off x="2424910" y="1567337"/>
            <a:ext cx="1299600" cy="1224000"/>
          </a:xfrm>
          <a:prstGeom prst="rect">
            <a:avLst/>
          </a:prstGeom>
          <a:solidFill>
            <a:schemeClr val="accent1">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 sz="12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Entscheidungs-findung –globale Settings / Prozessthemen </a:t>
            </a:r>
            <a:r>
              <a:rPr kumimoji="0" lang="de"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mit erweitertem Projektteam</a:t>
            </a:r>
            <a:endParaRPr kumimoji="0" lang="en-US"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endParaRPr>
          </a:p>
        </p:txBody>
      </p:sp>
      <p:cxnSp>
        <p:nvCxnSpPr>
          <p:cNvPr id="39" name="Gerade Verbindung 55">
            <a:extLst>
              <a:ext uri="{FF2B5EF4-FFF2-40B4-BE49-F238E27FC236}">
                <a16:creationId xmlns:a16="http://schemas.microsoft.com/office/drawing/2014/main" id="{ACE1C5A2-3984-2689-F6AF-AD8F26462B29}"/>
              </a:ext>
            </a:extLst>
          </p:cNvPr>
          <p:cNvCxnSpPr>
            <a:cxnSpLocks/>
          </p:cNvCxnSpPr>
          <p:nvPr/>
        </p:nvCxnSpPr>
        <p:spPr>
          <a:xfrm>
            <a:off x="2758611" y="3924674"/>
            <a:ext cx="0" cy="360000"/>
          </a:xfrm>
          <a:prstGeom prst="line">
            <a:avLst/>
          </a:prstGeom>
          <a:ln w="12700">
            <a:solidFill>
              <a:srgbClr val="960F1E"/>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Rechteck 40">
            <a:extLst>
              <a:ext uri="{FF2B5EF4-FFF2-40B4-BE49-F238E27FC236}">
                <a16:creationId xmlns:a16="http://schemas.microsoft.com/office/drawing/2014/main" id="{57CD844B-C7C5-DAB7-F846-1D457A56530E}"/>
              </a:ext>
            </a:extLst>
          </p:cNvPr>
          <p:cNvSpPr/>
          <p:nvPr/>
        </p:nvSpPr>
        <p:spPr>
          <a:xfrm>
            <a:off x="2466580" y="4398468"/>
            <a:ext cx="1298230" cy="1224000"/>
          </a:xfrm>
          <a:prstGeom prst="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 sz="12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Final SBX-Konfiguration </a:t>
            </a:r>
            <a:r>
              <a:rPr kumimoji="0" lang="de"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und Iterationstests</a:t>
            </a:r>
            <a:endParaRPr kumimoji="0" lang="en-US"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endParaRPr>
          </a:p>
        </p:txBody>
      </p:sp>
      <p:cxnSp>
        <p:nvCxnSpPr>
          <p:cNvPr id="43" name="Gerader Verbinder 42">
            <a:extLst>
              <a:ext uri="{FF2B5EF4-FFF2-40B4-BE49-F238E27FC236}">
                <a16:creationId xmlns:a16="http://schemas.microsoft.com/office/drawing/2014/main" id="{DF91284A-DC96-09B1-1D4C-6D7765828104}"/>
              </a:ext>
            </a:extLst>
          </p:cNvPr>
          <p:cNvCxnSpPr>
            <a:cxnSpLocks/>
          </p:cNvCxnSpPr>
          <p:nvPr/>
        </p:nvCxnSpPr>
        <p:spPr>
          <a:xfrm>
            <a:off x="2462980" y="4369638"/>
            <a:ext cx="1301830" cy="0"/>
          </a:xfrm>
          <a:prstGeom prst="line">
            <a:avLst/>
          </a:prstGeom>
          <a:ln w="12700">
            <a:solidFill>
              <a:srgbClr val="960F1E"/>
            </a:solidFill>
          </a:ln>
        </p:spPr>
        <p:style>
          <a:lnRef idx="1">
            <a:schemeClr val="accent1"/>
          </a:lnRef>
          <a:fillRef idx="0">
            <a:schemeClr val="accent1"/>
          </a:fillRef>
          <a:effectRef idx="0">
            <a:schemeClr val="accent1"/>
          </a:effectRef>
          <a:fontRef idx="minor">
            <a:schemeClr val="tx1"/>
          </a:fontRef>
        </p:style>
      </p:cxnSp>
      <p:sp>
        <p:nvSpPr>
          <p:cNvPr id="52" name="Rechteck 51">
            <a:extLst>
              <a:ext uri="{FF2B5EF4-FFF2-40B4-BE49-F238E27FC236}">
                <a16:creationId xmlns:a16="http://schemas.microsoft.com/office/drawing/2014/main" id="{A65F52BE-DA43-7CA2-19CB-D3AEE16C219C}"/>
              </a:ext>
            </a:extLst>
          </p:cNvPr>
          <p:cNvSpPr/>
          <p:nvPr/>
        </p:nvSpPr>
        <p:spPr>
          <a:xfrm>
            <a:off x="3538709" y="2995162"/>
            <a:ext cx="590178" cy="309630"/>
          </a:xfrm>
          <a:prstGeom prst="rect">
            <a:avLst/>
          </a:prstGeom>
          <a:solidFill>
            <a:schemeClr val="accent1">
              <a:lumMod val="40000"/>
              <a:lumOff val="60000"/>
            </a:schemeClr>
          </a:solidFill>
          <a:ln w="28575">
            <a:solidFill>
              <a:srgbClr val="960F1E"/>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 sz="12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UAT</a:t>
            </a:r>
            <a:endParaRPr kumimoji="0" lang="en-US"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endParaRPr>
          </a:p>
        </p:txBody>
      </p:sp>
      <p:sp>
        <p:nvSpPr>
          <p:cNvPr id="61" name="Rechteck 60">
            <a:extLst>
              <a:ext uri="{FF2B5EF4-FFF2-40B4-BE49-F238E27FC236}">
                <a16:creationId xmlns:a16="http://schemas.microsoft.com/office/drawing/2014/main" id="{554669E0-561D-1AD0-08AD-5A6768712067}"/>
              </a:ext>
            </a:extLst>
          </p:cNvPr>
          <p:cNvSpPr/>
          <p:nvPr/>
        </p:nvSpPr>
        <p:spPr>
          <a:xfrm>
            <a:off x="5801315" y="4400460"/>
            <a:ext cx="1298230" cy="1224000"/>
          </a:xfrm>
          <a:prstGeom prst="rect">
            <a:avLst/>
          </a:prstGeom>
          <a:solidFill>
            <a:schemeClr val="accent1">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 sz="12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Schulung lokaler Recruiter </a:t>
            </a:r>
            <a:r>
              <a:rPr kumimoji="0" lang="de"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 on-site &amp; remote (inkl. E-Learning als Vorbereitung)</a:t>
            </a:r>
            <a:endParaRPr kumimoji="0" lang="en-US"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endParaRPr>
          </a:p>
        </p:txBody>
      </p:sp>
      <p:cxnSp>
        <p:nvCxnSpPr>
          <p:cNvPr id="66" name="Gerade Verbindung 55">
            <a:extLst>
              <a:ext uri="{FF2B5EF4-FFF2-40B4-BE49-F238E27FC236}">
                <a16:creationId xmlns:a16="http://schemas.microsoft.com/office/drawing/2014/main" id="{2F521AC7-6A72-C306-0134-B8190ADB9C65}"/>
              </a:ext>
            </a:extLst>
          </p:cNvPr>
          <p:cNvCxnSpPr>
            <a:cxnSpLocks/>
          </p:cNvCxnSpPr>
          <p:nvPr/>
        </p:nvCxnSpPr>
        <p:spPr>
          <a:xfrm>
            <a:off x="8255124" y="3910643"/>
            <a:ext cx="0" cy="360000"/>
          </a:xfrm>
          <a:prstGeom prst="line">
            <a:avLst/>
          </a:prstGeom>
          <a:ln w="12700">
            <a:solidFill>
              <a:srgbClr val="224057"/>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67" name="Rechteck 66">
            <a:extLst>
              <a:ext uri="{FF2B5EF4-FFF2-40B4-BE49-F238E27FC236}">
                <a16:creationId xmlns:a16="http://schemas.microsoft.com/office/drawing/2014/main" id="{E3596106-03F1-25A5-ABEA-3E7A4365BDC9}"/>
              </a:ext>
            </a:extLst>
          </p:cNvPr>
          <p:cNvSpPr/>
          <p:nvPr/>
        </p:nvSpPr>
        <p:spPr>
          <a:xfrm>
            <a:off x="8198232" y="4398468"/>
            <a:ext cx="1298230" cy="1224000"/>
          </a:xfrm>
          <a:prstGeom prst="rect">
            <a:avLst/>
          </a:prstGeom>
          <a:solidFill>
            <a:schemeClr val="accent1">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 sz="12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GoLive – Big Bang</a:t>
            </a:r>
            <a:r>
              <a:rPr kumimoji="0" lang="de"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 Phase 1 </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endParaRPr>
          </a:p>
        </p:txBody>
      </p:sp>
      <p:sp>
        <p:nvSpPr>
          <p:cNvPr id="5" name="Rechteck 4">
            <a:extLst>
              <a:ext uri="{FF2B5EF4-FFF2-40B4-BE49-F238E27FC236}">
                <a16:creationId xmlns:a16="http://schemas.microsoft.com/office/drawing/2014/main" id="{59987998-FAE0-B495-EEA0-F070C5524E0C}"/>
              </a:ext>
            </a:extLst>
          </p:cNvPr>
          <p:cNvSpPr/>
          <p:nvPr/>
        </p:nvSpPr>
        <p:spPr>
          <a:xfrm>
            <a:off x="10403397" y="1557063"/>
            <a:ext cx="1324797" cy="1212013"/>
          </a:xfrm>
          <a:prstGeom prst="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 sz="12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2. Phase –</a:t>
            </a:r>
            <a:r>
              <a:rPr kumimoji="0" lang="de"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erweiterte Integrationen, Template-Anpassung, Customization</a:t>
            </a:r>
          </a:p>
        </p:txBody>
      </p:sp>
      <p:cxnSp>
        <p:nvCxnSpPr>
          <p:cNvPr id="8" name="Gerader Verbinder 7">
            <a:extLst>
              <a:ext uri="{FF2B5EF4-FFF2-40B4-BE49-F238E27FC236}">
                <a16:creationId xmlns:a16="http://schemas.microsoft.com/office/drawing/2014/main" id="{87072FAD-CC5A-2E75-5E95-3853619DD1F6}"/>
              </a:ext>
            </a:extLst>
          </p:cNvPr>
          <p:cNvCxnSpPr>
            <a:cxnSpLocks/>
          </p:cNvCxnSpPr>
          <p:nvPr/>
        </p:nvCxnSpPr>
        <p:spPr>
          <a:xfrm>
            <a:off x="10403397" y="2806346"/>
            <a:ext cx="1324797" cy="0"/>
          </a:xfrm>
          <a:prstGeom prst="line">
            <a:avLst/>
          </a:prstGeom>
          <a:ln w="12700">
            <a:solidFill>
              <a:srgbClr val="002D64"/>
            </a:solidFill>
          </a:ln>
        </p:spPr>
        <p:style>
          <a:lnRef idx="1">
            <a:schemeClr val="accent1"/>
          </a:lnRef>
          <a:fillRef idx="0">
            <a:schemeClr val="accent1"/>
          </a:fillRef>
          <a:effectRef idx="0">
            <a:schemeClr val="accent1"/>
          </a:effectRef>
          <a:fontRef idx="minor">
            <a:schemeClr val="tx1"/>
          </a:fontRef>
        </p:style>
      </p:cxnSp>
      <p:cxnSp>
        <p:nvCxnSpPr>
          <p:cNvPr id="9" name="Gerade Verbindung 60">
            <a:extLst>
              <a:ext uri="{FF2B5EF4-FFF2-40B4-BE49-F238E27FC236}">
                <a16:creationId xmlns:a16="http://schemas.microsoft.com/office/drawing/2014/main" id="{4BA1A782-DB11-7510-37E6-22470CE6B15F}"/>
              </a:ext>
            </a:extLst>
          </p:cNvPr>
          <p:cNvCxnSpPr/>
          <p:nvPr/>
        </p:nvCxnSpPr>
        <p:spPr>
          <a:xfrm flipV="1">
            <a:off x="10844334" y="2987547"/>
            <a:ext cx="0" cy="359620"/>
          </a:xfrm>
          <a:prstGeom prst="line">
            <a:avLst/>
          </a:prstGeom>
          <a:ln w="12700">
            <a:solidFill>
              <a:srgbClr val="002D64"/>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Rechteck 6">
            <a:extLst>
              <a:ext uri="{FF2B5EF4-FFF2-40B4-BE49-F238E27FC236}">
                <a16:creationId xmlns:a16="http://schemas.microsoft.com/office/drawing/2014/main" id="{D7AC166F-E409-05D1-5332-BD3BFC4196C5}"/>
              </a:ext>
            </a:extLst>
          </p:cNvPr>
          <p:cNvSpPr/>
          <p:nvPr/>
        </p:nvSpPr>
        <p:spPr>
          <a:xfrm>
            <a:off x="4128887" y="4396816"/>
            <a:ext cx="1298230" cy="1224000"/>
          </a:xfrm>
          <a:prstGeom prst="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 sz="12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Move in die Produktion / Konfigurations-Freeze für SF Recruiting</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endParaRPr>
          </a:p>
        </p:txBody>
      </p:sp>
      <p:cxnSp>
        <p:nvCxnSpPr>
          <p:cNvPr id="19" name="Gerader Verbinder 18">
            <a:extLst>
              <a:ext uri="{FF2B5EF4-FFF2-40B4-BE49-F238E27FC236}">
                <a16:creationId xmlns:a16="http://schemas.microsoft.com/office/drawing/2014/main" id="{D33E8A7D-DDAB-C9AB-AEF8-17BDD9BFCE15}"/>
              </a:ext>
            </a:extLst>
          </p:cNvPr>
          <p:cNvCxnSpPr>
            <a:cxnSpLocks/>
          </p:cNvCxnSpPr>
          <p:nvPr/>
        </p:nvCxnSpPr>
        <p:spPr>
          <a:xfrm>
            <a:off x="4128887" y="4369638"/>
            <a:ext cx="1301830" cy="0"/>
          </a:xfrm>
          <a:prstGeom prst="line">
            <a:avLst/>
          </a:prstGeom>
          <a:ln w="12700">
            <a:solidFill>
              <a:srgbClr val="2E9A5F"/>
            </a:solidFill>
          </a:ln>
        </p:spPr>
        <p:style>
          <a:lnRef idx="1">
            <a:schemeClr val="accent1"/>
          </a:lnRef>
          <a:fillRef idx="0">
            <a:schemeClr val="accent1"/>
          </a:fillRef>
          <a:effectRef idx="0">
            <a:schemeClr val="accent1"/>
          </a:effectRef>
          <a:fontRef idx="minor">
            <a:schemeClr val="tx1"/>
          </a:fontRef>
        </p:style>
      </p:cxnSp>
      <p:cxnSp>
        <p:nvCxnSpPr>
          <p:cNvPr id="22" name="Gerade Verbindung 55">
            <a:extLst>
              <a:ext uri="{FF2B5EF4-FFF2-40B4-BE49-F238E27FC236}">
                <a16:creationId xmlns:a16="http://schemas.microsoft.com/office/drawing/2014/main" id="{4D9F03C5-C49E-F8D0-E701-7E1D76D46D60}"/>
              </a:ext>
            </a:extLst>
          </p:cNvPr>
          <p:cNvCxnSpPr>
            <a:cxnSpLocks/>
          </p:cNvCxnSpPr>
          <p:nvPr/>
        </p:nvCxnSpPr>
        <p:spPr>
          <a:xfrm>
            <a:off x="4233163" y="3918847"/>
            <a:ext cx="0" cy="360000"/>
          </a:xfrm>
          <a:prstGeom prst="line">
            <a:avLst/>
          </a:prstGeom>
          <a:ln w="12700">
            <a:solidFill>
              <a:srgbClr val="2E9A5F"/>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Rechteck 5">
            <a:extLst>
              <a:ext uri="{FF2B5EF4-FFF2-40B4-BE49-F238E27FC236}">
                <a16:creationId xmlns:a16="http://schemas.microsoft.com/office/drawing/2014/main" id="{6C6CB40C-C63F-072F-05B8-BE11F6EE3D66}"/>
              </a:ext>
            </a:extLst>
          </p:cNvPr>
          <p:cNvSpPr/>
          <p:nvPr/>
        </p:nvSpPr>
        <p:spPr>
          <a:xfrm>
            <a:off x="4171827" y="3470801"/>
            <a:ext cx="900617" cy="360040"/>
          </a:xfrm>
          <a:prstGeom prst="rect">
            <a:avLst/>
          </a:prstGeom>
          <a:solidFill>
            <a:srgbClr val="2E9A5F"/>
          </a:solidFill>
          <a:ln w="3175">
            <a:solidFill>
              <a:srgbClr val="2E9A5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 sz="1400" b="1" i="0" u="none" strike="noStrike" kern="1200" cap="none" spc="0" normalizeH="0" baseline="0" noProof="0" dirty="0">
                <a:ln>
                  <a:noFill/>
                </a:ln>
                <a:solidFill>
                  <a:srgbClr val="FFFFFF"/>
                </a:solidFill>
                <a:effectLst/>
                <a:uLnTx/>
                <a:uFillTx/>
                <a:latin typeface="Netto_Milla" panose="02010504010101010104" pitchFamily="50" charset="0"/>
                <a:ea typeface="+mn-ea"/>
                <a:cs typeface="+mn-cs"/>
              </a:rPr>
              <a:t>April</a:t>
            </a:r>
          </a:p>
        </p:txBody>
      </p:sp>
      <p:sp>
        <p:nvSpPr>
          <p:cNvPr id="11" name="Rechteck 10">
            <a:extLst>
              <a:ext uri="{FF2B5EF4-FFF2-40B4-BE49-F238E27FC236}">
                <a16:creationId xmlns:a16="http://schemas.microsoft.com/office/drawing/2014/main" id="{8B66361E-A5B3-352B-A4D4-B5101EFA8E7C}"/>
              </a:ext>
            </a:extLst>
          </p:cNvPr>
          <p:cNvSpPr/>
          <p:nvPr/>
        </p:nvSpPr>
        <p:spPr>
          <a:xfrm>
            <a:off x="1019587" y="3466729"/>
            <a:ext cx="872755" cy="359619"/>
          </a:xfrm>
          <a:prstGeom prst="rect">
            <a:avLst/>
          </a:prstGeom>
          <a:solidFill>
            <a:schemeClr val="accent5"/>
          </a:solidFill>
          <a:ln>
            <a:solidFill>
              <a:srgbClr val="960F1E"/>
            </a:solid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 sz="1400" b="1" i="0" u="none" strike="noStrike" kern="1200" cap="none" spc="0" normalizeH="0" baseline="0" noProof="0" dirty="0">
                <a:ln>
                  <a:noFill/>
                </a:ln>
                <a:solidFill>
                  <a:srgbClr val="FFFFFF"/>
                </a:solidFill>
                <a:effectLst/>
                <a:uLnTx/>
                <a:uFillTx/>
                <a:latin typeface="Netto_Milla" panose="02010504010101010104" pitchFamily="50" charset="0"/>
                <a:ea typeface="+mn-ea"/>
                <a:cs typeface="+mn-cs"/>
              </a:rPr>
              <a:t>Jan</a:t>
            </a:r>
          </a:p>
        </p:txBody>
      </p:sp>
      <p:sp>
        <p:nvSpPr>
          <p:cNvPr id="4" name="Rechteck 3">
            <a:extLst>
              <a:ext uri="{FF2B5EF4-FFF2-40B4-BE49-F238E27FC236}">
                <a16:creationId xmlns:a16="http://schemas.microsoft.com/office/drawing/2014/main" id="{9A38B80A-3C7C-6F72-02D1-3608D2B4281C}"/>
              </a:ext>
            </a:extLst>
          </p:cNvPr>
          <p:cNvSpPr/>
          <p:nvPr/>
        </p:nvSpPr>
        <p:spPr>
          <a:xfrm>
            <a:off x="1442716" y="5812954"/>
            <a:ext cx="1010398" cy="359618"/>
          </a:xfrm>
          <a:prstGeom prst="rect">
            <a:avLst/>
          </a:prstGeom>
          <a:solidFill>
            <a:srgbClr val="960F1E"/>
          </a:solidFill>
          <a:ln>
            <a:solidFill>
              <a:srgbClr val="960F1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 sz="1050" b="0" i="0" u="none" strike="noStrike" kern="1200" cap="none" spc="0" normalizeH="0" baseline="0" noProof="0" dirty="0">
                <a:ln>
                  <a:noFill/>
                </a:ln>
                <a:solidFill>
                  <a:srgbClr val="FFFFFF"/>
                </a:solidFill>
                <a:effectLst/>
                <a:uLnTx/>
                <a:uFillTx/>
                <a:latin typeface="Netto_Milla" panose="02010504010101010104" pitchFamily="50" charset="0"/>
                <a:ea typeface="+mn-ea"/>
                <a:cs typeface="+mn-cs"/>
              </a:rPr>
              <a:t>Interne globale Kommunikation</a:t>
            </a:r>
            <a:endParaRPr kumimoji="0" lang="de-DE" sz="1050" b="0" i="0" u="none" strike="noStrike" kern="1200" cap="none" spc="0" normalizeH="0" baseline="0" noProof="0" dirty="0">
              <a:ln>
                <a:noFill/>
              </a:ln>
              <a:solidFill>
                <a:srgbClr val="FFFFFF"/>
              </a:solidFill>
              <a:effectLst/>
              <a:uLnTx/>
              <a:uFillTx/>
              <a:latin typeface="Netto_Milla" panose="02010504010101010104" pitchFamily="50" charset="0"/>
              <a:ea typeface="+mn-ea"/>
              <a:cs typeface="+mn-cs"/>
            </a:endParaRPr>
          </a:p>
        </p:txBody>
      </p:sp>
      <p:cxnSp>
        <p:nvCxnSpPr>
          <p:cNvPr id="10" name="Gerader Verbinder 9">
            <a:extLst>
              <a:ext uri="{FF2B5EF4-FFF2-40B4-BE49-F238E27FC236}">
                <a16:creationId xmlns:a16="http://schemas.microsoft.com/office/drawing/2014/main" id="{37B81129-8721-889A-3922-C0E11F36B1F5}"/>
              </a:ext>
            </a:extLst>
          </p:cNvPr>
          <p:cNvCxnSpPr>
            <a:cxnSpLocks/>
          </p:cNvCxnSpPr>
          <p:nvPr/>
        </p:nvCxnSpPr>
        <p:spPr>
          <a:xfrm>
            <a:off x="2424910" y="2811770"/>
            <a:ext cx="1299600" cy="0"/>
          </a:xfrm>
          <a:prstGeom prst="line">
            <a:avLst/>
          </a:prstGeom>
          <a:ln w="12700">
            <a:solidFill>
              <a:srgbClr val="960F1E"/>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2AD85119-52BA-BF6A-20B3-CF4390DB8670}"/>
              </a:ext>
            </a:extLst>
          </p:cNvPr>
          <p:cNvCxnSpPr>
            <a:cxnSpLocks/>
          </p:cNvCxnSpPr>
          <p:nvPr/>
        </p:nvCxnSpPr>
        <p:spPr>
          <a:xfrm>
            <a:off x="5801315" y="4375059"/>
            <a:ext cx="1285914" cy="0"/>
          </a:xfrm>
          <a:prstGeom prst="line">
            <a:avLst/>
          </a:prstGeom>
          <a:ln w="12700">
            <a:solidFill>
              <a:srgbClr val="2E9A5F"/>
            </a:solidFill>
          </a:ln>
        </p:spPr>
        <p:style>
          <a:lnRef idx="1">
            <a:schemeClr val="accent1"/>
          </a:lnRef>
          <a:fillRef idx="0">
            <a:schemeClr val="accent1"/>
          </a:fillRef>
          <a:effectRef idx="0">
            <a:schemeClr val="accent1"/>
          </a:effectRef>
          <a:fontRef idx="minor">
            <a:schemeClr val="tx1"/>
          </a:fontRef>
        </p:style>
      </p:cxnSp>
      <p:sp>
        <p:nvSpPr>
          <p:cNvPr id="20" name="Rechteck 19">
            <a:extLst>
              <a:ext uri="{FF2B5EF4-FFF2-40B4-BE49-F238E27FC236}">
                <a16:creationId xmlns:a16="http://schemas.microsoft.com/office/drawing/2014/main" id="{0FF311E3-4AB8-B06C-FCAF-BA930EEF9373}"/>
              </a:ext>
            </a:extLst>
          </p:cNvPr>
          <p:cNvSpPr/>
          <p:nvPr/>
        </p:nvSpPr>
        <p:spPr>
          <a:xfrm>
            <a:off x="4128887" y="1571427"/>
            <a:ext cx="1324800" cy="1212013"/>
          </a:xfrm>
          <a:prstGeom prst="rect">
            <a:avLst/>
          </a:prstGeom>
          <a:solidFill>
            <a:schemeClr val="accent1">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 sz="12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Integrationen zu EC &amp; externen Partnern</a:t>
            </a:r>
            <a:endParaRPr kumimoji="0" lang="en-US"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endParaRPr>
          </a:p>
        </p:txBody>
      </p:sp>
      <p:cxnSp>
        <p:nvCxnSpPr>
          <p:cNvPr id="21" name="Gerade Verbindung 60">
            <a:extLst>
              <a:ext uri="{FF2B5EF4-FFF2-40B4-BE49-F238E27FC236}">
                <a16:creationId xmlns:a16="http://schemas.microsoft.com/office/drawing/2014/main" id="{BBEDC60C-B18B-6CB7-B552-551D383B06BA}"/>
              </a:ext>
            </a:extLst>
          </p:cNvPr>
          <p:cNvCxnSpPr/>
          <p:nvPr/>
        </p:nvCxnSpPr>
        <p:spPr>
          <a:xfrm flipV="1">
            <a:off x="4412849" y="2981363"/>
            <a:ext cx="0" cy="359620"/>
          </a:xfrm>
          <a:prstGeom prst="line">
            <a:avLst/>
          </a:prstGeom>
          <a:ln w="12700">
            <a:solidFill>
              <a:srgbClr val="2E9A5F"/>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501CF573-EF8E-11E9-C7FE-9F98658A168A}"/>
              </a:ext>
            </a:extLst>
          </p:cNvPr>
          <p:cNvCxnSpPr>
            <a:cxnSpLocks/>
          </p:cNvCxnSpPr>
          <p:nvPr/>
        </p:nvCxnSpPr>
        <p:spPr>
          <a:xfrm>
            <a:off x="4128887" y="2812509"/>
            <a:ext cx="1332000" cy="0"/>
          </a:xfrm>
          <a:prstGeom prst="line">
            <a:avLst/>
          </a:prstGeom>
          <a:ln w="12700">
            <a:solidFill>
              <a:srgbClr val="2E9A5F"/>
            </a:solidFill>
          </a:ln>
        </p:spPr>
        <p:style>
          <a:lnRef idx="1">
            <a:schemeClr val="accent1"/>
          </a:lnRef>
          <a:fillRef idx="0">
            <a:schemeClr val="accent1"/>
          </a:fillRef>
          <a:effectRef idx="0">
            <a:schemeClr val="accent1"/>
          </a:effectRef>
          <a:fontRef idx="minor">
            <a:schemeClr val="tx1"/>
          </a:fontRef>
        </p:style>
      </p:cxnSp>
      <p:sp>
        <p:nvSpPr>
          <p:cNvPr id="34" name="Rechteck 33">
            <a:extLst>
              <a:ext uri="{FF2B5EF4-FFF2-40B4-BE49-F238E27FC236}">
                <a16:creationId xmlns:a16="http://schemas.microsoft.com/office/drawing/2014/main" id="{6D67C37F-0DC8-E1D1-3E88-E8642C34A944}"/>
              </a:ext>
            </a:extLst>
          </p:cNvPr>
          <p:cNvSpPr/>
          <p:nvPr/>
        </p:nvSpPr>
        <p:spPr>
          <a:xfrm>
            <a:off x="5878981" y="1571427"/>
            <a:ext cx="1324800" cy="1212013"/>
          </a:xfrm>
          <a:prstGeom prst="rect">
            <a:avLst/>
          </a:prstGeom>
          <a:solidFill>
            <a:schemeClr val="accent1">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 sz="12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Onboarding CRM Modul</a:t>
            </a:r>
            <a:endParaRPr kumimoji="0" lang="en-US"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endParaRPr>
          </a:p>
        </p:txBody>
      </p:sp>
      <p:cxnSp>
        <p:nvCxnSpPr>
          <p:cNvPr id="36" name="Gerade Verbindung 60">
            <a:extLst>
              <a:ext uri="{FF2B5EF4-FFF2-40B4-BE49-F238E27FC236}">
                <a16:creationId xmlns:a16="http://schemas.microsoft.com/office/drawing/2014/main" id="{AB6AFF23-A330-13B6-F66D-D4EE03626586}"/>
              </a:ext>
            </a:extLst>
          </p:cNvPr>
          <p:cNvCxnSpPr/>
          <p:nvPr/>
        </p:nvCxnSpPr>
        <p:spPr>
          <a:xfrm flipV="1">
            <a:off x="6471163" y="2981363"/>
            <a:ext cx="0" cy="359620"/>
          </a:xfrm>
          <a:prstGeom prst="line">
            <a:avLst/>
          </a:prstGeom>
          <a:ln w="12700">
            <a:solidFill>
              <a:srgbClr val="2E9A5F"/>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C61DEA0B-CA94-F3B7-63C9-0FA5EB2D31AA}"/>
              </a:ext>
            </a:extLst>
          </p:cNvPr>
          <p:cNvCxnSpPr>
            <a:cxnSpLocks/>
          </p:cNvCxnSpPr>
          <p:nvPr/>
        </p:nvCxnSpPr>
        <p:spPr>
          <a:xfrm>
            <a:off x="5878981" y="2802235"/>
            <a:ext cx="1332000" cy="0"/>
          </a:xfrm>
          <a:prstGeom prst="line">
            <a:avLst/>
          </a:prstGeom>
          <a:ln w="12700">
            <a:solidFill>
              <a:srgbClr val="2E9A5F"/>
            </a:solidFill>
          </a:ln>
        </p:spPr>
        <p:style>
          <a:lnRef idx="1">
            <a:schemeClr val="accent1"/>
          </a:lnRef>
          <a:fillRef idx="0">
            <a:schemeClr val="accent1"/>
          </a:fillRef>
          <a:effectRef idx="0">
            <a:schemeClr val="accent1"/>
          </a:effectRef>
          <a:fontRef idx="minor">
            <a:schemeClr val="tx1"/>
          </a:fontRef>
        </p:style>
      </p:cxnSp>
      <p:sp>
        <p:nvSpPr>
          <p:cNvPr id="44" name="Rechteck 43">
            <a:extLst>
              <a:ext uri="{FF2B5EF4-FFF2-40B4-BE49-F238E27FC236}">
                <a16:creationId xmlns:a16="http://schemas.microsoft.com/office/drawing/2014/main" id="{60201BCE-A0A5-1232-0C11-C8C6337FBBCF}"/>
              </a:ext>
            </a:extLst>
          </p:cNvPr>
          <p:cNvSpPr/>
          <p:nvPr/>
        </p:nvSpPr>
        <p:spPr>
          <a:xfrm>
            <a:off x="7510209" y="1564677"/>
            <a:ext cx="1324800" cy="1212013"/>
          </a:xfrm>
          <a:prstGeom prst="rect">
            <a:avLst/>
          </a:prstGeom>
          <a:solidFill>
            <a:schemeClr val="accent1">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 sz="12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Finales Testing und Cut over</a:t>
            </a:r>
            <a:endParaRPr kumimoji="0" lang="en-US"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endParaRPr>
          </a:p>
        </p:txBody>
      </p:sp>
      <p:cxnSp>
        <p:nvCxnSpPr>
          <p:cNvPr id="46" name="Gerade Verbindung 60">
            <a:extLst>
              <a:ext uri="{FF2B5EF4-FFF2-40B4-BE49-F238E27FC236}">
                <a16:creationId xmlns:a16="http://schemas.microsoft.com/office/drawing/2014/main" id="{49CB8B12-E465-BB42-7379-721203D03BEC}"/>
              </a:ext>
            </a:extLst>
          </p:cNvPr>
          <p:cNvCxnSpPr/>
          <p:nvPr/>
        </p:nvCxnSpPr>
        <p:spPr>
          <a:xfrm flipV="1">
            <a:off x="7629787" y="2984887"/>
            <a:ext cx="0" cy="359620"/>
          </a:xfrm>
          <a:prstGeom prst="line">
            <a:avLst/>
          </a:prstGeom>
          <a:ln w="12700">
            <a:solidFill>
              <a:srgbClr val="2E9A5F"/>
            </a:solidFill>
            <a:prstDash val="solid"/>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53BCE9A6-936E-C083-2F02-82279F1C35B7}"/>
              </a:ext>
            </a:extLst>
          </p:cNvPr>
          <p:cNvCxnSpPr>
            <a:cxnSpLocks/>
          </p:cNvCxnSpPr>
          <p:nvPr/>
        </p:nvCxnSpPr>
        <p:spPr>
          <a:xfrm>
            <a:off x="7510209" y="2805759"/>
            <a:ext cx="1332000" cy="0"/>
          </a:xfrm>
          <a:prstGeom prst="line">
            <a:avLst/>
          </a:prstGeom>
          <a:ln w="12700">
            <a:solidFill>
              <a:srgbClr val="2E9A5F"/>
            </a:solidFill>
          </a:ln>
        </p:spPr>
        <p:style>
          <a:lnRef idx="1">
            <a:schemeClr val="accent1"/>
          </a:lnRef>
          <a:fillRef idx="0">
            <a:schemeClr val="accent1"/>
          </a:fillRef>
          <a:effectRef idx="0">
            <a:schemeClr val="accent1"/>
          </a:effectRef>
          <a:fontRef idx="minor">
            <a:schemeClr val="tx1"/>
          </a:fontRef>
        </p:style>
      </p:cxnSp>
      <p:sp>
        <p:nvSpPr>
          <p:cNvPr id="12" name="Rechteck 11">
            <a:extLst>
              <a:ext uri="{FF2B5EF4-FFF2-40B4-BE49-F238E27FC236}">
                <a16:creationId xmlns:a16="http://schemas.microsoft.com/office/drawing/2014/main" id="{F5EF5451-37AA-F4D7-B4C1-5FE306D97B2D}"/>
              </a:ext>
            </a:extLst>
          </p:cNvPr>
          <p:cNvSpPr/>
          <p:nvPr/>
        </p:nvSpPr>
        <p:spPr>
          <a:xfrm>
            <a:off x="2045315" y="3466728"/>
            <a:ext cx="900619" cy="359619"/>
          </a:xfrm>
          <a:prstGeom prst="rect">
            <a:avLst/>
          </a:prstGeom>
          <a:solidFill>
            <a:schemeClr val="accent5"/>
          </a:solidFill>
          <a:ln>
            <a:solidFill>
              <a:srgbClr val="960F1E"/>
            </a:solid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 sz="1400" b="1" i="0" u="none" strike="noStrike" kern="1200" cap="none" spc="0" normalizeH="0" baseline="0" noProof="0" dirty="0">
                <a:ln>
                  <a:noFill/>
                </a:ln>
                <a:solidFill>
                  <a:srgbClr val="FFFFFF"/>
                </a:solidFill>
                <a:effectLst/>
                <a:uLnTx/>
                <a:uFillTx/>
                <a:latin typeface="Netto_Milla" panose="02010504010101010104" pitchFamily="50" charset="0"/>
                <a:ea typeface="+mn-ea"/>
                <a:cs typeface="+mn-cs"/>
              </a:rPr>
              <a:t>Feb</a:t>
            </a:r>
          </a:p>
        </p:txBody>
      </p:sp>
      <p:sp>
        <p:nvSpPr>
          <p:cNvPr id="17" name="Rechteck 16">
            <a:extLst>
              <a:ext uri="{FF2B5EF4-FFF2-40B4-BE49-F238E27FC236}">
                <a16:creationId xmlns:a16="http://schemas.microsoft.com/office/drawing/2014/main" id="{09531FC2-DCDA-D4ED-BE69-F4B84F29AEB3}"/>
              </a:ext>
            </a:extLst>
          </p:cNvPr>
          <p:cNvSpPr/>
          <p:nvPr/>
        </p:nvSpPr>
        <p:spPr>
          <a:xfrm>
            <a:off x="3108571" y="3466728"/>
            <a:ext cx="900619" cy="359619"/>
          </a:xfrm>
          <a:prstGeom prst="rect">
            <a:avLst/>
          </a:prstGeom>
          <a:solidFill>
            <a:schemeClr val="accent5"/>
          </a:solidFill>
          <a:ln>
            <a:solidFill>
              <a:srgbClr val="960F1E"/>
            </a:solid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 sz="1400" b="1" i="0" u="none" strike="noStrike" kern="1200" cap="none" spc="0" normalizeH="0" baseline="0" noProof="0" dirty="0">
                <a:ln>
                  <a:noFill/>
                </a:ln>
                <a:solidFill>
                  <a:srgbClr val="FFFFFF"/>
                </a:solidFill>
                <a:effectLst/>
                <a:uLnTx/>
                <a:uFillTx/>
                <a:latin typeface="Netto_Milla" panose="02010504010101010104" pitchFamily="50" charset="0"/>
                <a:ea typeface="+mn-ea"/>
                <a:cs typeface="+mn-cs"/>
              </a:rPr>
              <a:t>Mär</a:t>
            </a:r>
          </a:p>
        </p:txBody>
      </p:sp>
      <p:sp>
        <p:nvSpPr>
          <p:cNvPr id="27" name="Rechteck 26">
            <a:extLst>
              <a:ext uri="{FF2B5EF4-FFF2-40B4-BE49-F238E27FC236}">
                <a16:creationId xmlns:a16="http://schemas.microsoft.com/office/drawing/2014/main" id="{0DAE15C1-D895-A42A-D530-373842E91C54}"/>
              </a:ext>
            </a:extLst>
          </p:cNvPr>
          <p:cNvSpPr/>
          <p:nvPr/>
        </p:nvSpPr>
        <p:spPr>
          <a:xfrm>
            <a:off x="2703715" y="2992181"/>
            <a:ext cx="590178" cy="309630"/>
          </a:xfrm>
          <a:prstGeom prst="rect">
            <a:avLst/>
          </a:prstGeom>
          <a:solidFill>
            <a:schemeClr val="accent1">
              <a:lumMod val="40000"/>
              <a:lumOff val="60000"/>
            </a:schemeClr>
          </a:solidFill>
          <a:ln w="28575">
            <a:solidFill>
              <a:srgbClr val="960F1E"/>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 sz="12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IT 1</a:t>
            </a:r>
            <a:endParaRPr kumimoji="0" lang="en-US"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endParaRPr>
          </a:p>
        </p:txBody>
      </p:sp>
      <p:sp>
        <p:nvSpPr>
          <p:cNvPr id="29" name="Rechteck 28">
            <a:extLst>
              <a:ext uri="{FF2B5EF4-FFF2-40B4-BE49-F238E27FC236}">
                <a16:creationId xmlns:a16="http://schemas.microsoft.com/office/drawing/2014/main" id="{FEE4C303-4078-8006-CA57-8BE211B57BDE}"/>
              </a:ext>
            </a:extLst>
          </p:cNvPr>
          <p:cNvSpPr/>
          <p:nvPr/>
        </p:nvSpPr>
        <p:spPr>
          <a:xfrm>
            <a:off x="5232666" y="3466011"/>
            <a:ext cx="900617" cy="360040"/>
          </a:xfrm>
          <a:prstGeom prst="rect">
            <a:avLst/>
          </a:prstGeom>
          <a:solidFill>
            <a:srgbClr val="2E9A5F"/>
          </a:solidFill>
          <a:ln w="3175">
            <a:solidFill>
              <a:srgbClr val="2E9A5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 sz="1400" b="1" i="0" u="none" strike="noStrike" kern="1200" cap="none" spc="0" normalizeH="0" baseline="0" noProof="0" dirty="0">
                <a:ln>
                  <a:noFill/>
                </a:ln>
                <a:solidFill>
                  <a:srgbClr val="FFFFFF"/>
                </a:solidFill>
                <a:effectLst/>
                <a:uLnTx/>
                <a:uFillTx/>
                <a:latin typeface="Netto_Milla" panose="02010504010101010104" pitchFamily="50" charset="0"/>
                <a:ea typeface="+mn-ea"/>
                <a:cs typeface="+mn-cs"/>
              </a:rPr>
              <a:t>Mai</a:t>
            </a:r>
          </a:p>
        </p:txBody>
      </p:sp>
      <p:sp>
        <p:nvSpPr>
          <p:cNvPr id="31" name="Rechteck 30">
            <a:extLst>
              <a:ext uri="{FF2B5EF4-FFF2-40B4-BE49-F238E27FC236}">
                <a16:creationId xmlns:a16="http://schemas.microsoft.com/office/drawing/2014/main" id="{23572A11-D852-FDB0-8DB5-E1944A3AB07F}"/>
              </a:ext>
            </a:extLst>
          </p:cNvPr>
          <p:cNvSpPr/>
          <p:nvPr/>
        </p:nvSpPr>
        <p:spPr>
          <a:xfrm>
            <a:off x="6293505" y="3466011"/>
            <a:ext cx="1683987" cy="360040"/>
          </a:xfrm>
          <a:prstGeom prst="rect">
            <a:avLst/>
          </a:prstGeom>
          <a:solidFill>
            <a:srgbClr val="2E9A5F"/>
          </a:solidFill>
          <a:ln w="3175">
            <a:solidFill>
              <a:srgbClr val="2E9A5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 sz="1400" b="1" i="0" u="none" strike="noStrike" kern="1200" cap="none" spc="0" normalizeH="0" baseline="0" noProof="0" dirty="0">
                <a:ln>
                  <a:noFill/>
                </a:ln>
                <a:solidFill>
                  <a:srgbClr val="FFFFFF"/>
                </a:solidFill>
                <a:effectLst/>
                <a:uLnTx/>
                <a:uFillTx/>
                <a:latin typeface="Netto_Milla" panose="02010504010101010104" pitchFamily="50" charset="0"/>
                <a:ea typeface="+mn-ea"/>
                <a:cs typeface="+mn-cs"/>
              </a:rPr>
              <a:t>Jun</a:t>
            </a:r>
          </a:p>
        </p:txBody>
      </p:sp>
      <p:sp>
        <p:nvSpPr>
          <p:cNvPr id="40" name="Rechteck 39">
            <a:extLst>
              <a:ext uri="{FF2B5EF4-FFF2-40B4-BE49-F238E27FC236}">
                <a16:creationId xmlns:a16="http://schemas.microsoft.com/office/drawing/2014/main" id="{CF441947-85EB-56CB-EA50-00E94216B9D9}"/>
              </a:ext>
            </a:extLst>
          </p:cNvPr>
          <p:cNvSpPr/>
          <p:nvPr/>
        </p:nvSpPr>
        <p:spPr>
          <a:xfrm>
            <a:off x="5229462" y="3949605"/>
            <a:ext cx="1571656" cy="309630"/>
          </a:xfrm>
          <a:prstGeom prst="rect">
            <a:avLst/>
          </a:prstGeom>
          <a:solidFill>
            <a:schemeClr val="accent1">
              <a:lumMod val="40000"/>
              <a:lumOff val="60000"/>
            </a:schemeClr>
          </a:solidFill>
          <a:ln w="28575">
            <a:solidFill>
              <a:srgbClr val="2E9A5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 sz="12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Training</a:t>
            </a:r>
            <a:endParaRPr kumimoji="0" lang="en-US"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endParaRPr>
          </a:p>
        </p:txBody>
      </p:sp>
      <p:cxnSp>
        <p:nvCxnSpPr>
          <p:cNvPr id="49" name="Gerader Verbinder 48">
            <a:extLst>
              <a:ext uri="{FF2B5EF4-FFF2-40B4-BE49-F238E27FC236}">
                <a16:creationId xmlns:a16="http://schemas.microsoft.com/office/drawing/2014/main" id="{5557B300-8ED6-C237-22A2-4CD8C4F4D634}"/>
              </a:ext>
            </a:extLst>
          </p:cNvPr>
          <p:cNvCxnSpPr>
            <a:cxnSpLocks/>
          </p:cNvCxnSpPr>
          <p:nvPr/>
        </p:nvCxnSpPr>
        <p:spPr>
          <a:xfrm>
            <a:off x="8198232" y="4369638"/>
            <a:ext cx="1296000" cy="0"/>
          </a:xfrm>
          <a:prstGeom prst="line">
            <a:avLst/>
          </a:prstGeom>
          <a:ln w="12700">
            <a:solidFill>
              <a:srgbClr val="224057"/>
            </a:solidFill>
          </a:ln>
        </p:spPr>
        <p:style>
          <a:lnRef idx="1">
            <a:schemeClr val="accent1"/>
          </a:lnRef>
          <a:fillRef idx="0">
            <a:schemeClr val="accent1"/>
          </a:fillRef>
          <a:effectRef idx="0">
            <a:schemeClr val="accent1"/>
          </a:effectRef>
          <a:fontRef idx="minor">
            <a:schemeClr val="tx1"/>
          </a:fontRef>
        </p:style>
      </p:cxnSp>
      <p:sp>
        <p:nvSpPr>
          <p:cNvPr id="50" name="Rechteck 49">
            <a:extLst>
              <a:ext uri="{FF2B5EF4-FFF2-40B4-BE49-F238E27FC236}">
                <a16:creationId xmlns:a16="http://schemas.microsoft.com/office/drawing/2014/main" id="{9FDF4008-76AD-76A4-9B68-C1B9D26D7852}"/>
              </a:ext>
            </a:extLst>
          </p:cNvPr>
          <p:cNvSpPr/>
          <p:nvPr/>
        </p:nvSpPr>
        <p:spPr>
          <a:xfrm>
            <a:off x="9289026" y="3457969"/>
            <a:ext cx="900618" cy="360040"/>
          </a:xfrm>
          <a:prstGeom prst="rect">
            <a:avLst/>
          </a:prstGeom>
          <a:solidFill>
            <a:srgbClr val="224057"/>
          </a:solidFill>
          <a:ln w="3175">
            <a:solidFill>
              <a:srgbClr val="22405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 sz="1400" b="1" i="0" u="none" strike="noStrike" kern="1200" cap="none" spc="0" normalizeH="0" baseline="0" noProof="0" dirty="0">
                <a:ln>
                  <a:noFill/>
                </a:ln>
                <a:solidFill>
                  <a:srgbClr val="FFFFFF"/>
                </a:solidFill>
                <a:effectLst/>
                <a:uLnTx/>
                <a:uFillTx/>
                <a:latin typeface="Netto_Milla" panose="02010504010101010104" pitchFamily="50" charset="0"/>
                <a:ea typeface="+mn-ea"/>
                <a:cs typeface="+mn-cs"/>
              </a:rPr>
              <a:t>Aug</a:t>
            </a:r>
          </a:p>
        </p:txBody>
      </p:sp>
      <p:sp>
        <p:nvSpPr>
          <p:cNvPr id="51" name="Rechteck 50">
            <a:extLst>
              <a:ext uri="{FF2B5EF4-FFF2-40B4-BE49-F238E27FC236}">
                <a16:creationId xmlns:a16="http://schemas.microsoft.com/office/drawing/2014/main" id="{7CC8940B-E1CD-2589-F113-61ACA4383942}"/>
              </a:ext>
            </a:extLst>
          </p:cNvPr>
          <p:cNvSpPr/>
          <p:nvPr/>
        </p:nvSpPr>
        <p:spPr>
          <a:xfrm>
            <a:off x="10349865" y="3472097"/>
            <a:ext cx="900618" cy="360040"/>
          </a:xfrm>
          <a:prstGeom prst="rect">
            <a:avLst/>
          </a:prstGeom>
          <a:solidFill>
            <a:srgbClr val="224057"/>
          </a:solidFill>
          <a:ln w="3175">
            <a:solidFill>
              <a:srgbClr val="22405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 sz="1400" b="1" i="0" u="none" strike="noStrike" kern="1200" cap="none" spc="0" normalizeH="0" baseline="0" noProof="0" dirty="0">
                <a:ln>
                  <a:noFill/>
                </a:ln>
                <a:solidFill>
                  <a:srgbClr val="FFFFFF"/>
                </a:solidFill>
                <a:effectLst/>
                <a:uLnTx/>
                <a:uFillTx/>
                <a:latin typeface="Netto_Milla" panose="02010504010101010104" pitchFamily="50" charset="0"/>
                <a:ea typeface="+mn-ea"/>
                <a:cs typeface="+mn-cs"/>
              </a:rPr>
              <a:t>Sep</a:t>
            </a:r>
          </a:p>
        </p:txBody>
      </p:sp>
      <p:sp>
        <p:nvSpPr>
          <p:cNvPr id="53" name="Rechteck 52">
            <a:extLst>
              <a:ext uri="{FF2B5EF4-FFF2-40B4-BE49-F238E27FC236}">
                <a16:creationId xmlns:a16="http://schemas.microsoft.com/office/drawing/2014/main" id="{1C324D17-B8D8-44F9-356E-17BBF3F60B6F}"/>
              </a:ext>
            </a:extLst>
          </p:cNvPr>
          <p:cNvSpPr/>
          <p:nvPr/>
        </p:nvSpPr>
        <p:spPr>
          <a:xfrm>
            <a:off x="8444918" y="3958626"/>
            <a:ext cx="1744719" cy="309630"/>
          </a:xfrm>
          <a:prstGeom prst="rect">
            <a:avLst/>
          </a:prstGeom>
          <a:solidFill>
            <a:schemeClr val="accent1">
              <a:lumMod val="40000"/>
              <a:lumOff val="60000"/>
            </a:schemeClr>
          </a:solidFill>
          <a:ln w="28575">
            <a:solidFill>
              <a:srgbClr val="22405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de" sz="1200" b="1"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Hyper-care</a:t>
            </a:r>
            <a:endParaRPr kumimoji="0" lang="en-US"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2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endParaRPr>
          </a:p>
        </p:txBody>
      </p:sp>
      <p:pic>
        <p:nvPicPr>
          <p:cNvPr id="2050" name="Picture 2" descr="Jobs at alliantis GmbH | JOIN">
            <a:extLst>
              <a:ext uri="{FF2B5EF4-FFF2-40B4-BE49-F238E27FC236}">
                <a16:creationId xmlns:a16="http://schemas.microsoft.com/office/drawing/2014/main" id="{9295E22C-133C-C16E-3EF0-7B30A82909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862" y="5431957"/>
            <a:ext cx="761994" cy="761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44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4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1"/>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P spid="3" grpId="0" animBg="1"/>
      <p:bldP spid="38" grpId="0" animBg="1"/>
      <p:bldP spid="41" grpId="0" animBg="1"/>
      <p:bldP spid="52" grpId="0" animBg="1"/>
      <p:bldP spid="61" grpId="0" animBg="1"/>
      <p:bldP spid="67" grpId="0" animBg="1"/>
      <p:bldP spid="5" grpId="0" animBg="1"/>
      <p:bldP spid="7" grpId="0" animBg="1"/>
      <p:bldP spid="6" grpId="0" animBg="1"/>
      <p:bldP spid="11" grpId="0" animBg="1"/>
      <p:bldP spid="20" grpId="0" animBg="1"/>
      <p:bldP spid="34" grpId="0" animBg="1"/>
      <p:bldP spid="44" grpId="0" animBg="1"/>
      <p:bldP spid="12" grpId="0" animBg="1"/>
      <p:bldP spid="17" grpId="0" animBg="1"/>
      <p:bldP spid="27" grpId="0" animBg="1"/>
      <p:bldP spid="29" grpId="0" animBg="1"/>
      <p:bldP spid="31" grpId="0" animBg="1"/>
      <p:bldP spid="40" grpId="0" animBg="1"/>
      <p:bldP spid="50" grpId="0" animBg="1"/>
      <p:bldP spid="51" grpId="0" animBg="1"/>
      <p:bldP spid="5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4CE32-15A6-E412-DA95-0E80852DD03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57729B4-2CEB-3AF7-1786-F48B853D862A}"/>
              </a:ext>
            </a:extLst>
          </p:cNvPr>
          <p:cNvSpPr>
            <a:spLocks noGrp="1"/>
          </p:cNvSpPr>
          <p:nvPr>
            <p:ph type="title"/>
          </p:nvPr>
        </p:nvSpPr>
        <p:spPr/>
        <p:txBody>
          <a:bodyPr/>
          <a:lstStyle/>
          <a:p>
            <a:r>
              <a:rPr lang="de" b="0" dirty="0">
                <a:latin typeface="Netto_Milla" panose="02010504010101010104" pitchFamily="50" charset="0"/>
              </a:rPr>
              <a:t>Ist das Gras auf der anderen Seite wirklich grüner?</a:t>
            </a:r>
            <a:br>
              <a:rPr lang="en-US" noProof="0">
                <a:latin typeface="Netto_Milla" panose="02010504010101010104" pitchFamily="50" charset="0"/>
              </a:rPr>
            </a:br>
            <a:r>
              <a:rPr lang="de">
                <a:latin typeface="Netto_Milla" panose="02010504010101010104" pitchFamily="50" charset="0"/>
              </a:rPr>
              <a:t>Pionier-Arbeit</a:t>
            </a:r>
            <a:endParaRPr lang="de" noProof="0" dirty="0">
              <a:latin typeface="Netto_Milla" panose="02010504010101010104" pitchFamily="50" charset="0"/>
            </a:endParaRPr>
          </a:p>
        </p:txBody>
      </p:sp>
      <p:sp>
        <p:nvSpPr>
          <p:cNvPr id="3" name="Textfeld 2">
            <a:extLst>
              <a:ext uri="{FF2B5EF4-FFF2-40B4-BE49-F238E27FC236}">
                <a16:creationId xmlns:a16="http://schemas.microsoft.com/office/drawing/2014/main" id="{E0F2A964-19BB-6F32-1E2F-F96B48ADC691}"/>
              </a:ext>
            </a:extLst>
          </p:cNvPr>
          <p:cNvSpPr txBox="1"/>
          <p:nvPr/>
        </p:nvSpPr>
        <p:spPr>
          <a:xfrm>
            <a:off x="419450" y="1610686"/>
            <a:ext cx="4504888" cy="3909270"/>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Der Wechsel von SAP SF Recruiting zu SmartRecruiters bedeutet: Prozessveränderungen und </a:t>
            </a:r>
            <a:r>
              <a:rPr kumimoji="0" lang="de-DE" sz="1800" b="0" i="0" u="none" strike="noStrike" kern="1200" cap="none" spc="0" normalizeH="0" baseline="0" noProof="0" dirty="0" err="1">
                <a:ln>
                  <a:noFill/>
                </a:ln>
                <a:solidFill>
                  <a:srgbClr val="002D64"/>
                </a:solidFill>
                <a:effectLst/>
                <a:uLnTx/>
                <a:uFillTx/>
                <a:latin typeface="Netto_Milla" panose="02010504010101010104" pitchFamily="50" charset="0"/>
                <a:ea typeface="+mn-ea"/>
                <a:cs typeface="+mn-cs"/>
              </a:rPr>
              <a:t>Mind</a:t>
            </a:r>
            <a:r>
              <a:rPr kumimoji="0" lang="de-DE" sz="18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-Shift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SR ist auf Kollaboration und Transparenz ausgelegt, SF auf vielschichtige Berechtigungsstrukturen</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Bertelsmann ist einer der ersten Kunden, der von SF zu SR wechselt</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Viele Themen sind noch nicht bearbeitet und wir bereiten gemeinsam mit SR und SAP die Migration – auch für andere Kunden – vor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Enger Austausch mit Produkt Teams neben </a:t>
            </a:r>
            <a:r>
              <a:rPr kumimoji="0" lang="de-DE" sz="1800" b="0" i="0" u="none" strike="noStrike" kern="1200" cap="none" spc="0" normalizeH="0" baseline="0" noProof="0">
                <a:ln>
                  <a:noFill/>
                </a:ln>
                <a:solidFill>
                  <a:srgbClr val="002D64"/>
                </a:solidFill>
                <a:effectLst/>
                <a:uLnTx/>
                <a:uFillTx/>
                <a:latin typeface="Netto_Milla" panose="02010504010101010104" pitchFamily="50" charset="0"/>
                <a:ea typeface="+mn-ea"/>
                <a:cs typeface="+mn-cs"/>
              </a:rPr>
              <a:t>dem Projekt </a:t>
            </a:r>
            <a:endParaRPr kumimoji="0" lang="de-DE" sz="18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de-DE" sz="18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endParaRPr>
          </a:p>
        </p:txBody>
      </p:sp>
      <p:pic>
        <p:nvPicPr>
          <p:cNvPr id="5" name="Grafik 4">
            <a:extLst>
              <a:ext uri="{FF2B5EF4-FFF2-40B4-BE49-F238E27FC236}">
                <a16:creationId xmlns:a16="http://schemas.microsoft.com/office/drawing/2014/main" id="{2F5A6914-158E-242D-24AF-D14D20F3B8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8954" y="1610686"/>
            <a:ext cx="6488084" cy="4325389"/>
          </a:xfrm>
          <a:prstGeom prst="rect">
            <a:avLst/>
          </a:prstGeom>
        </p:spPr>
      </p:pic>
    </p:spTree>
    <p:extLst>
      <p:ext uri="{BB962C8B-B14F-4D97-AF65-F5344CB8AC3E}">
        <p14:creationId xmlns:p14="http://schemas.microsoft.com/office/powerpoint/2010/main" val="571893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4E506-3AAD-F792-26B6-82F018E37B00}"/>
            </a:ext>
          </a:extLst>
        </p:cNvPr>
        <p:cNvGrpSpPr/>
        <p:nvPr/>
      </p:nvGrpSpPr>
      <p:grpSpPr>
        <a:xfrm>
          <a:off x="0" y="0"/>
          <a:ext cx="0" cy="0"/>
          <a:chOff x="0" y="0"/>
          <a:chExt cx="0" cy="0"/>
        </a:xfrm>
      </p:grpSpPr>
      <p:sp>
        <p:nvSpPr>
          <p:cNvPr id="3" name="Rechteck 2">
            <a:extLst>
              <a:ext uri="{FF2B5EF4-FFF2-40B4-BE49-F238E27FC236}">
                <a16:creationId xmlns:a16="http://schemas.microsoft.com/office/drawing/2014/main" id="{D24B1659-C272-33F4-BE9E-2E805B5BACC0}"/>
              </a:ext>
            </a:extLst>
          </p:cNvPr>
          <p:cNvSpPr/>
          <p:nvPr/>
        </p:nvSpPr>
        <p:spPr>
          <a:xfrm>
            <a:off x="549421" y="2470284"/>
            <a:ext cx="4895576" cy="2326855"/>
          </a:xfrm>
          <a:prstGeom prst="rect">
            <a:avLst/>
          </a:prstGeom>
          <a:ln w="19050">
            <a:solidFill>
              <a:srgbClr val="002D64"/>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What you see is what you get</a:t>
            </a:r>
          </a:p>
        </p:txBody>
      </p:sp>
      <p:sp>
        <p:nvSpPr>
          <p:cNvPr id="2" name="Titel 1">
            <a:extLst>
              <a:ext uri="{FF2B5EF4-FFF2-40B4-BE49-F238E27FC236}">
                <a16:creationId xmlns:a16="http://schemas.microsoft.com/office/drawing/2014/main" id="{412A1003-6DC2-2F48-90B7-AE2A91714F31}"/>
              </a:ext>
            </a:extLst>
          </p:cNvPr>
          <p:cNvSpPr>
            <a:spLocks noGrp="1"/>
          </p:cNvSpPr>
          <p:nvPr>
            <p:ph type="title"/>
          </p:nvPr>
        </p:nvSpPr>
        <p:spPr/>
        <p:txBody>
          <a:bodyPr/>
          <a:lstStyle/>
          <a:p>
            <a:r>
              <a:rPr lang="de" b="0" dirty="0">
                <a:latin typeface="Netto_Milla" panose="02010504010101010104" pitchFamily="50" charset="0"/>
              </a:rPr>
              <a:t>Ist das Gras auf der anderen Seite wirklich grüner?</a:t>
            </a:r>
            <a:br>
              <a:rPr lang="de" b="0" dirty="0">
                <a:latin typeface="Netto_Milla" panose="02010504010101010104" pitchFamily="50" charset="0"/>
              </a:rPr>
            </a:br>
            <a:r>
              <a:rPr lang="de" dirty="0">
                <a:latin typeface="Netto_Milla" panose="02010504010101010104" pitchFamily="50" charset="0"/>
              </a:rPr>
              <a:t>Unsere größten Learnings – so far </a:t>
            </a:r>
            <a:endParaRPr lang="de" noProof="0" dirty="0">
              <a:latin typeface="Netto_Milla" panose="02010504010101010104" pitchFamily="50" charset="0"/>
            </a:endParaRPr>
          </a:p>
        </p:txBody>
      </p:sp>
      <p:pic>
        <p:nvPicPr>
          <p:cNvPr id="6" name="Grafik 5">
            <a:extLst>
              <a:ext uri="{FF2B5EF4-FFF2-40B4-BE49-F238E27FC236}">
                <a16:creationId xmlns:a16="http://schemas.microsoft.com/office/drawing/2014/main" id="{902E8FBD-733B-3BDA-4B52-986EB47C19B8}"/>
              </a:ext>
            </a:extLst>
          </p:cNvPr>
          <p:cNvPicPr>
            <a:picLocks noChangeAspect="1"/>
          </p:cNvPicPr>
          <p:nvPr/>
        </p:nvPicPr>
        <p:blipFill>
          <a:blip r:embed="rId3"/>
          <a:stretch>
            <a:fillRect/>
          </a:stretch>
        </p:blipFill>
        <p:spPr>
          <a:xfrm>
            <a:off x="7040438" y="1946183"/>
            <a:ext cx="4816011" cy="3210674"/>
          </a:xfrm>
          <a:prstGeom prst="rect">
            <a:avLst/>
          </a:prstGeom>
        </p:spPr>
      </p:pic>
    </p:spTree>
    <p:extLst>
      <p:ext uri="{BB962C8B-B14F-4D97-AF65-F5344CB8AC3E}">
        <p14:creationId xmlns:p14="http://schemas.microsoft.com/office/powerpoint/2010/main" val="5036591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C231F-4AD1-D8A7-7A29-87E6DD35B52D}"/>
            </a:ext>
          </a:extLst>
        </p:cNvPr>
        <p:cNvGrpSpPr/>
        <p:nvPr/>
      </p:nvGrpSpPr>
      <p:grpSpPr>
        <a:xfrm>
          <a:off x="0" y="0"/>
          <a:ext cx="0" cy="0"/>
          <a:chOff x="0" y="0"/>
          <a:chExt cx="0" cy="0"/>
        </a:xfrm>
      </p:grpSpPr>
      <p:pic>
        <p:nvPicPr>
          <p:cNvPr id="11" name="Grafik 10">
            <a:extLst>
              <a:ext uri="{FF2B5EF4-FFF2-40B4-BE49-F238E27FC236}">
                <a16:creationId xmlns:a16="http://schemas.microsoft.com/office/drawing/2014/main" id="{1429C8C2-84CE-C182-0473-A3BA1F131175}"/>
              </a:ext>
            </a:extLst>
          </p:cNvPr>
          <p:cNvPicPr>
            <a:picLocks noChangeAspect="1"/>
          </p:cNvPicPr>
          <p:nvPr/>
        </p:nvPicPr>
        <p:blipFill>
          <a:blip r:embed="rId3"/>
          <a:stretch>
            <a:fillRect/>
          </a:stretch>
        </p:blipFill>
        <p:spPr>
          <a:xfrm>
            <a:off x="7040437" y="1946183"/>
            <a:ext cx="4816011" cy="3210674"/>
          </a:xfrm>
          <a:prstGeom prst="rect">
            <a:avLst/>
          </a:prstGeom>
        </p:spPr>
      </p:pic>
      <p:sp>
        <p:nvSpPr>
          <p:cNvPr id="2" name="Titel 1">
            <a:extLst>
              <a:ext uri="{FF2B5EF4-FFF2-40B4-BE49-F238E27FC236}">
                <a16:creationId xmlns:a16="http://schemas.microsoft.com/office/drawing/2014/main" id="{81EF98A7-614D-1148-3CE5-C2AC2EEF79E5}"/>
              </a:ext>
            </a:extLst>
          </p:cNvPr>
          <p:cNvSpPr>
            <a:spLocks noGrp="1"/>
          </p:cNvSpPr>
          <p:nvPr>
            <p:ph type="title"/>
          </p:nvPr>
        </p:nvSpPr>
        <p:spPr/>
        <p:txBody>
          <a:bodyPr/>
          <a:lstStyle/>
          <a:p>
            <a:r>
              <a:rPr lang="de" b="0" dirty="0">
                <a:latin typeface="Netto_Milla" panose="02010504010101010104" pitchFamily="50" charset="0"/>
              </a:rPr>
              <a:t>Ist das Gras auf der anderen Seite wirklich grüner?</a:t>
            </a:r>
            <a:br>
              <a:rPr lang="de" b="0" dirty="0">
                <a:latin typeface="Netto_Milla" panose="02010504010101010104" pitchFamily="50" charset="0"/>
              </a:rPr>
            </a:br>
            <a:r>
              <a:rPr lang="de" dirty="0">
                <a:latin typeface="Netto_Milla" panose="02010504010101010104" pitchFamily="50" charset="0"/>
              </a:rPr>
              <a:t>Unsere größten Learnings – so far </a:t>
            </a:r>
            <a:endParaRPr lang="de" noProof="0" dirty="0">
              <a:latin typeface="Netto_Milla" panose="02010504010101010104" pitchFamily="50" charset="0"/>
            </a:endParaRPr>
          </a:p>
        </p:txBody>
      </p:sp>
      <p:sp>
        <p:nvSpPr>
          <p:cNvPr id="9" name="Rechteck 8">
            <a:extLst>
              <a:ext uri="{FF2B5EF4-FFF2-40B4-BE49-F238E27FC236}">
                <a16:creationId xmlns:a16="http://schemas.microsoft.com/office/drawing/2014/main" id="{64E4786B-50A0-78BF-0F8E-CDCE14685AC1}"/>
              </a:ext>
            </a:extLst>
          </p:cNvPr>
          <p:cNvSpPr/>
          <p:nvPr/>
        </p:nvSpPr>
        <p:spPr>
          <a:xfrm>
            <a:off x="549421" y="2470284"/>
            <a:ext cx="4895576" cy="2326855"/>
          </a:xfrm>
          <a:prstGeom prst="rect">
            <a:avLst/>
          </a:prstGeom>
          <a:ln w="19050">
            <a:solidFill>
              <a:srgbClr val="002D64"/>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 sz="20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Pragmatische Zusammenarbeit intern und extern</a:t>
            </a:r>
          </a:p>
        </p:txBody>
      </p:sp>
    </p:spTree>
    <p:extLst>
      <p:ext uri="{BB962C8B-B14F-4D97-AF65-F5344CB8AC3E}">
        <p14:creationId xmlns:p14="http://schemas.microsoft.com/office/powerpoint/2010/main" val="14844304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78893-04C7-78B5-CC6A-0F6F87F45AB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6BA0A74-265E-0DA2-BF86-4F1A98A9DC4F}"/>
              </a:ext>
            </a:extLst>
          </p:cNvPr>
          <p:cNvSpPr>
            <a:spLocks noGrp="1"/>
          </p:cNvSpPr>
          <p:nvPr>
            <p:ph type="title"/>
          </p:nvPr>
        </p:nvSpPr>
        <p:spPr/>
        <p:txBody>
          <a:bodyPr/>
          <a:lstStyle/>
          <a:p>
            <a:r>
              <a:rPr lang="de" b="0" dirty="0">
                <a:latin typeface="Netto_Milla" panose="02010504010101010104" pitchFamily="50" charset="0"/>
              </a:rPr>
              <a:t>Ist das Gras auf der anderen Seite wirklich grüner?</a:t>
            </a:r>
            <a:br>
              <a:rPr lang="de" b="0" dirty="0">
                <a:latin typeface="Netto_Milla" panose="02010504010101010104" pitchFamily="50" charset="0"/>
              </a:rPr>
            </a:br>
            <a:r>
              <a:rPr lang="de" dirty="0">
                <a:latin typeface="Netto_Milla" panose="02010504010101010104" pitchFamily="50" charset="0"/>
              </a:rPr>
              <a:t>Unsere größten Learnings – so far </a:t>
            </a:r>
            <a:endParaRPr lang="de" noProof="0" dirty="0">
              <a:latin typeface="Netto_Milla" panose="02010504010101010104" pitchFamily="50" charset="0"/>
            </a:endParaRPr>
          </a:p>
        </p:txBody>
      </p:sp>
      <p:sp>
        <p:nvSpPr>
          <p:cNvPr id="3" name="Rechteck 2">
            <a:extLst>
              <a:ext uri="{FF2B5EF4-FFF2-40B4-BE49-F238E27FC236}">
                <a16:creationId xmlns:a16="http://schemas.microsoft.com/office/drawing/2014/main" id="{121F8C25-9984-81DD-8B18-799BA22B760B}"/>
              </a:ext>
            </a:extLst>
          </p:cNvPr>
          <p:cNvSpPr/>
          <p:nvPr/>
        </p:nvSpPr>
        <p:spPr>
          <a:xfrm>
            <a:off x="549421" y="2470284"/>
            <a:ext cx="4895576" cy="2326855"/>
          </a:xfrm>
          <a:prstGeom prst="rect">
            <a:avLst/>
          </a:prstGeom>
          <a:ln w="19050">
            <a:solidFill>
              <a:srgbClr val="002D64"/>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Unerwartete Challenges: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rPr>
              <a:t>Instanz-Name / Lokalisierung</a:t>
            </a:r>
            <a:endParaRPr kumimoji="0" lang="de" sz="2000" b="0" i="0" u="none" strike="noStrike" kern="1200" cap="none" spc="0" normalizeH="0" baseline="0" noProof="0" dirty="0">
              <a:ln>
                <a:noFill/>
              </a:ln>
              <a:solidFill>
                <a:srgbClr val="002D64"/>
              </a:solidFill>
              <a:effectLst/>
              <a:uLnTx/>
              <a:uFillTx/>
              <a:latin typeface="Netto_Milla" panose="02010504010101010104" pitchFamily="50" charset="0"/>
              <a:ea typeface="+mn-ea"/>
              <a:cs typeface="+mn-cs"/>
            </a:endParaRPr>
          </a:p>
        </p:txBody>
      </p:sp>
      <p:pic>
        <p:nvPicPr>
          <p:cNvPr id="10" name="Grafik 9">
            <a:extLst>
              <a:ext uri="{FF2B5EF4-FFF2-40B4-BE49-F238E27FC236}">
                <a16:creationId xmlns:a16="http://schemas.microsoft.com/office/drawing/2014/main" id="{071D12FA-8F92-EC21-85AB-DF0C1864FC48}"/>
              </a:ext>
            </a:extLst>
          </p:cNvPr>
          <p:cNvPicPr>
            <a:picLocks noChangeAspect="1"/>
          </p:cNvPicPr>
          <p:nvPr/>
        </p:nvPicPr>
        <p:blipFill>
          <a:blip r:embed="rId3"/>
          <a:stretch>
            <a:fillRect/>
          </a:stretch>
        </p:blipFill>
        <p:spPr>
          <a:xfrm>
            <a:off x="7040437" y="1946183"/>
            <a:ext cx="4816012" cy="3210675"/>
          </a:xfrm>
          <a:prstGeom prst="rect">
            <a:avLst/>
          </a:prstGeom>
        </p:spPr>
      </p:pic>
    </p:spTree>
    <p:extLst>
      <p:ext uri="{BB962C8B-B14F-4D97-AF65-F5344CB8AC3E}">
        <p14:creationId xmlns:p14="http://schemas.microsoft.com/office/powerpoint/2010/main" val="3387367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B91D3-7820-863D-CEC7-874E86CDE8F3}"/>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92386855-68D2-7145-0FD9-1922CC4C084F}"/>
              </a:ext>
            </a:extLst>
          </p:cNvPr>
          <p:cNvSpPr>
            <a:spLocks noGrp="1"/>
          </p:cNvSpPr>
          <p:nvPr>
            <p:ph type="title"/>
          </p:nvPr>
        </p:nvSpPr>
        <p:spPr>
          <a:xfrm>
            <a:off x="623392" y="722251"/>
            <a:ext cx="10873208" cy="1350434"/>
          </a:xfrm>
        </p:spPr>
        <p:txBody>
          <a:bodyPr>
            <a:normAutofit fontScale="90000"/>
          </a:bodyPr>
          <a:lstStyle/>
          <a:p>
            <a:br>
              <a:rPr lang="de" sz="3600" b="1" dirty="0">
                <a:latin typeface="Netto_Milla" panose="02010504010101010104" pitchFamily="50" charset="0"/>
              </a:rPr>
            </a:br>
            <a:br>
              <a:rPr lang="de" sz="3600" b="1" dirty="0">
                <a:latin typeface="Netto_Milla" panose="02010504010101010104" pitchFamily="50" charset="0"/>
              </a:rPr>
            </a:br>
            <a:r>
              <a:rPr lang="de" sz="3600" b="1" dirty="0">
                <a:latin typeface="Netto_Milla" panose="02010504010101010104" pitchFamily="50" charset="0"/>
              </a:rPr>
              <a:t>Vielen Dank! Fragen?</a:t>
            </a:r>
            <a:endParaRPr lang="de-DE" dirty="0"/>
          </a:p>
        </p:txBody>
      </p:sp>
      <p:sp>
        <p:nvSpPr>
          <p:cNvPr id="5" name="Titel 2">
            <a:extLst>
              <a:ext uri="{FF2B5EF4-FFF2-40B4-BE49-F238E27FC236}">
                <a16:creationId xmlns:a16="http://schemas.microsoft.com/office/drawing/2014/main" id="{BFF44EEA-5FF7-7CC3-B0FA-26C017140717}"/>
              </a:ext>
            </a:extLst>
          </p:cNvPr>
          <p:cNvSpPr txBox="1">
            <a:spLocks/>
          </p:cNvSpPr>
          <p:nvPr/>
        </p:nvSpPr>
        <p:spPr>
          <a:xfrm>
            <a:off x="623392" y="4859739"/>
            <a:ext cx="9844774" cy="792088"/>
          </a:xfrm>
          <a:prstGeom prst="rect">
            <a:avLst/>
          </a:prstGeom>
        </p:spPr>
        <p:txBody>
          <a:bodyPr vert="horz" wrap="square" lIns="0" tIns="0" rIns="0" bIns="0" rtlCol="0" anchor="t">
            <a:normAutofit fontScale="97500"/>
          </a:bodyPr>
          <a:lstStyle>
            <a:lvl1pPr algn="l" defTabSz="914400" rtl="0" eaLnBrk="1" latinLnBrk="0" hangingPunct="1">
              <a:lnSpc>
                <a:spcPct val="90000"/>
              </a:lnSpc>
              <a:spcBef>
                <a:spcPct val="0"/>
              </a:spcBef>
              <a:buNone/>
              <a:defRPr sz="3500" b="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 sz="1800" b="0" i="0" u="none" strike="noStrike" kern="1200" cap="none" spc="0" normalizeH="0" baseline="0" noProof="0" dirty="0">
                <a:ln>
                  <a:noFill/>
                </a:ln>
                <a:solidFill>
                  <a:srgbClr val="FFFFFF"/>
                </a:solidFill>
                <a:effectLst/>
                <a:uLnTx/>
                <a:uFillTx/>
                <a:latin typeface="Netto_Milla" panose="02010504010101010104" pitchFamily="50" charset="0"/>
                <a:ea typeface="+mj-ea"/>
                <a:cs typeface="+mj-cs"/>
              </a:rPr>
              <a:t>Stand 25.02.2026</a:t>
            </a:r>
          </a:p>
          <a:p>
            <a:pPr marL="0" marR="0" lvl="0" indent="0" algn="l" defTabSz="914400" rtl="0" eaLnBrk="1" fontAlgn="auto" latinLnBrk="0" hangingPunct="1">
              <a:lnSpc>
                <a:spcPct val="170000"/>
              </a:lnSpc>
              <a:spcBef>
                <a:spcPct val="0"/>
              </a:spcBef>
              <a:spcAft>
                <a:spcPts val="0"/>
              </a:spcAft>
              <a:buClrTx/>
              <a:buSzTx/>
              <a:buFontTx/>
              <a:buNone/>
              <a:tabLst/>
              <a:defRPr/>
            </a:pPr>
            <a:r>
              <a:rPr kumimoji="0" lang="de" sz="1800" b="0" i="0" u="none" strike="noStrike" kern="1200" cap="none" spc="0" normalizeH="0" baseline="0" noProof="0" dirty="0">
                <a:ln>
                  <a:noFill/>
                </a:ln>
                <a:solidFill>
                  <a:srgbClr val="FFFFFF"/>
                </a:solidFill>
                <a:effectLst/>
                <a:uLnTx/>
                <a:uFillTx/>
                <a:latin typeface="Netto_Milla" panose="02010504010101010104" pitchFamily="50" charset="0"/>
                <a:ea typeface="+mj-ea"/>
                <a:cs typeface="+mj-cs"/>
              </a:rPr>
              <a:t>Merit David, Manager Global HRIS Recruiting Ecosystem, SmartRecruiters Projektleitung</a:t>
            </a:r>
            <a:endParaRPr kumimoji="0" lang="de-DE" sz="1800" b="0" i="0" u="none" strike="noStrike" kern="1200" cap="none" spc="0" normalizeH="0" baseline="0" noProof="0" dirty="0">
              <a:ln>
                <a:noFill/>
              </a:ln>
              <a:solidFill>
                <a:srgbClr val="FFFFFF"/>
              </a:solidFill>
              <a:effectLst/>
              <a:uLnTx/>
              <a:uFillTx/>
              <a:latin typeface="Arial"/>
              <a:ea typeface="+mj-ea"/>
              <a:cs typeface="+mj-cs"/>
            </a:endParaRPr>
          </a:p>
        </p:txBody>
      </p:sp>
    </p:spTree>
    <p:extLst>
      <p:ext uri="{BB962C8B-B14F-4D97-AF65-F5344CB8AC3E}">
        <p14:creationId xmlns:p14="http://schemas.microsoft.com/office/powerpoint/2010/main" val="2229803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8544A"/>
        </a:solidFill>
        <a:effectLst/>
      </p:bgPr>
    </p:bg>
    <p:spTree>
      <p:nvGrpSpPr>
        <p:cNvPr id="1" name="Shape 2236"/>
        <p:cNvGrpSpPr/>
        <p:nvPr/>
      </p:nvGrpSpPr>
      <p:grpSpPr>
        <a:xfrm>
          <a:off x="0" y="0"/>
          <a:ext cx="0" cy="0"/>
          <a:chOff x="0" y="0"/>
          <a:chExt cx="0" cy="0"/>
        </a:xfrm>
      </p:grpSpPr>
      <p:grpSp>
        <p:nvGrpSpPr>
          <p:cNvPr id="2237" name="Google Shape;2237;p314"/>
          <p:cNvGrpSpPr/>
          <p:nvPr/>
        </p:nvGrpSpPr>
        <p:grpSpPr>
          <a:xfrm>
            <a:off x="563710" y="2614933"/>
            <a:ext cx="11135453" cy="4023259"/>
            <a:chOff x="845650" y="3922400"/>
            <a:chExt cx="16704850" cy="6034888"/>
          </a:xfrm>
        </p:grpSpPr>
        <p:pic>
          <p:nvPicPr>
            <p:cNvPr id="2238" name="Google Shape;2238;p314"/>
            <p:cNvPicPr preferRelativeResize="0"/>
            <p:nvPr/>
          </p:nvPicPr>
          <p:blipFill rotWithShape="1">
            <a:blip r:embed="rId3">
              <a:alphaModFix/>
            </a:blip>
            <a:srcRect/>
            <a:stretch/>
          </p:blipFill>
          <p:spPr>
            <a:xfrm>
              <a:off x="1257300" y="4191225"/>
              <a:ext cx="15773399" cy="5298376"/>
            </a:xfrm>
            <a:prstGeom prst="rect">
              <a:avLst/>
            </a:prstGeom>
            <a:noFill/>
            <a:ln>
              <a:noFill/>
            </a:ln>
          </p:spPr>
        </p:pic>
        <p:cxnSp>
          <p:nvCxnSpPr>
            <p:cNvPr id="2239" name="Google Shape;2239;p314"/>
            <p:cNvCxnSpPr/>
            <p:nvPr/>
          </p:nvCxnSpPr>
          <p:spPr>
            <a:xfrm rot="10800000">
              <a:off x="6174975" y="6038850"/>
              <a:ext cx="0" cy="3417000"/>
            </a:xfrm>
            <a:prstGeom prst="straightConnector1">
              <a:avLst/>
            </a:prstGeom>
            <a:noFill/>
            <a:ln w="28600" cap="flat" cmpd="sng">
              <a:solidFill>
                <a:schemeClr val="accent4"/>
              </a:solidFill>
              <a:prstDash val="dot"/>
              <a:miter lim="800000"/>
              <a:headEnd type="none" w="sm" len="sm"/>
              <a:tailEnd type="oval" w="sm" len="sm"/>
            </a:ln>
          </p:spPr>
        </p:cxnSp>
        <p:sp>
          <p:nvSpPr>
            <p:cNvPr id="2240" name="Google Shape;2240;p314"/>
            <p:cNvSpPr txBox="1"/>
            <p:nvPr/>
          </p:nvSpPr>
          <p:spPr>
            <a:xfrm>
              <a:off x="1199803" y="9575088"/>
              <a:ext cx="959100" cy="382200"/>
            </a:xfrm>
            <a:prstGeom prst="rect">
              <a:avLst/>
            </a:prstGeom>
            <a:noFill/>
            <a:ln>
              <a:noFill/>
            </a:ln>
          </p:spPr>
          <p:txBody>
            <a:bodyPr spcFirstLastPara="1" wrap="square" lIns="91433" tIns="45700" rIns="91433" bIns="4570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1467" b="0" i="0" u="none" strike="noStrike" kern="0" cap="none" spc="0" normalizeH="0" baseline="0" noProof="0">
                  <a:ln>
                    <a:noFill/>
                  </a:ln>
                  <a:solidFill>
                    <a:srgbClr val="FFFFFF"/>
                  </a:solidFill>
                  <a:effectLst/>
                  <a:uLnTx/>
                  <a:uFillTx/>
                  <a:latin typeface="Montserrat Medium"/>
                  <a:ea typeface="Montserrat Medium"/>
                  <a:cs typeface="Montserrat Medium"/>
                  <a:sym typeface="Montserrat Medium"/>
                </a:rPr>
                <a:t>2010</a:t>
              </a:r>
              <a:endParaRPr kumimoji="0" sz="1467" b="0" i="0" u="none" strike="noStrike" kern="0" cap="none" spc="0" normalizeH="0" baseline="0" noProof="0">
                <a:ln>
                  <a:noFill/>
                </a:ln>
                <a:solidFill>
                  <a:srgbClr val="FFFFFF"/>
                </a:solidFill>
                <a:effectLst/>
                <a:uLnTx/>
                <a:uFillTx/>
                <a:latin typeface="Montserrat Medium"/>
                <a:ea typeface="Montserrat Medium"/>
                <a:cs typeface="Montserrat Medium"/>
                <a:sym typeface="Montserrat Medium"/>
              </a:endParaRPr>
            </a:p>
          </p:txBody>
        </p:sp>
        <p:sp>
          <p:nvSpPr>
            <p:cNvPr id="2241" name="Google Shape;2241;p314"/>
            <p:cNvSpPr txBox="1"/>
            <p:nvPr/>
          </p:nvSpPr>
          <p:spPr>
            <a:xfrm>
              <a:off x="5686416" y="9575088"/>
              <a:ext cx="977100" cy="382200"/>
            </a:xfrm>
            <a:prstGeom prst="rect">
              <a:avLst/>
            </a:prstGeom>
            <a:noFill/>
            <a:ln>
              <a:noFill/>
            </a:ln>
          </p:spPr>
          <p:txBody>
            <a:bodyPr spcFirstLastPara="1" wrap="square" lIns="91433" tIns="45700" rIns="91433" bIns="4570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1467" b="0" i="0" u="none" strike="noStrike" kern="0" cap="none" spc="0" normalizeH="0" baseline="0" noProof="0">
                  <a:ln>
                    <a:noFill/>
                  </a:ln>
                  <a:solidFill>
                    <a:srgbClr val="FFFFFF"/>
                  </a:solidFill>
                  <a:effectLst/>
                  <a:uLnTx/>
                  <a:uFillTx/>
                  <a:latin typeface="Montserrat Medium"/>
                  <a:ea typeface="Montserrat Medium"/>
                  <a:cs typeface="Montserrat Medium"/>
                  <a:sym typeface="Montserrat Medium"/>
                </a:rPr>
                <a:t>2015</a:t>
              </a:r>
              <a:endParaRPr kumimoji="0" sz="1467" b="0" i="0" u="none" strike="noStrike" kern="0" cap="none" spc="0" normalizeH="0" baseline="0" noProof="0">
                <a:ln>
                  <a:noFill/>
                </a:ln>
                <a:solidFill>
                  <a:srgbClr val="FFFFFF"/>
                </a:solidFill>
                <a:effectLst/>
                <a:uLnTx/>
                <a:uFillTx/>
                <a:latin typeface="Montserrat Medium"/>
                <a:ea typeface="Montserrat Medium"/>
                <a:cs typeface="Montserrat Medium"/>
                <a:sym typeface="Montserrat Medium"/>
              </a:endParaRPr>
            </a:p>
          </p:txBody>
        </p:sp>
        <p:sp>
          <p:nvSpPr>
            <p:cNvPr id="2242" name="Google Shape;2242;p314"/>
            <p:cNvSpPr txBox="1"/>
            <p:nvPr/>
          </p:nvSpPr>
          <p:spPr>
            <a:xfrm>
              <a:off x="11747940" y="9575071"/>
              <a:ext cx="1240200" cy="382200"/>
            </a:xfrm>
            <a:prstGeom prst="rect">
              <a:avLst/>
            </a:prstGeom>
            <a:noFill/>
            <a:ln>
              <a:noFill/>
            </a:ln>
          </p:spPr>
          <p:txBody>
            <a:bodyPr spcFirstLastPara="1" wrap="square" lIns="91433" tIns="45700" rIns="91433" bIns="4570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1467" b="0" i="0" u="none" strike="noStrike" kern="0" cap="none" spc="0" normalizeH="0" baseline="0" noProof="0">
                  <a:ln>
                    <a:noFill/>
                  </a:ln>
                  <a:solidFill>
                    <a:srgbClr val="FFFFFF"/>
                  </a:solidFill>
                  <a:effectLst/>
                  <a:uLnTx/>
                  <a:uFillTx/>
                  <a:latin typeface="Montserrat Medium"/>
                  <a:ea typeface="Montserrat Medium"/>
                  <a:cs typeface="Montserrat Medium"/>
                  <a:sym typeface="Montserrat Medium"/>
                </a:rPr>
                <a:t>2024+</a:t>
              </a:r>
              <a:endParaRPr kumimoji="0" sz="1467" b="0" i="0" u="none" strike="noStrike" kern="0" cap="none" spc="0" normalizeH="0" baseline="0" noProof="0">
                <a:ln>
                  <a:noFill/>
                </a:ln>
                <a:solidFill>
                  <a:srgbClr val="FFFFFF"/>
                </a:solidFill>
                <a:effectLst/>
                <a:uLnTx/>
                <a:uFillTx/>
                <a:latin typeface="Montserrat Medium"/>
                <a:ea typeface="Montserrat Medium"/>
                <a:cs typeface="Montserrat Medium"/>
                <a:sym typeface="Montserrat Medium"/>
              </a:endParaRPr>
            </a:p>
          </p:txBody>
        </p:sp>
        <p:cxnSp>
          <p:nvCxnSpPr>
            <p:cNvPr id="2243" name="Google Shape;2243;p314"/>
            <p:cNvCxnSpPr/>
            <p:nvPr/>
          </p:nvCxnSpPr>
          <p:spPr>
            <a:xfrm>
              <a:off x="845650" y="9472350"/>
              <a:ext cx="16533300" cy="0"/>
            </a:xfrm>
            <a:prstGeom prst="straightConnector1">
              <a:avLst/>
            </a:prstGeom>
            <a:noFill/>
            <a:ln w="38100" cap="flat" cmpd="sng">
              <a:solidFill>
                <a:schemeClr val="accent4"/>
              </a:solidFill>
              <a:prstDash val="solid"/>
              <a:round/>
              <a:headEnd type="none" w="med" len="med"/>
              <a:tailEnd type="none" w="med" len="med"/>
            </a:ln>
          </p:spPr>
        </p:cxnSp>
        <p:cxnSp>
          <p:nvCxnSpPr>
            <p:cNvPr id="2244" name="Google Shape;2244;p314"/>
            <p:cNvCxnSpPr/>
            <p:nvPr/>
          </p:nvCxnSpPr>
          <p:spPr>
            <a:xfrm rot="10800000">
              <a:off x="12291850" y="3922400"/>
              <a:ext cx="0" cy="5547300"/>
            </a:xfrm>
            <a:prstGeom prst="straightConnector1">
              <a:avLst/>
            </a:prstGeom>
            <a:noFill/>
            <a:ln w="28600" cap="flat" cmpd="sng">
              <a:solidFill>
                <a:schemeClr val="accent4"/>
              </a:solidFill>
              <a:prstDash val="dot"/>
              <a:miter lim="800000"/>
              <a:headEnd type="none" w="sm" len="sm"/>
              <a:tailEnd type="oval" w="sm" len="sm"/>
            </a:ln>
          </p:spPr>
        </p:cxnSp>
        <p:pic>
          <p:nvPicPr>
            <p:cNvPr id="2245" name="Google Shape;2245;p314"/>
            <p:cNvPicPr preferRelativeResize="0"/>
            <p:nvPr/>
          </p:nvPicPr>
          <p:blipFill>
            <a:blip r:embed="rId4">
              <a:alphaModFix/>
            </a:blip>
            <a:stretch>
              <a:fillRect/>
            </a:stretch>
          </p:blipFill>
          <p:spPr>
            <a:xfrm>
              <a:off x="17288800" y="9386520"/>
              <a:ext cx="261700" cy="171675"/>
            </a:xfrm>
            <a:prstGeom prst="rect">
              <a:avLst/>
            </a:prstGeom>
            <a:noFill/>
            <a:ln>
              <a:noFill/>
            </a:ln>
          </p:spPr>
        </p:pic>
        <p:pic>
          <p:nvPicPr>
            <p:cNvPr id="2246" name="Google Shape;2246;p314" descr="preencoded.png"/>
            <p:cNvPicPr preferRelativeResize="0"/>
            <p:nvPr/>
          </p:nvPicPr>
          <p:blipFill rotWithShape="1">
            <a:blip r:embed="rId5">
              <a:alphaModFix/>
            </a:blip>
            <a:srcRect/>
            <a:stretch/>
          </p:blipFill>
          <p:spPr>
            <a:xfrm rot="1407863">
              <a:off x="16000264" y="6107451"/>
              <a:ext cx="272790" cy="272790"/>
            </a:xfrm>
            <a:prstGeom prst="rect">
              <a:avLst/>
            </a:prstGeom>
            <a:noFill/>
            <a:ln>
              <a:noFill/>
            </a:ln>
          </p:spPr>
        </p:pic>
        <p:pic>
          <p:nvPicPr>
            <p:cNvPr id="2247" name="Google Shape;2247;p314" descr="preencoded.png"/>
            <p:cNvPicPr preferRelativeResize="0"/>
            <p:nvPr/>
          </p:nvPicPr>
          <p:blipFill rotWithShape="1">
            <a:blip r:embed="rId6">
              <a:alphaModFix/>
            </a:blip>
            <a:srcRect/>
            <a:stretch/>
          </p:blipFill>
          <p:spPr>
            <a:xfrm rot="1407864">
              <a:off x="15281483" y="8428225"/>
              <a:ext cx="348897" cy="348897"/>
            </a:xfrm>
            <a:prstGeom prst="rect">
              <a:avLst/>
            </a:prstGeom>
            <a:noFill/>
            <a:ln>
              <a:noFill/>
            </a:ln>
          </p:spPr>
        </p:pic>
        <p:pic>
          <p:nvPicPr>
            <p:cNvPr id="2248" name="Google Shape;2248;p314" descr="preencoded.png"/>
            <p:cNvPicPr preferRelativeResize="0"/>
            <p:nvPr/>
          </p:nvPicPr>
          <p:blipFill rotWithShape="1">
            <a:blip r:embed="rId7">
              <a:alphaModFix/>
            </a:blip>
            <a:srcRect/>
            <a:stretch/>
          </p:blipFill>
          <p:spPr>
            <a:xfrm rot="1407864">
              <a:off x="16245957" y="7068390"/>
              <a:ext cx="254020" cy="254020"/>
            </a:xfrm>
            <a:prstGeom prst="rect">
              <a:avLst/>
            </a:prstGeom>
            <a:noFill/>
            <a:ln>
              <a:noFill/>
            </a:ln>
          </p:spPr>
        </p:pic>
        <p:pic>
          <p:nvPicPr>
            <p:cNvPr id="2249" name="Google Shape;2249;p314" descr="preencoded.png"/>
            <p:cNvPicPr preferRelativeResize="0"/>
            <p:nvPr/>
          </p:nvPicPr>
          <p:blipFill rotWithShape="1">
            <a:blip r:embed="rId8">
              <a:alphaModFix/>
            </a:blip>
            <a:srcRect/>
            <a:stretch/>
          </p:blipFill>
          <p:spPr>
            <a:xfrm rot="1407863">
              <a:off x="14969350" y="7835120"/>
              <a:ext cx="302084" cy="324008"/>
            </a:xfrm>
            <a:prstGeom prst="rect">
              <a:avLst/>
            </a:prstGeom>
            <a:noFill/>
            <a:ln>
              <a:noFill/>
            </a:ln>
          </p:spPr>
        </p:pic>
        <p:pic>
          <p:nvPicPr>
            <p:cNvPr id="2250" name="Google Shape;2250;p314" descr="preencoded.png"/>
            <p:cNvPicPr preferRelativeResize="0"/>
            <p:nvPr/>
          </p:nvPicPr>
          <p:blipFill rotWithShape="1">
            <a:blip r:embed="rId9">
              <a:alphaModFix/>
            </a:blip>
            <a:srcRect/>
            <a:stretch/>
          </p:blipFill>
          <p:spPr>
            <a:xfrm>
              <a:off x="13713027" y="8326541"/>
              <a:ext cx="275985" cy="275985"/>
            </a:xfrm>
            <a:prstGeom prst="rect">
              <a:avLst/>
            </a:prstGeom>
            <a:noFill/>
            <a:ln>
              <a:noFill/>
            </a:ln>
          </p:spPr>
        </p:pic>
        <p:pic>
          <p:nvPicPr>
            <p:cNvPr id="2251" name="Google Shape;2251;p314" descr="preencoded.png"/>
            <p:cNvPicPr preferRelativeResize="0"/>
            <p:nvPr/>
          </p:nvPicPr>
          <p:blipFill rotWithShape="1">
            <a:blip r:embed="rId10">
              <a:alphaModFix/>
            </a:blip>
            <a:srcRect/>
            <a:stretch/>
          </p:blipFill>
          <p:spPr>
            <a:xfrm>
              <a:off x="11858160" y="8833129"/>
              <a:ext cx="277113" cy="277113"/>
            </a:xfrm>
            <a:prstGeom prst="rect">
              <a:avLst/>
            </a:prstGeom>
            <a:noFill/>
            <a:ln>
              <a:noFill/>
            </a:ln>
          </p:spPr>
        </p:pic>
        <p:pic>
          <p:nvPicPr>
            <p:cNvPr id="2252" name="Google Shape;2252;p314" descr="preencoded.png"/>
            <p:cNvPicPr preferRelativeResize="0"/>
            <p:nvPr/>
          </p:nvPicPr>
          <p:blipFill rotWithShape="1">
            <a:blip r:embed="rId11">
              <a:alphaModFix/>
            </a:blip>
            <a:srcRect/>
            <a:stretch/>
          </p:blipFill>
          <p:spPr>
            <a:xfrm>
              <a:off x="12511225" y="7731113"/>
              <a:ext cx="285634" cy="279759"/>
            </a:xfrm>
            <a:prstGeom prst="rect">
              <a:avLst/>
            </a:prstGeom>
            <a:noFill/>
            <a:ln>
              <a:noFill/>
            </a:ln>
          </p:spPr>
        </p:pic>
        <p:pic>
          <p:nvPicPr>
            <p:cNvPr id="2253" name="Google Shape;2253;p314" descr="preencoded.png"/>
            <p:cNvPicPr preferRelativeResize="0"/>
            <p:nvPr/>
          </p:nvPicPr>
          <p:blipFill rotWithShape="1">
            <a:blip r:embed="rId12">
              <a:alphaModFix/>
            </a:blip>
            <a:srcRect/>
            <a:stretch/>
          </p:blipFill>
          <p:spPr>
            <a:xfrm>
              <a:off x="10730388" y="8575424"/>
              <a:ext cx="292700" cy="292700"/>
            </a:xfrm>
            <a:prstGeom prst="rect">
              <a:avLst/>
            </a:prstGeom>
            <a:noFill/>
            <a:ln>
              <a:noFill/>
            </a:ln>
          </p:spPr>
        </p:pic>
        <p:pic>
          <p:nvPicPr>
            <p:cNvPr id="2254" name="Google Shape;2254;p314" descr="preencoded.png"/>
            <p:cNvPicPr preferRelativeResize="0"/>
            <p:nvPr/>
          </p:nvPicPr>
          <p:blipFill rotWithShape="1">
            <a:blip r:embed="rId13">
              <a:alphaModFix/>
            </a:blip>
            <a:srcRect/>
            <a:stretch/>
          </p:blipFill>
          <p:spPr>
            <a:xfrm>
              <a:off x="2027138" y="8944325"/>
              <a:ext cx="344994" cy="333744"/>
            </a:xfrm>
            <a:prstGeom prst="rect">
              <a:avLst/>
            </a:prstGeom>
            <a:noFill/>
            <a:ln>
              <a:noFill/>
            </a:ln>
          </p:spPr>
        </p:pic>
        <p:pic>
          <p:nvPicPr>
            <p:cNvPr id="2255" name="Google Shape;2255;p314" descr="preencoded.png"/>
            <p:cNvPicPr preferRelativeResize="0"/>
            <p:nvPr/>
          </p:nvPicPr>
          <p:blipFill rotWithShape="1">
            <a:blip r:embed="rId14">
              <a:alphaModFix/>
            </a:blip>
            <a:srcRect/>
            <a:stretch/>
          </p:blipFill>
          <p:spPr>
            <a:xfrm>
              <a:off x="3401807" y="8810078"/>
              <a:ext cx="285987" cy="281694"/>
            </a:xfrm>
            <a:prstGeom prst="rect">
              <a:avLst/>
            </a:prstGeom>
            <a:noFill/>
            <a:ln>
              <a:noFill/>
            </a:ln>
          </p:spPr>
        </p:pic>
        <p:pic>
          <p:nvPicPr>
            <p:cNvPr id="2256" name="Google Shape;2256;p314" descr="preencoded.png"/>
            <p:cNvPicPr preferRelativeResize="0"/>
            <p:nvPr/>
          </p:nvPicPr>
          <p:blipFill rotWithShape="1">
            <a:blip r:embed="rId15">
              <a:alphaModFix/>
            </a:blip>
            <a:srcRect/>
            <a:stretch/>
          </p:blipFill>
          <p:spPr>
            <a:xfrm>
              <a:off x="8756653" y="8822888"/>
              <a:ext cx="256068" cy="256068"/>
            </a:xfrm>
            <a:prstGeom prst="rect">
              <a:avLst/>
            </a:prstGeom>
            <a:noFill/>
            <a:ln>
              <a:noFill/>
            </a:ln>
          </p:spPr>
        </p:pic>
        <p:pic>
          <p:nvPicPr>
            <p:cNvPr id="2257" name="Google Shape;2257;p314" descr="preencoded.png"/>
            <p:cNvPicPr preferRelativeResize="0"/>
            <p:nvPr/>
          </p:nvPicPr>
          <p:blipFill rotWithShape="1">
            <a:blip r:embed="rId9">
              <a:alphaModFix/>
            </a:blip>
            <a:srcRect/>
            <a:stretch/>
          </p:blipFill>
          <p:spPr>
            <a:xfrm>
              <a:off x="4307971" y="8913672"/>
              <a:ext cx="275985" cy="275985"/>
            </a:xfrm>
            <a:prstGeom prst="rect">
              <a:avLst/>
            </a:prstGeom>
            <a:noFill/>
            <a:ln>
              <a:noFill/>
            </a:ln>
          </p:spPr>
        </p:pic>
        <p:pic>
          <p:nvPicPr>
            <p:cNvPr id="2258" name="Google Shape;2258;p314" descr="preencoded.png"/>
            <p:cNvPicPr preferRelativeResize="0"/>
            <p:nvPr/>
          </p:nvPicPr>
          <p:blipFill rotWithShape="1">
            <a:blip r:embed="rId16">
              <a:alphaModFix/>
            </a:blip>
            <a:srcRect/>
            <a:stretch/>
          </p:blipFill>
          <p:spPr>
            <a:xfrm>
              <a:off x="6567079" y="8744973"/>
              <a:ext cx="264048" cy="264048"/>
            </a:xfrm>
            <a:prstGeom prst="rect">
              <a:avLst/>
            </a:prstGeom>
            <a:noFill/>
            <a:ln>
              <a:noFill/>
            </a:ln>
          </p:spPr>
        </p:pic>
        <p:pic>
          <p:nvPicPr>
            <p:cNvPr id="2259" name="Google Shape;2259;p314" descr="preencoded.png"/>
            <p:cNvPicPr preferRelativeResize="0"/>
            <p:nvPr/>
          </p:nvPicPr>
          <p:blipFill rotWithShape="1">
            <a:blip r:embed="rId6">
              <a:alphaModFix/>
            </a:blip>
            <a:srcRect/>
            <a:stretch/>
          </p:blipFill>
          <p:spPr>
            <a:xfrm>
              <a:off x="10051479" y="8138622"/>
              <a:ext cx="348897" cy="348897"/>
            </a:xfrm>
            <a:prstGeom prst="rect">
              <a:avLst/>
            </a:prstGeom>
            <a:noFill/>
            <a:ln>
              <a:noFill/>
            </a:ln>
          </p:spPr>
        </p:pic>
        <p:pic>
          <p:nvPicPr>
            <p:cNvPr id="2260" name="Google Shape;2260;p314" descr="preencoded.png"/>
            <p:cNvPicPr preferRelativeResize="0"/>
            <p:nvPr/>
          </p:nvPicPr>
          <p:blipFill rotWithShape="1">
            <a:blip r:embed="rId8">
              <a:alphaModFix/>
            </a:blip>
            <a:srcRect/>
            <a:stretch/>
          </p:blipFill>
          <p:spPr>
            <a:xfrm>
              <a:off x="8104464" y="8387358"/>
              <a:ext cx="302084" cy="324008"/>
            </a:xfrm>
            <a:prstGeom prst="rect">
              <a:avLst/>
            </a:prstGeom>
            <a:noFill/>
            <a:ln>
              <a:noFill/>
            </a:ln>
          </p:spPr>
        </p:pic>
        <p:pic>
          <p:nvPicPr>
            <p:cNvPr id="2261" name="Google Shape;2261;p314" descr="preencoded.png"/>
            <p:cNvPicPr preferRelativeResize="0"/>
            <p:nvPr/>
          </p:nvPicPr>
          <p:blipFill rotWithShape="1">
            <a:blip r:embed="rId17">
              <a:alphaModFix/>
            </a:blip>
            <a:srcRect/>
            <a:stretch/>
          </p:blipFill>
          <p:spPr>
            <a:xfrm rot="1983855">
              <a:off x="16006813" y="5396351"/>
              <a:ext cx="259677" cy="259677"/>
            </a:xfrm>
            <a:prstGeom prst="rect">
              <a:avLst/>
            </a:prstGeom>
            <a:noFill/>
            <a:ln>
              <a:noFill/>
            </a:ln>
          </p:spPr>
        </p:pic>
        <p:pic>
          <p:nvPicPr>
            <p:cNvPr id="2262" name="Google Shape;2262;p314" descr="preencoded.png"/>
            <p:cNvPicPr preferRelativeResize="0"/>
            <p:nvPr/>
          </p:nvPicPr>
          <p:blipFill rotWithShape="1">
            <a:blip r:embed="rId18">
              <a:alphaModFix/>
            </a:blip>
            <a:srcRect/>
            <a:stretch/>
          </p:blipFill>
          <p:spPr>
            <a:xfrm rot="1983854">
              <a:off x="15174951" y="6976446"/>
              <a:ext cx="295627" cy="295627"/>
            </a:xfrm>
            <a:prstGeom prst="rect">
              <a:avLst/>
            </a:prstGeom>
            <a:noFill/>
            <a:ln>
              <a:noFill/>
            </a:ln>
          </p:spPr>
        </p:pic>
      </p:grpSp>
      <p:grpSp>
        <p:nvGrpSpPr>
          <p:cNvPr id="2263" name="Google Shape;2263;p314"/>
          <p:cNvGrpSpPr/>
          <p:nvPr/>
        </p:nvGrpSpPr>
        <p:grpSpPr>
          <a:xfrm>
            <a:off x="6467" y="8417"/>
            <a:ext cx="6971652" cy="1037833"/>
            <a:chOff x="9701" y="12625"/>
            <a:chExt cx="10458524" cy="1556750"/>
          </a:xfrm>
        </p:grpSpPr>
        <p:pic>
          <p:nvPicPr>
            <p:cNvPr id="2264" name="Google Shape;2264;p314"/>
            <p:cNvPicPr preferRelativeResize="0"/>
            <p:nvPr/>
          </p:nvPicPr>
          <p:blipFill rotWithShape="1">
            <a:blip r:embed="rId19">
              <a:alphaModFix/>
            </a:blip>
            <a:srcRect l="13762" t="58232" r="32627" b="12160"/>
            <a:stretch/>
          </p:blipFill>
          <p:spPr>
            <a:xfrm rot="10800000">
              <a:off x="22148" y="15300"/>
              <a:ext cx="10430002" cy="1554075"/>
            </a:xfrm>
            <a:prstGeom prst="rect">
              <a:avLst/>
            </a:prstGeom>
            <a:noFill/>
            <a:ln>
              <a:noFill/>
            </a:ln>
          </p:spPr>
        </p:pic>
        <p:pic>
          <p:nvPicPr>
            <p:cNvPr id="2265" name="Google Shape;2265;p314"/>
            <p:cNvPicPr preferRelativeResize="0"/>
            <p:nvPr/>
          </p:nvPicPr>
          <p:blipFill rotWithShape="1">
            <a:blip r:embed="rId20">
              <a:alphaModFix/>
            </a:blip>
            <a:srcRect l="11079" t="72664" r="26994" b="10174"/>
            <a:stretch/>
          </p:blipFill>
          <p:spPr>
            <a:xfrm rot="10800000">
              <a:off x="9701" y="12625"/>
              <a:ext cx="10458524" cy="1070750"/>
            </a:xfrm>
            <a:prstGeom prst="rect">
              <a:avLst/>
            </a:prstGeom>
            <a:noFill/>
            <a:ln>
              <a:noFill/>
            </a:ln>
          </p:spPr>
        </p:pic>
      </p:grpSp>
      <p:sp>
        <p:nvSpPr>
          <p:cNvPr id="2266" name="Google Shape;2266;p314"/>
          <p:cNvSpPr txBox="1">
            <a:spLocks noGrp="1"/>
          </p:cNvSpPr>
          <p:nvPr>
            <p:ph type="title"/>
          </p:nvPr>
        </p:nvSpPr>
        <p:spPr>
          <a:xfrm>
            <a:off x="676533" y="888600"/>
            <a:ext cx="4999600" cy="1294600"/>
          </a:xfrm>
          <a:prstGeom prst="rect">
            <a:avLst/>
          </a:prstGeom>
          <a:noFill/>
          <a:ln>
            <a:noFill/>
          </a:ln>
        </p:spPr>
        <p:txBody>
          <a:bodyPr spcFirstLastPara="1" wrap="square" lIns="91433" tIns="45700" rIns="91433" bIns="45700" anchor="t" anchorCtr="0">
            <a:normAutofit fontScale="90000"/>
          </a:bodyPr>
          <a:lstStyle/>
          <a:p>
            <a:pPr>
              <a:lnSpc>
                <a:spcPct val="90000"/>
              </a:lnSpc>
              <a:buClr>
                <a:srgbClr val="758EA0"/>
              </a:buClr>
              <a:buSzPct val="108196"/>
            </a:pPr>
            <a:r>
              <a:rPr lang="en" sz="4067" b="1" i="1">
                <a:solidFill>
                  <a:srgbClr val="4BD675"/>
                </a:solidFill>
              </a:rPr>
              <a:t>History Snapshot </a:t>
            </a:r>
            <a:endParaRPr sz="4067" b="1" i="1">
              <a:solidFill>
                <a:srgbClr val="4BD675"/>
              </a:solidFill>
            </a:endParaRPr>
          </a:p>
          <a:p>
            <a:pPr>
              <a:lnSpc>
                <a:spcPct val="90000"/>
              </a:lnSpc>
              <a:buClr>
                <a:srgbClr val="758EA0"/>
              </a:buClr>
              <a:buSzPct val="108196"/>
            </a:pPr>
            <a:r>
              <a:rPr lang="en" sz="4067">
                <a:solidFill>
                  <a:schemeClr val="lt1"/>
                </a:solidFill>
                <a:latin typeface="Montserrat Medium"/>
                <a:ea typeface="Montserrat Medium"/>
                <a:cs typeface="Montserrat Medium"/>
                <a:sym typeface="Montserrat Medium"/>
              </a:rPr>
              <a:t>A Market Disruptor</a:t>
            </a:r>
            <a:endParaRPr sz="4067" b="1" i="1">
              <a:solidFill>
                <a:schemeClr val="lt1"/>
              </a:solidFill>
            </a:endParaRPr>
          </a:p>
        </p:txBody>
      </p:sp>
      <p:sp>
        <p:nvSpPr>
          <p:cNvPr id="2267" name="Google Shape;2267;p314"/>
          <p:cNvSpPr txBox="1"/>
          <p:nvPr/>
        </p:nvSpPr>
        <p:spPr>
          <a:xfrm>
            <a:off x="4327667" y="3126167"/>
            <a:ext cx="3494400" cy="602200"/>
          </a:xfrm>
          <a:prstGeom prst="rect">
            <a:avLst/>
          </a:prstGeom>
          <a:noFill/>
          <a:ln>
            <a:noFill/>
          </a:ln>
        </p:spPr>
        <p:txBody>
          <a:bodyPr spcFirstLastPara="1" wrap="square" lIns="0" tIns="45700" rIns="0" bIns="45700" anchor="t"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FFFFFF"/>
                </a:solidFill>
                <a:effectLst/>
                <a:uLnTx/>
                <a:uFillTx/>
                <a:latin typeface="Inter Light"/>
                <a:ea typeface="Inter Light"/>
                <a:cs typeface="Inter Light"/>
                <a:sym typeface="Inter Light"/>
              </a:rPr>
              <a:t>Launched </a:t>
            </a:r>
            <a:r>
              <a:rPr kumimoji="0" lang="en" sz="1200" b="1" i="0" u="none" strike="noStrike" kern="0" cap="none" spc="0" normalizeH="0" baseline="0" noProof="0">
                <a:ln>
                  <a:noFill/>
                </a:ln>
                <a:solidFill>
                  <a:srgbClr val="FFFFFF"/>
                </a:solidFill>
                <a:effectLst/>
                <a:uLnTx/>
                <a:uFillTx/>
                <a:latin typeface="Inter"/>
                <a:ea typeface="Inter"/>
                <a:cs typeface="Inter"/>
                <a:sym typeface="Inter"/>
              </a:rPr>
              <a:t>enterprise suite</a:t>
            </a:r>
            <a:endParaRPr kumimoji="0" sz="1200" b="0" i="0" u="none" strike="noStrike" kern="0" cap="none" spc="0" normalizeH="0" baseline="0" noProof="0">
              <a:ln>
                <a:noFill/>
              </a:ln>
              <a:solidFill>
                <a:srgbClr val="FFFFFF"/>
              </a:solidFill>
              <a:effectLst/>
              <a:uLnTx/>
              <a:uFillTx/>
              <a:latin typeface="Inter Light"/>
              <a:ea typeface="Inter Light"/>
              <a:cs typeface="Inter Light"/>
              <a:sym typeface="Inter Light"/>
            </a:endParaRPr>
          </a:p>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FFFFFF"/>
                </a:solidFill>
                <a:effectLst/>
                <a:uLnTx/>
                <a:uFillTx/>
                <a:latin typeface="Inter Light"/>
                <a:ea typeface="Inter Light"/>
                <a:cs typeface="Inter Light"/>
                <a:sym typeface="Inter Light"/>
              </a:rPr>
              <a:t>Scaled our </a:t>
            </a:r>
            <a:r>
              <a:rPr kumimoji="0" lang="en" sz="1200" b="1" i="0" u="none" strike="noStrike" kern="0" cap="none" spc="0" normalizeH="0" baseline="0" noProof="0">
                <a:ln>
                  <a:noFill/>
                </a:ln>
                <a:solidFill>
                  <a:srgbClr val="FFFFFF"/>
                </a:solidFill>
                <a:effectLst/>
                <a:uLnTx/>
                <a:uFillTx/>
                <a:latin typeface="Inter"/>
                <a:ea typeface="Inter"/>
                <a:cs typeface="Inter"/>
                <a:sym typeface="Inter"/>
              </a:rPr>
              <a:t>employee base</a:t>
            </a:r>
            <a:r>
              <a:rPr kumimoji="0" lang="en" sz="1200" b="0" i="0" u="none" strike="noStrike" kern="0" cap="none" spc="0" normalizeH="0" baseline="0" noProof="0">
                <a:ln>
                  <a:noFill/>
                </a:ln>
                <a:solidFill>
                  <a:srgbClr val="FFFFFF"/>
                </a:solidFill>
                <a:effectLst/>
                <a:uLnTx/>
                <a:uFillTx/>
                <a:latin typeface="Inter Light"/>
                <a:ea typeface="Inter Light"/>
                <a:cs typeface="Inter Light"/>
                <a:sym typeface="Inter Light"/>
              </a:rPr>
              <a:t> across the globe </a:t>
            </a:r>
            <a:endParaRPr kumimoji="0" sz="1200" b="0" i="0" u="none" strike="noStrike" kern="0" cap="none" spc="0" normalizeH="0" baseline="0" noProof="0">
              <a:ln>
                <a:noFill/>
              </a:ln>
              <a:solidFill>
                <a:srgbClr val="FFFFFF"/>
              </a:solidFill>
              <a:effectLst/>
              <a:uLnTx/>
              <a:uFillTx/>
              <a:latin typeface="Inter Light"/>
              <a:ea typeface="Inter Light"/>
              <a:cs typeface="Inter Light"/>
              <a:sym typeface="Inter Light"/>
            </a:endParaRPr>
          </a:p>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FFFFFF"/>
                </a:solidFill>
                <a:effectLst/>
                <a:uLnTx/>
                <a:uFillTx/>
                <a:latin typeface="Inter Light"/>
                <a:ea typeface="Inter Light"/>
                <a:cs typeface="Inter Light"/>
                <a:sym typeface="Inter Light"/>
              </a:rPr>
              <a:t>Signed </a:t>
            </a:r>
            <a:r>
              <a:rPr kumimoji="0" lang="en" sz="1200" b="1" i="0" u="none" strike="noStrike" kern="0" cap="none" spc="0" normalizeH="0" baseline="0" noProof="0">
                <a:ln>
                  <a:noFill/>
                </a:ln>
                <a:solidFill>
                  <a:srgbClr val="FFFFFF"/>
                </a:solidFill>
                <a:effectLst/>
                <a:uLnTx/>
                <a:uFillTx/>
                <a:latin typeface="Inter"/>
                <a:ea typeface="Inter"/>
                <a:cs typeface="Inter"/>
                <a:sym typeface="Inter"/>
              </a:rPr>
              <a:t>leading global customers</a:t>
            </a:r>
            <a:r>
              <a:rPr kumimoji="0" lang="en" sz="1200" b="0" i="0" u="none" strike="noStrike" kern="0" cap="none" spc="0" normalizeH="0" baseline="0" noProof="0">
                <a:ln>
                  <a:noFill/>
                </a:ln>
                <a:solidFill>
                  <a:srgbClr val="FFFFFF"/>
                </a:solidFill>
                <a:effectLst/>
                <a:uLnTx/>
                <a:uFillTx/>
                <a:latin typeface="Inter Light"/>
                <a:ea typeface="Inter Light"/>
                <a:cs typeface="Inter Light"/>
                <a:sym typeface="Inter Light"/>
              </a:rPr>
              <a:t> in tech,  and business services</a:t>
            </a:r>
            <a:endParaRPr kumimoji="0" sz="1200" b="0" i="0" u="none" strike="noStrike" kern="0" cap="none" spc="0" normalizeH="0" baseline="0" noProof="0">
              <a:ln>
                <a:noFill/>
              </a:ln>
              <a:solidFill>
                <a:srgbClr val="FFFFFF"/>
              </a:solidFill>
              <a:effectLst/>
              <a:uLnTx/>
              <a:uFillTx/>
              <a:latin typeface="Inter Light"/>
              <a:ea typeface="Inter Light"/>
              <a:cs typeface="Inter Light"/>
              <a:sym typeface="Inter Light"/>
            </a:endParaRPr>
          </a:p>
        </p:txBody>
      </p:sp>
      <p:pic>
        <p:nvPicPr>
          <p:cNvPr id="2268" name="Google Shape;2268;p314"/>
          <p:cNvPicPr preferRelativeResize="0"/>
          <p:nvPr/>
        </p:nvPicPr>
        <p:blipFill>
          <a:blip r:embed="rId21">
            <a:alphaModFix/>
          </a:blip>
          <a:stretch>
            <a:fillRect/>
          </a:stretch>
        </p:blipFill>
        <p:spPr>
          <a:xfrm>
            <a:off x="4360025" y="5172864"/>
            <a:ext cx="386228" cy="148943"/>
          </a:xfrm>
          <a:prstGeom prst="rect">
            <a:avLst/>
          </a:prstGeom>
          <a:noFill/>
          <a:ln>
            <a:noFill/>
          </a:ln>
        </p:spPr>
      </p:pic>
      <p:pic>
        <p:nvPicPr>
          <p:cNvPr id="2269" name="Google Shape;2269;p314"/>
          <p:cNvPicPr preferRelativeResize="0"/>
          <p:nvPr/>
        </p:nvPicPr>
        <p:blipFill>
          <a:blip r:embed="rId22">
            <a:alphaModFix/>
          </a:blip>
          <a:stretch>
            <a:fillRect/>
          </a:stretch>
        </p:blipFill>
        <p:spPr>
          <a:xfrm>
            <a:off x="5046363" y="5018803"/>
            <a:ext cx="493360" cy="106863"/>
          </a:xfrm>
          <a:prstGeom prst="rect">
            <a:avLst/>
          </a:prstGeom>
          <a:noFill/>
          <a:ln>
            <a:noFill/>
          </a:ln>
        </p:spPr>
      </p:pic>
      <p:pic>
        <p:nvPicPr>
          <p:cNvPr id="2270" name="Google Shape;2270;p314"/>
          <p:cNvPicPr preferRelativeResize="0"/>
          <p:nvPr/>
        </p:nvPicPr>
        <p:blipFill>
          <a:blip r:embed="rId23">
            <a:alphaModFix/>
          </a:blip>
          <a:stretch>
            <a:fillRect/>
          </a:stretch>
        </p:blipFill>
        <p:spPr>
          <a:xfrm>
            <a:off x="6721107" y="4587400"/>
            <a:ext cx="578317" cy="148935"/>
          </a:xfrm>
          <a:prstGeom prst="rect">
            <a:avLst/>
          </a:prstGeom>
          <a:noFill/>
          <a:ln>
            <a:noFill/>
          </a:ln>
        </p:spPr>
      </p:pic>
      <p:pic>
        <p:nvPicPr>
          <p:cNvPr id="2271" name="Google Shape;2271;p314"/>
          <p:cNvPicPr preferRelativeResize="0"/>
          <p:nvPr/>
        </p:nvPicPr>
        <p:blipFill>
          <a:blip r:embed="rId24">
            <a:alphaModFix/>
          </a:blip>
          <a:stretch>
            <a:fillRect/>
          </a:stretch>
        </p:blipFill>
        <p:spPr>
          <a:xfrm>
            <a:off x="5839833" y="4686448"/>
            <a:ext cx="733560" cy="283248"/>
          </a:xfrm>
          <a:prstGeom prst="rect">
            <a:avLst/>
          </a:prstGeom>
          <a:noFill/>
          <a:ln>
            <a:noFill/>
          </a:ln>
        </p:spPr>
      </p:pic>
      <p:pic>
        <p:nvPicPr>
          <p:cNvPr id="2272" name="Google Shape;2272;p314"/>
          <p:cNvPicPr preferRelativeResize="0"/>
          <p:nvPr/>
        </p:nvPicPr>
        <p:blipFill>
          <a:blip r:embed="rId25">
            <a:alphaModFix/>
          </a:blip>
          <a:stretch>
            <a:fillRect/>
          </a:stretch>
        </p:blipFill>
        <p:spPr>
          <a:xfrm>
            <a:off x="8376050" y="4015918"/>
            <a:ext cx="578178" cy="163807"/>
          </a:xfrm>
          <a:prstGeom prst="rect">
            <a:avLst/>
          </a:prstGeom>
          <a:noFill/>
          <a:ln>
            <a:noFill/>
          </a:ln>
        </p:spPr>
      </p:pic>
      <p:pic>
        <p:nvPicPr>
          <p:cNvPr id="2273" name="Google Shape;2273;p314"/>
          <p:cNvPicPr preferRelativeResize="0"/>
          <p:nvPr/>
        </p:nvPicPr>
        <p:blipFill>
          <a:blip r:embed="rId26">
            <a:alphaModFix/>
          </a:blip>
          <a:stretch>
            <a:fillRect/>
          </a:stretch>
        </p:blipFill>
        <p:spPr>
          <a:xfrm>
            <a:off x="9576301" y="3382850"/>
            <a:ext cx="493221" cy="156182"/>
          </a:xfrm>
          <a:prstGeom prst="rect">
            <a:avLst/>
          </a:prstGeom>
          <a:noFill/>
          <a:ln>
            <a:noFill/>
          </a:ln>
        </p:spPr>
      </p:pic>
      <p:sp>
        <p:nvSpPr>
          <p:cNvPr id="2274" name="Google Shape;2274;p314"/>
          <p:cNvSpPr txBox="1"/>
          <p:nvPr/>
        </p:nvSpPr>
        <p:spPr>
          <a:xfrm>
            <a:off x="4130600" y="2725334"/>
            <a:ext cx="2979800" cy="430901"/>
          </a:xfrm>
          <a:prstGeom prst="rect">
            <a:avLst/>
          </a:prstGeom>
          <a:noFill/>
          <a:ln>
            <a:noFill/>
          </a:ln>
        </p:spPr>
        <p:txBody>
          <a:bodyPr spcFirstLastPara="1" wrap="square" lIns="60967" tIns="60967" rIns="60967" bIns="60967" anchor="t" anchorCtr="0">
            <a:spAutoFit/>
          </a:bodyPr>
          <a:lstStyle/>
          <a:p>
            <a:pPr marL="0" marR="110072"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FFAB40"/>
                </a:solidFill>
                <a:effectLst/>
                <a:uLnTx/>
                <a:uFillTx/>
                <a:latin typeface="Montserrat"/>
                <a:ea typeface="Montserrat"/>
                <a:cs typeface="Montserrat"/>
                <a:sym typeface="Montserrat"/>
              </a:rPr>
              <a:t>SmartRecruiters 2.0</a:t>
            </a:r>
            <a:endParaRPr kumimoji="0" sz="867" b="0" i="0" u="none" strike="noStrike" kern="0" cap="none" spc="0" normalizeH="0" baseline="0" noProof="0">
              <a:ln>
                <a:noFill/>
              </a:ln>
              <a:solidFill>
                <a:srgbClr val="FFAB40"/>
              </a:solidFill>
              <a:effectLst/>
              <a:uLnTx/>
              <a:uFillTx/>
              <a:latin typeface="Arial"/>
              <a:ea typeface="+mn-ea"/>
              <a:cs typeface="Arial"/>
              <a:sym typeface="Arial"/>
            </a:endParaRPr>
          </a:p>
        </p:txBody>
      </p:sp>
      <p:sp>
        <p:nvSpPr>
          <p:cNvPr id="2275" name="Google Shape;2275;p314"/>
          <p:cNvSpPr txBox="1"/>
          <p:nvPr/>
        </p:nvSpPr>
        <p:spPr>
          <a:xfrm>
            <a:off x="897700" y="4527167"/>
            <a:ext cx="3163600" cy="602200"/>
          </a:xfrm>
          <a:prstGeom prst="rect">
            <a:avLst/>
          </a:prstGeom>
          <a:noFill/>
          <a:ln>
            <a:noFill/>
          </a:ln>
        </p:spPr>
        <p:txBody>
          <a:bodyPr spcFirstLastPara="1" wrap="square" lIns="0" tIns="45700" rIns="0" bIns="45700" anchor="t" anchorCtr="0">
            <a:noAutofit/>
          </a:bodyPr>
          <a:lstStyle/>
          <a:p>
            <a:pPr marL="304815"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FFFFFF"/>
                </a:solidFill>
                <a:effectLst/>
                <a:uLnTx/>
                <a:uFillTx/>
                <a:latin typeface="Inter Light"/>
                <a:ea typeface="Inter Light"/>
                <a:cs typeface="Inter Light"/>
                <a:sym typeface="Inter Light"/>
              </a:rPr>
              <a:t>Invested </a:t>
            </a:r>
            <a:r>
              <a:rPr kumimoji="0" lang="en" sz="1200" b="1" i="0" u="none" strike="noStrike" kern="0" cap="none" spc="0" normalizeH="0" baseline="0" noProof="0">
                <a:ln>
                  <a:noFill/>
                </a:ln>
                <a:solidFill>
                  <a:srgbClr val="FFFFFF"/>
                </a:solidFill>
                <a:effectLst/>
                <a:uLnTx/>
                <a:uFillTx/>
                <a:latin typeface="Inter"/>
                <a:ea typeface="Inter"/>
                <a:cs typeface="Inter"/>
                <a:sym typeface="Inter"/>
              </a:rPr>
              <a:t>200 man years</a:t>
            </a:r>
            <a:r>
              <a:rPr kumimoji="0" lang="en" sz="1200" b="0" i="0" u="none" strike="noStrike" kern="0" cap="none" spc="0" normalizeH="0" baseline="0" noProof="0">
                <a:ln>
                  <a:noFill/>
                </a:ln>
                <a:solidFill>
                  <a:srgbClr val="FFFFFF"/>
                </a:solidFill>
                <a:effectLst/>
                <a:uLnTx/>
                <a:uFillTx/>
                <a:latin typeface="Inter Light"/>
                <a:ea typeface="Inter Light"/>
                <a:cs typeface="Inter Light"/>
                <a:sym typeface="Inter Light"/>
              </a:rPr>
              <a:t> in development</a:t>
            </a:r>
            <a:endParaRPr kumimoji="0" sz="1200" b="0" i="0" u="none" strike="noStrike" kern="0" cap="none" spc="0" normalizeH="0" baseline="0" noProof="0">
              <a:ln>
                <a:noFill/>
              </a:ln>
              <a:solidFill>
                <a:srgbClr val="FFFFFF"/>
              </a:solidFill>
              <a:effectLst/>
              <a:uLnTx/>
              <a:uFillTx/>
              <a:latin typeface="Inter Light"/>
              <a:ea typeface="Inter Light"/>
              <a:cs typeface="Inter Light"/>
              <a:sym typeface="Inter Light"/>
            </a:endParaRPr>
          </a:p>
          <a:p>
            <a:pPr marL="304815"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FFFFFF"/>
                </a:solidFill>
                <a:effectLst/>
                <a:uLnTx/>
                <a:uFillTx/>
                <a:latin typeface="Inter Light"/>
                <a:ea typeface="Inter Light"/>
                <a:cs typeface="Inter Light"/>
                <a:sym typeface="Inter Light"/>
              </a:rPr>
              <a:t>Launched our </a:t>
            </a:r>
            <a:r>
              <a:rPr kumimoji="0" lang="en" sz="1200" b="1" i="0" u="none" strike="noStrike" kern="0" cap="none" spc="0" normalizeH="0" baseline="0" noProof="0">
                <a:ln>
                  <a:noFill/>
                </a:ln>
                <a:solidFill>
                  <a:srgbClr val="FFFFFF"/>
                </a:solidFill>
                <a:effectLst/>
                <a:uLnTx/>
                <a:uFillTx/>
                <a:latin typeface="Inter"/>
                <a:ea typeface="Inter"/>
                <a:cs typeface="Inter"/>
                <a:sym typeface="Inter"/>
              </a:rPr>
              <a:t>enterprise ATS</a:t>
            </a:r>
            <a:endParaRPr kumimoji="0" sz="1200" b="1" i="0" u="none" strike="noStrike" kern="0" cap="none" spc="0" normalizeH="0" baseline="0" noProof="0">
              <a:ln>
                <a:noFill/>
              </a:ln>
              <a:solidFill>
                <a:srgbClr val="FFFFFF"/>
              </a:solidFill>
              <a:effectLst/>
              <a:uLnTx/>
              <a:uFillTx/>
              <a:latin typeface="Inter"/>
              <a:ea typeface="Inter"/>
              <a:cs typeface="Inter"/>
              <a:sym typeface="Inter"/>
            </a:endParaRPr>
          </a:p>
          <a:p>
            <a:pPr marL="304815"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FFFFFF"/>
                </a:solidFill>
                <a:effectLst/>
                <a:uLnTx/>
                <a:uFillTx/>
                <a:latin typeface="Inter Light"/>
                <a:ea typeface="Inter Light"/>
                <a:cs typeface="Inter Light"/>
                <a:sym typeface="Inter Light"/>
              </a:rPr>
              <a:t>Raised </a:t>
            </a:r>
            <a:r>
              <a:rPr kumimoji="0" lang="en" sz="1200" b="1" i="0" u="none" strike="noStrike" kern="0" cap="none" spc="0" normalizeH="0" baseline="0" noProof="0">
                <a:ln>
                  <a:noFill/>
                </a:ln>
                <a:solidFill>
                  <a:srgbClr val="FFFFFF"/>
                </a:solidFill>
                <a:effectLst/>
                <a:uLnTx/>
                <a:uFillTx/>
                <a:latin typeface="Inter"/>
                <a:ea typeface="Inter"/>
                <a:cs typeface="Inter"/>
                <a:sym typeface="Inter"/>
              </a:rPr>
              <a:t>institutional capital </a:t>
            </a:r>
            <a:endParaRPr kumimoji="0" sz="1200" b="1" i="0" u="none" strike="noStrike" kern="0" cap="none" spc="0" normalizeH="0" baseline="0" noProof="0">
              <a:ln>
                <a:noFill/>
              </a:ln>
              <a:solidFill>
                <a:srgbClr val="FFFFFF"/>
              </a:solidFill>
              <a:effectLst/>
              <a:uLnTx/>
              <a:uFillTx/>
              <a:latin typeface="Inter"/>
              <a:ea typeface="Inter"/>
              <a:cs typeface="Inter"/>
              <a:sym typeface="Inter"/>
            </a:endParaRPr>
          </a:p>
        </p:txBody>
      </p:sp>
      <p:sp>
        <p:nvSpPr>
          <p:cNvPr id="2276" name="Google Shape;2276;p314"/>
          <p:cNvSpPr txBox="1"/>
          <p:nvPr/>
        </p:nvSpPr>
        <p:spPr>
          <a:xfrm>
            <a:off x="843369" y="4126334"/>
            <a:ext cx="3073600" cy="430901"/>
          </a:xfrm>
          <a:prstGeom prst="rect">
            <a:avLst/>
          </a:prstGeom>
          <a:noFill/>
          <a:ln>
            <a:noFill/>
          </a:ln>
        </p:spPr>
        <p:txBody>
          <a:bodyPr spcFirstLastPara="1" wrap="square" lIns="60967" tIns="60967" rIns="60967" bIns="60967" anchor="t" anchorCtr="0">
            <a:sp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FFAB40"/>
                </a:solidFill>
                <a:effectLst/>
                <a:uLnTx/>
                <a:uFillTx/>
                <a:latin typeface="Montserrat"/>
                <a:ea typeface="Montserrat"/>
                <a:cs typeface="Montserrat"/>
                <a:sym typeface="Montserrat"/>
              </a:rPr>
              <a:t>SmartRecruiters 1.0</a:t>
            </a:r>
            <a:endParaRPr kumimoji="0" sz="2000" b="1" i="0" u="none" strike="noStrike" kern="0" cap="none" spc="0" normalizeH="0" baseline="0" noProof="0">
              <a:ln>
                <a:noFill/>
              </a:ln>
              <a:solidFill>
                <a:srgbClr val="FFAB40"/>
              </a:solidFill>
              <a:effectLst/>
              <a:uLnTx/>
              <a:uFillTx/>
              <a:latin typeface="Montserrat"/>
              <a:ea typeface="Montserrat"/>
              <a:cs typeface="Montserrat"/>
              <a:sym typeface="Montserrat"/>
            </a:endParaRPr>
          </a:p>
        </p:txBody>
      </p:sp>
      <p:sp>
        <p:nvSpPr>
          <p:cNvPr id="2277" name="Google Shape;2277;p314"/>
          <p:cNvSpPr txBox="1"/>
          <p:nvPr/>
        </p:nvSpPr>
        <p:spPr>
          <a:xfrm>
            <a:off x="8399667" y="1635733"/>
            <a:ext cx="2874400" cy="878400"/>
          </a:xfrm>
          <a:prstGeom prst="rect">
            <a:avLst/>
          </a:prstGeom>
          <a:noFill/>
          <a:ln>
            <a:noFill/>
          </a:ln>
        </p:spPr>
        <p:txBody>
          <a:bodyPr spcFirstLastPara="1" wrap="square" lIns="0" tIns="45700" rIns="0" bIns="45700" anchor="t"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FFFFFF"/>
                </a:solidFill>
                <a:effectLst/>
                <a:uLnTx/>
                <a:uFillTx/>
                <a:latin typeface="Inter"/>
                <a:ea typeface="Inter"/>
                <a:cs typeface="Inter"/>
                <a:sym typeface="Inter"/>
              </a:rPr>
              <a:t>Expand globally</a:t>
            </a:r>
            <a:r>
              <a:rPr kumimoji="0" lang="en" sz="1200" b="0" i="0" u="none" strike="noStrike" kern="0" cap="none" spc="0" normalizeH="0" baseline="0" noProof="0">
                <a:ln>
                  <a:noFill/>
                </a:ln>
                <a:solidFill>
                  <a:srgbClr val="FFFFFF"/>
                </a:solidFill>
                <a:effectLst/>
                <a:uLnTx/>
                <a:uFillTx/>
                <a:latin typeface="Inter Light"/>
                <a:ea typeface="Inter Light"/>
                <a:cs typeface="Inter Light"/>
                <a:sym typeface="Inter Light"/>
              </a:rPr>
              <a:t> with </a:t>
            </a:r>
            <a:r>
              <a:rPr kumimoji="0" lang="en" sz="1200" b="1" i="0" u="none" strike="noStrike" kern="0" cap="none" spc="0" normalizeH="0" baseline="0" noProof="0">
                <a:ln>
                  <a:noFill/>
                </a:ln>
                <a:solidFill>
                  <a:srgbClr val="FFFFFF"/>
                </a:solidFill>
                <a:effectLst/>
                <a:uLnTx/>
                <a:uFillTx/>
                <a:latin typeface="Inter"/>
                <a:ea typeface="Inter"/>
                <a:cs typeface="Inter"/>
                <a:sym typeface="Inter"/>
              </a:rPr>
              <a:t>1,200+ customers</a:t>
            </a:r>
            <a:r>
              <a:rPr kumimoji="0" lang="en" sz="1200" b="0" i="0" u="none" strike="noStrike" kern="0" cap="none" spc="0" normalizeH="0" baseline="0" noProof="0">
                <a:ln>
                  <a:noFill/>
                </a:ln>
                <a:solidFill>
                  <a:srgbClr val="FFFFFF"/>
                </a:solidFill>
                <a:effectLst/>
                <a:uLnTx/>
                <a:uFillTx/>
                <a:latin typeface="Inter Light"/>
                <a:ea typeface="Inter Light"/>
                <a:cs typeface="Inter Light"/>
                <a:sym typeface="Inter Light"/>
              </a:rPr>
              <a:t> </a:t>
            </a:r>
            <a:endParaRPr kumimoji="0" sz="1200" b="0" i="0" u="none" strike="noStrike" kern="0" cap="none" spc="0" normalizeH="0" baseline="0" noProof="0">
              <a:ln>
                <a:noFill/>
              </a:ln>
              <a:solidFill>
                <a:srgbClr val="FFFFFF"/>
              </a:solidFill>
              <a:effectLst/>
              <a:uLnTx/>
              <a:uFillTx/>
              <a:latin typeface="Inter Light"/>
              <a:ea typeface="Inter Light"/>
              <a:cs typeface="Inter Light"/>
              <a:sym typeface="Inter Light"/>
            </a:endParaRPr>
          </a:p>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FFFFFF"/>
                </a:solidFill>
                <a:effectLst/>
                <a:uLnTx/>
                <a:uFillTx/>
                <a:latin typeface="Inter Light"/>
                <a:ea typeface="Inter Light"/>
                <a:cs typeface="Inter Light"/>
                <a:sym typeface="Inter Light"/>
              </a:rPr>
              <a:t>Radically </a:t>
            </a:r>
            <a:r>
              <a:rPr kumimoji="0" lang="en" sz="1200" b="1" i="0" u="none" strike="noStrike" kern="0" cap="none" spc="0" normalizeH="0" baseline="0" noProof="0">
                <a:ln>
                  <a:noFill/>
                </a:ln>
                <a:solidFill>
                  <a:srgbClr val="FFFFFF"/>
                </a:solidFill>
                <a:effectLst/>
                <a:uLnTx/>
                <a:uFillTx/>
                <a:latin typeface="Inter"/>
                <a:ea typeface="Inter"/>
                <a:cs typeface="Inter"/>
                <a:sym typeface="Inter"/>
              </a:rPr>
              <a:t>adopt AI</a:t>
            </a:r>
            <a:r>
              <a:rPr kumimoji="0" lang="en" sz="1200" b="0" i="0" u="none" strike="noStrike" kern="0" cap="none" spc="0" normalizeH="0" baseline="0" noProof="0">
                <a:ln>
                  <a:noFill/>
                </a:ln>
                <a:solidFill>
                  <a:srgbClr val="FFFFFF"/>
                </a:solidFill>
                <a:effectLst/>
                <a:uLnTx/>
                <a:uFillTx/>
                <a:latin typeface="Inter Light"/>
                <a:ea typeface="Inter Light"/>
                <a:cs typeface="Inter Light"/>
                <a:sym typeface="Inter Light"/>
              </a:rPr>
              <a:t> across product portfolio</a:t>
            </a:r>
            <a:endParaRPr kumimoji="0" sz="1200" b="0" i="0" u="none" strike="noStrike" kern="0" cap="none" spc="0" normalizeH="0" baseline="0" noProof="0">
              <a:ln>
                <a:noFill/>
              </a:ln>
              <a:solidFill>
                <a:srgbClr val="FFFFFF"/>
              </a:solidFill>
              <a:effectLst/>
              <a:uLnTx/>
              <a:uFillTx/>
              <a:latin typeface="Inter Light"/>
              <a:ea typeface="Inter Light"/>
              <a:cs typeface="Inter Light"/>
              <a:sym typeface="Inter Light"/>
            </a:endParaRPr>
          </a:p>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FFFFFF"/>
                </a:solidFill>
                <a:effectLst/>
                <a:uLnTx/>
                <a:uFillTx/>
                <a:latin typeface="Inter Light"/>
                <a:ea typeface="Inter Light"/>
                <a:cs typeface="Inter Light"/>
                <a:sym typeface="Inter Light"/>
              </a:rPr>
              <a:t>Re-envision product for </a:t>
            </a:r>
            <a:r>
              <a:rPr kumimoji="0" lang="en" sz="1200" b="1" i="0" u="none" strike="noStrike" kern="0" cap="none" spc="0" normalizeH="0" baseline="0" noProof="0">
                <a:ln>
                  <a:noFill/>
                </a:ln>
                <a:solidFill>
                  <a:srgbClr val="FFFFFF"/>
                </a:solidFill>
                <a:effectLst/>
                <a:uLnTx/>
                <a:uFillTx/>
                <a:latin typeface="Inter"/>
                <a:ea typeface="Inter"/>
                <a:cs typeface="Inter"/>
                <a:sym typeface="Inter"/>
              </a:rPr>
              <a:t>new industries</a:t>
            </a:r>
            <a:r>
              <a:rPr kumimoji="0" lang="en" sz="1200" b="0" i="0" u="none" strike="noStrike" kern="0" cap="none" spc="0" normalizeH="0" baseline="0" noProof="0">
                <a:ln>
                  <a:noFill/>
                </a:ln>
                <a:solidFill>
                  <a:srgbClr val="FFFFFF"/>
                </a:solidFill>
                <a:effectLst/>
                <a:uLnTx/>
                <a:uFillTx/>
                <a:latin typeface="Inter Light"/>
                <a:ea typeface="Inter Light"/>
                <a:cs typeface="Inter Light"/>
                <a:sym typeface="Inter Light"/>
              </a:rPr>
              <a:t> like retail, hospitality, &amp; QSR.</a:t>
            </a:r>
            <a:endParaRPr kumimoji="0" sz="1200" b="0" i="0" u="none" strike="noStrike" kern="0" cap="none" spc="0" normalizeH="0" baseline="0" noProof="0">
              <a:ln>
                <a:noFill/>
              </a:ln>
              <a:solidFill>
                <a:srgbClr val="FFFFFF"/>
              </a:solidFill>
              <a:effectLst/>
              <a:uLnTx/>
              <a:uFillTx/>
              <a:latin typeface="Inter Light"/>
              <a:ea typeface="Inter Light"/>
              <a:cs typeface="Inter Light"/>
              <a:sym typeface="Inter Light"/>
            </a:endParaRPr>
          </a:p>
        </p:txBody>
      </p:sp>
      <p:sp>
        <p:nvSpPr>
          <p:cNvPr id="2278" name="Google Shape;2278;p314"/>
          <p:cNvSpPr txBox="1"/>
          <p:nvPr/>
        </p:nvSpPr>
        <p:spPr>
          <a:xfrm>
            <a:off x="8291735" y="1184076"/>
            <a:ext cx="2920400" cy="430901"/>
          </a:xfrm>
          <a:prstGeom prst="rect">
            <a:avLst/>
          </a:prstGeom>
          <a:noFill/>
          <a:ln>
            <a:noFill/>
          </a:ln>
        </p:spPr>
        <p:txBody>
          <a:bodyPr spcFirstLastPara="1" wrap="square" lIns="60967" tIns="60967" rIns="60967" bIns="60967" anchor="t" anchorCtr="0">
            <a:spAutoFit/>
          </a:bodyPr>
          <a:lstStyle/>
          <a:p>
            <a:pPr marL="0" marR="110072"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 sz="2000" b="1" i="0" u="none" strike="noStrike" kern="0" cap="none" spc="0" normalizeH="0" baseline="0" noProof="0">
                <a:ln>
                  <a:noFill/>
                </a:ln>
                <a:solidFill>
                  <a:srgbClr val="FFAB40"/>
                </a:solidFill>
                <a:effectLst/>
                <a:uLnTx/>
                <a:uFillTx/>
                <a:latin typeface="Montserrat"/>
                <a:ea typeface="Montserrat"/>
                <a:cs typeface="Montserrat"/>
                <a:sym typeface="Montserrat"/>
              </a:rPr>
              <a:t>SmartRecruiters 3.0</a:t>
            </a:r>
            <a:endParaRPr kumimoji="0" sz="867" b="0" i="0" u="none" strike="noStrike" kern="0" cap="none" spc="0" normalizeH="0" baseline="0" noProof="0">
              <a:ln>
                <a:noFill/>
              </a:ln>
              <a:solidFill>
                <a:srgbClr val="FFAB40"/>
              </a:solidFill>
              <a:effectLst/>
              <a:uLnTx/>
              <a:uFillTx/>
              <a:latin typeface="Arial"/>
              <a:ea typeface="+mn-ea"/>
              <a:cs typeface="Arial"/>
              <a:sym typeface="Arial"/>
            </a:endParaRPr>
          </a:p>
        </p:txBody>
      </p:sp>
      <p:pic>
        <p:nvPicPr>
          <p:cNvPr id="2279" name="Google Shape;2279;p314"/>
          <p:cNvPicPr preferRelativeResize="0"/>
          <p:nvPr/>
        </p:nvPicPr>
        <p:blipFill>
          <a:blip r:embed="rId27">
            <a:alphaModFix/>
          </a:blip>
          <a:stretch>
            <a:fillRect/>
          </a:stretch>
        </p:blipFill>
        <p:spPr>
          <a:xfrm>
            <a:off x="9094866" y="3725651"/>
            <a:ext cx="463455" cy="148895"/>
          </a:xfrm>
          <a:prstGeom prst="rect">
            <a:avLst/>
          </a:prstGeom>
          <a:noFill/>
          <a:ln>
            <a:noFill/>
          </a:ln>
        </p:spPr>
      </p:pic>
      <p:pic>
        <p:nvPicPr>
          <p:cNvPr id="2280" name="Google Shape;2280;p314" descr="preencoded.png"/>
          <p:cNvPicPr preferRelativeResize="0"/>
          <p:nvPr/>
        </p:nvPicPr>
        <p:blipFill rotWithShape="1">
          <a:blip r:embed="rId28">
            <a:alphaModFix/>
          </a:blip>
          <a:srcRect/>
          <a:stretch/>
        </p:blipFill>
        <p:spPr>
          <a:xfrm>
            <a:off x="9347200" y="406400"/>
            <a:ext cx="2031471" cy="206937"/>
          </a:xfrm>
          <a:prstGeom prst="rect">
            <a:avLst/>
          </a:prstGeom>
          <a:noFill/>
          <a:ln>
            <a:noFill/>
          </a:ln>
        </p:spPr>
      </p:pic>
      <p:pic>
        <p:nvPicPr>
          <p:cNvPr id="2281" name="Google Shape;2281;p314"/>
          <p:cNvPicPr preferRelativeResize="0"/>
          <p:nvPr/>
        </p:nvPicPr>
        <p:blipFill>
          <a:blip r:embed="rId29">
            <a:alphaModFix/>
          </a:blip>
          <a:stretch>
            <a:fillRect/>
          </a:stretch>
        </p:blipFill>
        <p:spPr>
          <a:xfrm>
            <a:off x="9837217" y="2910214"/>
            <a:ext cx="826587" cy="223195"/>
          </a:xfrm>
          <a:prstGeom prst="rect">
            <a:avLst/>
          </a:prstGeom>
          <a:noFill/>
          <a:ln>
            <a:noFill/>
          </a:ln>
        </p:spPr>
      </p:pic>
      <p:pic>
        <p:nvPicPr>
          <p:cNvPr id="2282" name="Google Shape;2282;p314"/>
          <p:cNvPicPr preferRelativeResize="0"/>
          <p:nvPr/>
        </p:nvPicPr>
        <p:blipFill>
          <a:blip r:embed="rId30">
            <a:alphaModFix/>
          </a:blip>
          <a:stretch>
            <a:fillRect/>
          </a:stretch>
        </p:blipFill>
        <p:spPr>
          <a:xfrm>
            <a:off x="7548733" y="4283829"/>
            <a:ext cx="493240" cy="204701"/>
          </a:xfrm>
          <a:prstGeom prst="rect">
            <a:avLst/>
          </a:prstGeom>
          <a:noFill/>
          <a:ln>
            <a:noFill/>
          </a:ln>
        </p:spPr>
      </p:pic>
      <p:pic>
        <p:nvPicPr>
          <p:cNvPr id="2283" name="Google Shape;2283;p314"/>
          <p:cNvPicPr preferRelativeResize="0"/>
          <p:nvPr/>
        </p:nvPicPr>
        <p:blipFill>
          <a:blip r:embed="rId31">
            <a:alphaModFix/>
          </a:blip>
          <a:stretch>
            <a:fillRect/>
          </a:stretch>
        </p:blipFill>
        <p:spPr>
          <a:xfrm>
            <a:off x="10495750" y="2654067"/>
            <a:ext cx="651230" cy="83582"/>
          </a:xfrm>
          <a:prstGeom prst="rect">
            <a:avLst/>
          </a:prstGeom>
          <a:noFill/>
          <a:ln>
            <a:noFill/>
          </a:ln>
        </p:spPr>
      </p:pic>
      <p:pic>
        <p:nvPicPr>
          <p:cNvPr id="2284" name="Google Shape;2284;p314" descr="preencoded.png"/>
          <p:cNvPicPr preferRelativeResize="0"/>
          <p:nvPr/>
        </p:nvPicPr>
        <p:blipFill rotWithShape="1">
          <a:blip r:embed="rId6">
            <a:alphaModFix/>
          </a:blip>
          <a:srcRect/>
          <a:stretch/>
        </p:blipFill>
        <p:spPr>
          <a:xfrm rot="-2332653">
            <a:off x="951129" y="4617297"/>
            <a:ext cx="106839" cy="106839"/>
          </a:xfrm>
          <a:prstGeom prst="rect">
            <a:avLst/>
          </a:prstGeom>
          <a:noFill/>
          <a:ln>
            <a:noFill/>
          </a:ln>
        </p:spPr>
      </p:pic>
      <p:pic>
        <p:nvPicPr>
          <p:cNvPr id="2285" name="Google Shape;2285;p314" descr="preencoded.png"/>
          <p:cNvPicPr preferRelativeResize="0"/>
          <p:nvPr/>
        </p:nvPicPr>
        <p:blipFill rotWithShape="1">
          <a:blip r:embed="rId6">
            <a:alphaModFix/>
          </a:blip>
          <a:srcRect/>
          <a:stretch/>
        </p:blipFill>
        <p:spPr>
          <a:xfrm rot="-2332653">
            <a:off x="951129" y="4788997"/>
            <a:ext cx="106839" cy="106839"/>
          </a:xfrm>
          <a:prstGeom prst="rect">
            <a:avLst/>
          </a:prstGeom>
          <a:noFill/>
          <a:ln>
            <a:noFill/>
          </a:ln>
        </p:spPr>
      </p:pic>
      <p:pic>
        <p:nvPicPr>
          <p:cNvPr id="2286" name="Google Shape;2286;p314" descr="preencoded.png"/>
          <p:cNvPicPr preferRelativeResize="0"/>
          <p:nvPr/>
        </p:nvPicPr>
        <p:blipFill rotWithShape="1">
          <a:blip r:embed="rId6">
            <a:alphaModFix/>
          </a:blip>
          <a:srcRect/>
          <a:stretch/>
        </p:blipFill>
        <p:spPr>
          <a:xfrm rot="-2332653">
            <a:off x="951129" y="4960697"/>
            <a:ext cx="106839" cy="106839"/>
          </a:xfrm>
          <a:prstGeom prst="rect">
            <a:avLst/>
          </a:prstGeom>
          <a:noFill/>
          <a:ln>
            <a:noFill/>
          </a:ln>
        </p:spPr>
      </p:pic>
      <p:pic>
        <p:nvPicPr>
          <p:cNvPr id="2287" name="Google Shape;2287;p314" descr="preencoded.png"/>
          <p:cNvPicPr preferRelativeResize="0"/>
          <p:nvPr/>
        </p:nvPicPr>
        <p:blipFill rotWithShape="1">
          <a:blip r:embed="rId6">
            <a:alphaModFix/>
          </a:blip>
          <a:srcRect/>
          <a:stretch/>
        </p:blipFill>
        <p:spPr>
          <a:xfrm rot="-2332653">
            <a:off x="4063213" y="3557781"/>
            <a:ext cx="106839" cy="106839"/>
          </a:xfrm>
          <a:prstGeom prst="rect">
            <a:avLst/>
          </a:prstGeom>
          <a:noFill/>
          <a:ln>
            <a:noFill/>
          </a:ln>
        </p:spPr>
      </p:pic>
      <p:pic>
        <p:nvPicPr>
          <p:cNvPr id="2288" name="Google Shape;2288;p314" descr="preencoded.png"/>
          <p:cNvPicPr preferRelativeResize="0"/>
          <p:nvPr/>
        </p:nvPicPr>
        <p:blipFill rotWithShape="1">
          <a:blip r:embed="rId6">
            <a:alphaModFix/>
          </a:blip>
          <a:srcRect/>
          <a:stretch/>
        </p:blipFill>
        <p:spPr>
          <a:xfrm rot="-2332653">
            <a:off x="4063213" y="3214814"/>
            <a:ext cx="106839" cy="106839"/>
          </a:xfrm>
          <a:prstGeom prst="rect">
            <a:avLst/>
          </a:prstGeom>
          <a:noFill/>
          <a:ln>
            <a:noFill/>
          </a:ln>
        </p:spPr>
      </p:pic>
      <p:pic>
        <p:nvPicPr>
          <p:cNvPr id="2289" name="Google Shape;2289;p314" descr="preencoded.png"/>
          <p:cNvPicPr preferRelativeResize="0"/>
          <p:nvPr/>
        </p:nvPicPr>
        <p:blipFill rotWithShape="1">
          <a:blip r:embed="rId6">
            <a:alphaModFix/>
          </a:blip>
          <a:srcRect/>
          <a:stretch/>
        </p:blipFill>
        <p:spPr>
          <a:xfrm rot="-2332653">
            <a:off x="4063213" y="3386297"/>
            <a:ext cx="106839" cy="106839"/>
          </a:xfrm>
          <a:prstGeom prst="rect">
            <a:avLst/>
          </a:prstGeom>
          <a:noFill/>
          <a:ln>
            <a:noFill/>
          </a:ln>
        </p:spPr>
      </p:pic>
      <p:pic>
        <p:nvPicPr>
          <p:cNvPr id="2290" name="Google Shape;2290;p314" descr="preencoded.png"/>
          <p:cNvPicPr preferRelativeResize="0"/>
          <p:nvPr/>
        </p:nvPicPr>
        <p:blipFill rotWithShape="1">
          <a:blip r:embed="rId6">
            <a:alphaModFix/>
          </a:blip>
          <a:srcRect/>
          <a:stretch/>
        </p:blipFill>
        <p:spPr>
          <a:xfrm rot="-2332653">
            <a:off x="8145796" y="2066181"/>
            <a:ext cx="106839" cy="106839"/>
          </a:xfrm>
          <a:prstGeom prst="rect">
            <a:avLst/>
          </a:prstGeom>
          <a:noFill/>
          <a:ln>
            <a:noFill/>
          </a:ln>
        </p:spPr>
      </p:pic>
      <p:pic>
        <p:nvPicPr>
          <p:cNvPr id="2291" name="Google Shape;2291;p314" descr="preencoded.png"/>
          <p:cNvPicPr preferRelativeResize="0"/>
          <p:nvPr/>
        </p:nvPicPr>
        <p:blipFill rotWithShape="1">
          <a:blip r:embed="rId6">
            <a:alphaModFix/>
          </a:blip>
          <a:srcRect/>
          <a:stretch/>
        </p:blipFill>
        <p:spPr>
          <a:xfrm rot="-2332653">
            <a:off x="8145796" y="1723214"/>
            <a:ext cx="106839" cy="106839"/>
          </a:xfrm>
          <a:prstGeom prst="rect">
            <a:avLst/>
          </a:prstGeom>
          <a:noFill/>
          <a:ln>
            <a:noFill/>
          </a:ln>
        </p:spPr>
      </p:pic>
      <p:pic>
        <p:nvPicPr>
          <p:cNvPr id="2292" name="Google Shape;2292;p314" descr="preencoded.png"/>
          <p:cNvPicPr preferRelativeResize="0"/>
          <p:nvPr/>
        </p:nvPicPr>
        <p:blipFill rotWithShape="1">
          <a:blip r:embed="rId6">
            <a:alphaModFix/>
          </a:blip>
          <a:srcRect/>
          <a:stretch/>
        </p:blipFill>
        <p:spPr>
          <a:xfrm rot="-2332653">
            <a:off x="8145796" y="1894697"/>
            <a:ext cx="106839" cy="10683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FCF8"/>
        </a:solidFill>
        <a:effectLst/>
      </p:bgPr>
    </p:bg>
    <p:spTree>
      <p:nvGrpSpPr>
        <p:cNvPr id="1" name="Shape 2296"/>
        <p:cNvGrpSpPr/>
        <p:nvPr/>
      </p:nvGrpSpPr>
      <p:grpSpPr>
        <a:xfrm>
          <a:off x="0" y="0"/>
          <a:ext cx="0" cy="0"/>
          <a:chOff x="0" y="0"/>
          <a:chExt cx="0" cy="0"/>
        </a:xfrm>
      </p:grpSpPr>
      <p:pic>
        <p:nvPicPr>
          <p:cNvPr id="2297" name="Google Shape;2297;p315"/>
          <p:cNvPicPr preferRelativeResize="0"/>
          <p:nvPr/>
        </p:nvPicPr>
        <p:blipFill rotWithShape="1">
          <a:blip r:embed="rId3">
            <a:alphaModFix amt="81000"/>
          </a:blip>
          <a:srcRect/>
          <a:stretch/>
        </p:blipFill>
        <p:spPr>
          <a:xfrm>
            <a:off x="4134291" y="6154042"/>
            <a:ext cx="1090700" cy="427205"/>
          </a:xfrm>
          <a:prstGeom prst="rect">
            <a:avLst/>
          </a:prstGeom>
          <a:noFill/>
          <a:ln>
            <a:noFill/>
          </a:ln>
        </p:spPr>
      </p:pic>
      <p:sp>
        <p:nvSpPr>
          <p:cNvPr id="2298" name="Google Shape;2298;p315"/>
          <p:cNvSpPr/>
          <p:nvPr/>
        </p:nvSpPr>
        <p:spPr>
          <a:xfrm>
            <a:off x="3587307" y="3913418"/>
            <a:ext cx="43607" cy="62351"/>
          </a:xfrm>
          <a:custGeom>
            <a:avLst/>
            <a:gdLst/>
            <a:ahLst/>
            <a:cxnLst/>
            <a:rect l="l" t="t" r="r" b="b"/>
            <a:pathLst>
              <a:path w="18" h="26" extrusionOk="0">
                <a:moveTo>
                  <a:pt x="0" y="0"/>
                </a:moveTo>
                <a:lnTo>
                  <a:pt x="9" y="26"/>
                </a:lnTo>
                <a:lnTo>
                  <a:pt x="18" y="18"/>
                </a:lnTo>
                <a:lnTo>
                  <a:pt x="0" y="0"/>
                </a:lnTo>
                <a:close/>
              </a:path>
            </a:pathLst>
          </a:custGeom>
          <a:solidFill>
            <a:srgbClr val="DDDDDD"/>
          </a:solidFill>
          <a:ln w="19050" cap="flat" cmpd="sng">
            <a:solidFill>
              <a:schemeClr val="lt1"/>
            </a:solidFill>
            <a:prstDash val="solid"/>
            <a:round/>
            <a:headEnd type="none" w="sm" len="sm"/>
            <a:tailEnd type="none" w="sm" len="sm"/>
          </a:ln>
        </p:spPr>
        <p:txBody>
          <a:bodyPr spcFirstLastPara="1" wrap="square" lIns="91433" tIns="45700" rIns="91433" bIns="45700" anchor="t"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2200"/>
              <a:buFontTx/>
              <a:buNone/>
              <a:tabLst/>
              <a:defRPr/>
            </a:pPr>
            <a:endParaRPr kumimoji="0" sz="1467"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99" name="Google Shape;2299;p315"/>
          <p:cNvSpPr/>
          <p:nvPr/>
        </p:nvSpPr>
        <p:spPr>
          <a:xfrm>
            <a:off x="5583691" y="6673022"/>
            <a:ext cx="29763" cy="29590"/>
          </a:xfrm>
          <a:custGeom>
            <a:avLst/>
            <a:gdLst/>
            <a:ahLst/>
            <a:cxnLst/>
            <a:rect l="l" t="t" r="r" b="b"/>
            <a:pathLst>
              <a:path w="52064" h="52064" extrusionOk="0">
                <a:moveTo>
                  <a:pt x="0" y="0"/>
                </a:moveTo>
                <a:lnTo>
                  <a:pt x="52064" y="0"/>
                </a:lnTo>
                <a:lnTo>
                  <a:pt x="52064" y="52064"/>
                </a:lnTo>
                <a:lnTo>
                  <a:pt x="0" y="52064"/>
                </a:lnTo>
                <a:lnTo>
                  <a:pt x="0" y="0"/>
                </a:lnTo>
                <a:close/>
              </a:path>
            </a:pathLst>
          </a:custGeom>
          <a:blipFill rotWithShape="1">
            <a:blip r:embed="rId4">
              <a:alphaModFix/>
            </a:blip>
            <a:stretch>
              <a:fillRect/>
            </a:stretch>
          </a:blipFill>
          <a:ln>
            <a:noFill/>
          </a:ln>
        </p:spPr>
        <p:txBody>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lang="de-DE" sz="933"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300" name="Google Shape;2300;p315" descr="preencoded.png"/>
          <p:cNvPicPr preferRelativeResize="0"/>
          <p:nvPr/>
        </p:nvPicPr>
        <p:blipFill rotWithShape="1">
          <a:blip r:embed="rId5">
            <a:alphaModFix/>
          </a:blip>
          <a:srcRect/>
          <a:stretch/>
        </p:blipFill>
        <p:spPr>
          <a:xfrm>
            <a:off x="3348225" y="6115926"/>
            <a:ext cx="38090" cy="38090"/>
          </a:xfrm>
          <a:prstGeom prst="rect">
            <a:avLst/>
          </a:prstGeom>
          <a:noFill/>
          <a:ln>
            <a:noFill/>
          </a:ln>
        </p:spPr>
      </p:pic>
      <p:pic>
        <p:nvPicPr>
          <p:cNvPr id="2301" name="Google Shape;2301;p315" descr="preencoded.png"/>
          <p:cNvPicPr preferRelativeResize="0"/>
          <p:nvPr/>
        </p:nvPicPr>
        <p:blipFill rotWithShape="1">
          <a:blip r:embed="rId5">
            <a:alphaModFix/>
          </a:blip>
          <a:srcRect/>
          <a:stretch/>
        </p:blipFill>
        <p:spPr>
          <a:xfrm rot="10800000">
            <a:off x="6317133" y="5445898"/>
            <a:ext cx="38090" cy="38090"/>
          </a:xfrm>
          <a:prstGeom prst="rect">
            <a:avLst/>
          </a:prstGeom>
          <a:noFill/>
          <a:ln>
            <a:noFill/>
          </a:ln>
        </p:spPr>
      </p:pic>
      <p:pic>
        <p:nvPicPr>
          <p:cNvPr id="2302" name="Google Shape;2302;p315" descr="preencoded.png"/>
          <p:cNvPicPr preferRelativeResize="0"/>
          <p:nvPr/>
        </p:nvPicPr>
        <p:blipFill rotWithShape="1">
          <a:blip r:embed="rId6">
            <a:alphaModFix/>
          </a:blip>
          <a:srcRect/>
          <a:stretch/>
        </p:blipFill>
        <p:spPr>
          <a:xfrm rot="10800000">
            <a:off x="818064" y="3929207"/>
            <a:ext cx="197033" cy="197033"/>
          </a:xfrm>
          <a:prstGeom prst="rect">
            <a:avLst/>
          </a:prstGeom>
          <a:noFill/>
          <a:ln>
            <a:noFill/>
          </a:ln>
        </p:spPr>
      </p:pic>
      <p:pic>
        <p:nvPicPr>
          <p:cNvPr id="2303" name="Google Shape;2303;p315" descr="preencoded.png"/>
          <p:cNvPicPr preferRelativeResize="0"/>
          <p:nvPr/>
        </p:nvPicPr>
        <p:blipFill rotWithShape="1">
          <a:blip r:embed="rId6">
            <a:alphaModFix/>
          </a:blip>
          <a:srcRect/>
          <a:stretch/>
        </p:blipFill>
        <p:spPr>
          <a:xfrm>
            <a:off x="1514840" y="1766003"/>
            <a:ext cx="149061" cy="149061"/>
          </a:xfrm>
          <a:prstGeom prst="rect">
            <a:avLst/>
          </a:prstGeom>
          <a:noFill/>
          <a:ln>
            <a:noFill/>
          </a:ln>
        </p:spPr>
      </p:pic>
      <p:pic>
        <p:nvPicPr>
          <p:cNvPr id="2304" name="Google Shape;2304;p315" descr="preencoded.png"/>
          <p:cNvPicPr preferRelativeResize="0"/>
          <p:nvPr/>
        </p:nvPicPr>
        <p:blipFill rotWithShape="1">
          <a:blip r:embed="rId7">
            <a:alphaModFix/>
          </a:blip>
          <a:srcRect/>
          <a:stretch/>
        </p:blipFill>
        <p:spPr>
          <a:xfrm>
            <a:off x="11627984" y="1546659"/>
            <a:ext cx="195401" cy="198917"/>
          </a:xfrm>
          <a:prstGeom prst="rect">
            <a:avLst/>
          </a:prstGeom>
          <a:noFill/>
          <a:ln>
            <a:noFill/>
          </a:ln>
        </p:spPr>
      </p:pic>
      <p:pic>
        <p:nvPicPr>
          <p:cNvPr id="2305" name="Google Shape;2305;p315" descr="preencoded.png"/>
          <p:cNvPicPr preferRelativeResize="0"/>
          <p:nvPr/>
        </p:nvPicPr>
        <p:blipFill rotWithShape="1">
          <a:blip r:embed="rId7">
            <a:alphaModFix/>
          </a:blip>
          <a:srcRect/>
          <a:stretch/>
        </p:blipFill>
        <p:spPr>
          <a:xfrm rot="10800000">
            <a:off x="429572" y="3058088"/>
            <a:ext cx="195401" cy="198917"/>
          </a:xfrm>
          <a:prstGeom prst="rect">
            <a:avLst/>
          </a:prstGeom>
          <a:noFill/>
          <a:ln>
            <a:noFill/>
          </a:ln>
        </p:spPr>
      </p:pic>
      <p:pic>
        <p:nvPicPr>
          <p:cNvPr id="2306" name="Google Shape;2306;p315" descr="preencoded.png"/>
          <p:cNvPicPr preferRelativeResize="0"/>
          <p:nvPr/>
        </p:nvPicPr>
        <p:blipFill rotWithShape="1">
          <a:blip r:embed="rId8">
            <a:alphaModFix/>
          </a:blip>
          <a:srcRect/>
          <a:stretch/>
        </p:blipFill>
        <p:spPr>
          <a:xfrm>
            <a:off x="5268017" y="4409073"/>
            <a:ext cx="101873" cy="101873"/>
          </a:xfrm>
          <a:prstGeom prst="rect">
            <a:avLst/>
          </a:prstGeom>
          <a:noFill/>
          <a:ln>
            <a:noFill/>
          </a:ln>
        </p:spPr>
      </p:pic>
      <p:pic>
        <p:nvPicPr>
          <p:cNvPr id="2307" name="Google Shape;2307;p315" descr="preencoded.png"/>
          <p:cNvPicPr preferRelativeResize="0"/>
          <p:nvPr/>
        </p:nvPicPr>
        <p:blipFill rotWithShape="1">
          <a:blip r:embed="rId6">
            <a:alphaModFix/>
          </a:blip>
          <a:srcRect/>
          <a:stretch/>
        </p:blipFill>
        <p:spPr>
          <a:xfrm>
            <a:off x="5774815" y="2292653"/>
            <a:ext cx="149061" cy="149061"/>
          </a:xfrm>
          <a:prstGeom prst="rect">
            <a:avLst/>
          </a:prstGeom>
          <a:noFill/>
          <a:ln>
            <a:noFill/>
          </a:ln>
        </p:spPr>
      </p:pic>
      <p:pic>
        <p:nvPicPr>
          <p:cNvPr id="2308" name="Google Shape;2308;p315" descr="preencoded.png"/>
          <p:cNvPicPr preferRelativeResize="0"/>
          <p:nvPr/>
        </p:nvPicPr>
        <p:blipFill rotWithShape="1">
          <a:blip r:embed="rId8">
            <a:alphaModFix/>
          </a:blip>
          <a:srcRect/>
          <a:stretch/>
        </p:blipFill>
        <p:spPr>
          <a:xfrm>
            <a:off x="5499617" y="6187264"/>
            <a:ext cx="101873" cy="101873"/>
          </a:xfrm>
          <a:prstGeom prst="rect">
            <a:avLst/>
          </a:prstGeom>
          <a:noFill/>
          <a:ln>
            <a:noFill/>
          </a:ln>
        </p:spPr>
      </p:pic>
      <p:pic>
        <p:nvPicPr>
          <p:cNvPr id="2309" name="Google Shape;2309;p315" descr="preencoded.png"/>
          <p:cNvPicPr preferRelativeResize="0"/>
          <p:nvPr/>
        </p:nvPicPr>
        <p:blipFill rotWithShape="1">
          <a:blip r:embed="rId7">
            <a:alphaModFix/>
          </a:blip>
          <a:srcRect/>
          <a:stretch/>
        </p:blipFill>
        <p:spPr>
          <a:xfrm>
            <a:off x="2102217" y="3447109"/>
            <a:ext cx="195401" cy="198917"/>
          </a:xfrm>
          <a:prstGeom prst="rect">
            <a:avLst/>
          </a:prstGeom>
          <a:noFill/>
          <a:ln>
            <a:noFill/>
          </a:ln>
        </p:spPr>
      </p:pic>
      <p:pic>
        <p:nvPicPr>
          <p:cNvPr id="2310" name="Google Shape;2310;p315" title="SR SAP Logo.png"/>
          <p:cNvPicPr preferRelativeResize="0"/>
          <p:nvPr/>
        </p:nvPicPr>
        <p:blipFill>
          <a:blip r:embed="rId9">
            <a:alphaModFix/>
          </a:blip>
          <a:stretch>
            <a:fillRect/>
          </a:stretch>
        </p:blipFill>
        <p:spPr>
          <a:xfrm>
            <a:off x="3848159" y="3003559"/>
            <a:ext cx="4426417" cy="866691"/>
          </a:xfrm>
          <a:prstGeom prst="rect">
            <a:avLst/>
          </a:prstGeom>
          <a:noFill/>
          <a:ln>
            <a:noFill/>
          </a:ln>
        </p:spPr>
      </p:pic>
      <p:pic>
        <p:nvPicPr>
          <p:cNvPr id="2311" name="Google Shape;2311;p315" descr="preencoded.png"/>
          <p:cNvPicPr preferRelativeResize="0"/>
          <p:nvPr/>
        </p:nvPicPr>
        <p:blipFill rotWithShape="1">
          <a:blip r:embed="rId10">
            <a:alphaModFix/>
          </a:blip>
          <a:srcRect/>
          <a:stretch/>
        </p:blipFill>
        <p:spPr>
          <a:xfrm>
            <a:off x="9866933" y="3653433"/>
            <a:ext cx="169303" cy="169303"/>
          </a:xfrm>
          <a:prstGeom prst="rect">
            <a:avLst/>
          </a:prstGeom>
          <a:noFill/>
          <a:ln>
            <a:noFill/>
          </a:ln>
        </p:spPr>
      </p:pic>
      <p:pic>
        <p:nvPicPr>
          <p:cNvPr id="2312" name="Google Shape;2312;p315" descr="preencoded.png"/>
          <p:cNvPicPr preferRelativeResize="0"/>
          <p:nvPr/>
        </p:nvPicPr>
        <p:blipFill rotWithShape="1">
          <a:blip r:embed="rId6">
            <a:alphaModFix/>
          </a:blip>
          <a:srcRect/>
          <a:stretch/>
        </p:blipFill>
        <p:spPr>
          <a:xfrm rot="10800000">
            <a:off x="292198" y="4619624"/>
            <a:ext cx="197033" cy="197033"/>
          </a:xfrm>
          <a:prstGeom prst="rect">
            <a:avLst/>
          </a:prstGeom>
          <a:noFill/>
          <a:ln>
            <a:noFill/>
          </a:ln>
        </p:spPr>
      </p:pic>
      <p:pic>
        <p:nvPicPr>
          <p:cNvPr id="2313" name="Google Shape;2313;p315" descr="preencoded.png"/>
          <p:cNvPicPr preferRelativeResize="0"/>
          <p:nvPr/>
        </p:nvPicPr>
        <p:blipFill rotWithShape="1">
          <a:blip r:embed="rId7">
            <a:alphaModFix/>
          </a:blip>
          <a:srcRect/>
          <a:stretch/>
        </p:blipFill>
        <p:spPr>
          <a:xfrm>
            <a:off x="11301784" y="1631959"/>
            <a:ext cx="195401" cy="198917"/>
          </a:xfrm>
          <a:prstGeom prst="rect">
            <a:avLst/>
          </a:prstGeom>
          <a:noFill/>
          <a:ln>
            <a:noFill/>
          </a:ln>
        </p:spPr>
      </p:pic>
      <p:grpSp>
        <p:nvGrpSpPr>
          <p:cNvPr id="2314" name="Google Shape;2314;p315"/>
          <p:cNvGrpSpPr/>
          <p:nvPr/>
        </p:nvGrpSpPr>
        <p:grpSpPr>
          <a:xfrm>
            <a:off x="-102017" y="-51017"/>
            <a:ext cx="6637437" cy="1325233"/>
            <a:chOff x="-13677" y="-9575"/>
            <a:chExt cx="9957152" cy="1987850"/>
          </a:xfrm>
        </p:grpSpPr>
        <p:pic>
          <p:nvPicPr>
            <p:cNvPr id="2315" name="Google Shape;2315;p315"/>
            <p:cNvPicPr preferRelativeResize="0"/>
            <p:nvPr/>
          </p:nvPicPr>
          <p:blipFill rotWithShape="1">
            <a:blip r:embed="rId11">
              <a:alphaModFix/>
            </a:blip>
            <a:srcRect l="11444" t="48458" r="33460" b="10700"/>
            <a:stretch/>
          </p:blipFill>
          <p:spPr>
            <a:xfrm rot="10800000">
              <a:off x="3976" y="-9575"/>
              <a:ext cx="9939499" cy="1987850"/>
            </a:xfrm>
            <a:prstGeom prst="rect">
              <a:avLst/>
            </a:prstGeom>
            <a:noFill/>
            <a:ln>
              <a:noFill/>
            </a:ln>
          </p:spPr>
        </p:pic>
        <p:pic>
          <p:nvPicPr>
            <p:cNvPr id="2316" name="Google Shape;2316;p315"/>
            <p:cNvPicPr preferRelativeResize="0"/>
            <p:nvPr/>
          </p:nvPicPr>
          <p:blipFill rotWithShape="1">
            <a:blip r:embed="rId12">
              <a:alphaModFix/>
            </a:blip>
            <a:srcRect l="13355" t="64788" r="27891" b="13837"/>
            <a:stretch/>
          </p:blipFill>
          <p:spPr>
            <a:xfrm rot="10800000">
              <a:off x="-13677" y="-9575"/>
              <a:ext cx="9922852" cy="1333650"/>
            </a:xfrm>
            <a:prstGeom prst="rect">
              <a:avLst/>
            </a:prstGeom>
            <a:noFill/>
            <a:ln>
              <a:noFill/>
            </a:ln>
          </p:spPr>
        </p:pic>
      </p:grpSp>
      <p:grpSp>
        <p:nvGrpSpPr>
          <p:cNvPr id="2317" name="Google Shape;2317;p315"/>
          <p:cNvGrpSpPr/>
          <p:nvPr/>
        </p:nvGrpSpPr>
        <p:grpSpPr>
          <a:xfrm>
            <a:off x="4210468" y="4981750"/>
            <a:ext cx="8695881" cy="1805117"/>
            <a:chOff x="5242875" y="7579325"/>
            <a:chExt cx="13045127" cy="2707675"/>
          </a:xfrm>
        </p:grpSpPr>
        <p:pic>
          <p:nvPicPr>
            <p:cNvPr id="2318" name="Google Shape;2318;p315"/>
            <p:cNvPicPr preferRelativeResize="0"/>
            <p:nvPr/>
          </p:nvPicPr>
          <p:blipFill rotWithShape="1">
            <a:blip r:embed="rId12">
              <a:alphaModFix/>
            </a:blip>
            <a:srcRect t="62013" r="22756" b="8724"/>
            <a:stretch/>
          </p:blipFill>
          <p:spPr>
            <a:xfrm>
              <a:off x="5242875" y="8208150"/>
              <a:ext cx="13045127" cy="1825650"/>
            </a:xfrm>
            <a:prstGeom prst="rect">
              <a:avLst/>
            </a:prstGeom>
            <a:noFill/>
            <a:ln>
              <a:noFill/>
            </a:ln>
          </p:spPr>
        </p:pic>
        <p:pic>
          <p:nvPicPr>
            <p:cNvPr id="2319" name="Google Shape;2319;p315"/>
            <p:cNvPicPr preferRelativeResize="0"/>
            <p:nvPr/>
          </p:nvPicPr>
          <p:blipFill rotWithShape="1">
            <a:blip r:embed="rId11">
              <a:alphaModFix/>
            </a:blip>
            <a:srcRect l="8980" t="31789" r="21459" b="12579"/>
            <a:stretch/>
          </p:blipFill>
          <p:spPr>
            <a:xfrm>
              <a:off x="5738975" y="7579325"/>
              <a:ext cx="12549024" cy="2707675"/>
            </a:xfrm>
            <a:prstGeom prst="rect">
              <a:avLst/>
            </a:prstGeom>
            <a:noFill/>
            <a:ln>
              <a:noFill/>
            </a:ln>
          </p:spPr>
        </p:pic>
      </p:grpSp>
      <p:pic>
        <p:nvPicPr>
          <p:cNvPr id="2320" name="Google Shape;2320;p315" descr="preencoded.png"/>
          <p:cNvPicPr preferRelativeResize="0"/>
          <p:nvPr/>
        </p:nvPicPr>
        <p:blipFill rotWithShape="1">
          <a:blip r:embed="rId13">
            <a:alphaModFix/>
          </a:blip>
          <a:srcRect/>
          <a:stretch/>
        </p:blipFill>
        <p:spPr>
          <a:xfrm>
            <a:off x="2256708" y="517107"/>
            <a:ext cx="169306" cy="170736"/>
          </a:xfrm>
          <a:prstGeom prst="rect">
            <a:avLst/>
          </a:prstGeom>
          <a:noFill/>
          <a:ln>
            <a:noFill/>
          </a:ln>
        </p:spPr>
      </p:pic>
      <p:pic>
        <p:nvPicPr>
          <p:cNvPr id="2321" name="Google Shape;2321;p315" descr="preencoded.png"/>
          <p:cNvPicPr preferRelativeResize="0"/>
          <p:nvPr/>
        </p:nvPicPr>
        <p:blipFill rotWithShape="1">
          <a:blip r:embed="rId14">
            <a:alphaModFix/>
          </a:blip>
          <a:srcRect/>
          <a:stretch/>
        </p:blipFill>
        <p:spPr>
          <a:xfrm>
            <a:off x="4134292" y="714217"/>
            <a:ext cx="149066" cy="149066"/>
          </a:xfrm>
          <a:prstGeom prst="rect">
            <a:avLst/>
          </a:prstGeom>
          <a:noFill/>
          <a:ln>
            <a:noFill/>
          </a:ln>
        </p:spPr>
      </p:pic>
      <p:pic>
        <p:nvPicPr>
          <p:cNvPr id="2322" name="Google Shape;2322;p315" descr="preencoded.png"/>
          <p:cNvPicPr preferRelativeResize="0"/>
          <p:nvPr/>
        </p:nvPicPr>
        <p:blipFill rotWithShape="1">
          <a:blip r:embed="rId15">
            <a:alphaModFix/>
          </a:blip>
          <a:srcRect/>
          <a:stretch/>
        </p:blipFill>
        <p:spPr>
          <a:xfrm>
            <a:off x="10395792" y="402909"/>
            <a:ext cx="171052" cy="171052"/>
          </a:xfrm>
          <a:prstGeom prst="rect">
            <a:avLst/>
          </a:prstGeom>
          <a:noFill/>
          <a:ln>
            <a:noFill/>
          </a:ln>
        </p:spPr>
      </p:pic>
      <p:pic>
        <p:nvPicPr>
          <p:cNvPr id="2323" name="Google Shape;2323;p315" descr="preencoded.png"/>
          <p:cNvPicPr preferRelativeResize="0"/>
          <p:nvPr/>
        </p:nvPicPr>
        <p:blipFill rotWithShape="1">
          <a:blip r:embed="rId8">
            <a:alphaModFix/>
          </a:blip>
          <a:srcRect/>
          <a:stretch/>
        </p:blipFill>
        <p:spPr>
          <a:xfrm>
            <a:off x="7948292" y="2110782"/>
            <a:ext cx="181813" cy="181813"/>
          </a:xfrm>
          <a:prstGeom prst="rect">
            <a:avLst/>
          </a:prstGeom>
          <a:noFill/>
          <a:ln>
            <a:noFill/>
          </a:ln>
        </p:spPr>
      </p:pic>
      <p:pic>
        <p:nvPicPr>
          <p:cNvPr id="2324" name="Google Shape;2324;p315" descr="preencoded.png"/>
          <p:cNvPicPr preferRelativeResize="0"/>
          <p:nvPr/>
        </p:nvPicPr>
        <p:blipFill rotWithShape="1">
          <a:blip r:embed="rId7">
            <a:alphaModFix/>
          </a:blip>
          <a:srcRect/>
          <a:stretch/>
        </p:blipFill>
        <p:spPr>
          <a:xfrm rot="10800000">
            <a:off x="429572" y="3058088"/>
            <a:ext cx="195401" cy="198917"/>
          </a:xfrm>
          <a:prstGeom prst="rect">
            <a:avLst/>
          </a:prstGeom>
          <a:noFill/>
          <a:ln>
            <a:noFill/>
          </a:ln>
        </p:spPr>
      </p:pic>
      <p:pic>
        <p:nvPicPr>
          <p:cNvPr id="2325" name="Google Shape;2325;p315" descr="preencoded.png"/>
          <p:cNvPicPr preferRelativeResize="0"/>
          <p:nvPr/>
        </p:nvPicPr>
        <p:blipFill rotWithShape="1">
          <a:blip r:embed="rId16">
            <a:alphaModFix/>
          </a:blip>
          <a:srcRect/>
          <a:stretch/>
        </p:blipFill>
        <p:spPr>
          <a:xfrm rot="10800000">
            <a:off x="11503347" y="4982728"/>
            <a:ext cx="183942" cy="183942"/>
          </a:xfrm>
          <a:prstGeom prst="rect">
            <a:avLst/>
          </a:prstGeom>
          <a:noFill/>
          <a:ln>
            <a:noFill/>
          </a:ln>
        </p:spPr>
      </p:pic>
      <p:pic>
        <p:nvPicPr>
          <p:cNvPr id="2326" name="Google Shape;2326;p315" descr="preencoded.png"/>
          <p:cNvPicPr preferRelativeResize="0"/>
          <p:nvPr/>
        </p:nvPicPr>
        <p:blipFill rotWithShape="1">
          <a:blip r:embed="rId13">
            <a:alphaModFix/>
          </a:blip>
          <a:srcRect/>
          <a:stretch/>
        </p:blipFill>
        <p:spPr>
          <a:xfrm rot="10800000">
            <a:off x="9586583" y="5324667"/>
            <a:ext cx="203225" cy="204963"/>
          </a:xfrm>
          <a:prstGeom prst="rect">
            <a:avLst/>
          </a:prstGeom>
          <a:noFill/>
          <a:ln>
            <a:noFill/>
          </a:ln>
        </p:spPr>
      </p:pic>
      <p:pic>
        <p:nvPicPr>
          <p:cNvPr id="2327" name="Google Shape;2327;p315" descr="preencoded.png"/>
          <p:cNvPicPr preferRelativeResize="0"/>
          <p:nvPr/>
        </p:nvPicPr>
        <p:blipFill rotWithShape="1">
          <a:blip r:embed="rId14">
            <a:alphaModFix/>
          </a:blip>
          <a:srcRect/>
          <a:stretch/>
        </p:blipFill>
        <p:spPr>
          <a:xfrm rot="10800000">
            <a:off x="11541393" y="6512812"/>
            <a:ext cx="101873" cy="101873"/>
          </a:xfrm>
          <a:prstGeom prst="rect">
            <a:avLst/>
          </a:prstGeom>
          <a:noFill/>
          <a:ln>
            <a:noFill/>
          </a:ln>
        </p:spPr>
      </p:pic>
      <p:pic>
        <p:nvPicPr>
          <p:cNvPr id="2328" name="Google Shape;2328;p315" descr="preencoded.png"/>
          <p:cNvPicPr preferRelativeResize="0"/>
          <p:nvPr/>
        </p:nvPicPr>
        <p:blipFill rotWithShape="1">
          <a:blip r:embed="rId15">
            <a:alphaModFix/>
          </a:blip>
          <a:srcRect/>
          <a:stretch/>
        </p:blipFill>
        <p:spPr>
          <a:xfrm rot="10800000">
            <a:off x="2020737" y="5872086"/>
            <a:ext cx="171052" cy="171052"/>
          </a:xfrm>
          <a:prstGeom prst="rect">
            <a:avLst/>
          </a:prstGeom>
          <a:noFill/>
          <a:ln>
            <a:noFill/>
          </a:ln>
        </p:spPr>
      </p:pic>
      <p:pic>
        <p:nvPicPr>
          <p:cNvPr id="2329" name="Google Shape;2329;p315" descr="preencoded.png"/>
          <p:cNvPicPr preferRelativeResize="0"/>
          <p:nvPr/>
        </p:nvPicPr>
        <p:blipFill rotWithShape="1">
          <a:blip r:embed="rId8">
            <a:alphaModFix/>
          </a:blip>
          <a:srcRect/>
          <a:stretch/>
        </p:blipFill>
        <p:spPr>
          <a:xfrm rot="10800000">
            <a:off x="6599462" y="5445944"/>
            <a:ext cx="181813" cy="181813"/>
          </a:xfrm>
          <a:prstGeom prst="rect">
            <a:avLst/>
          </a:prstGeom>
          <a:noFill/>
          <a:ln>
            <a:noFill/>
          </a:ln>
        </p:spPr>
      </p:pic>
      <p:pic>
        <p:nvPicPr>
          <p:cNvPr id="2330" name="Google Shape;2330;p315" descr="preencoded.png"/>
          <p:cNvPicPr preferRelativeResize="0"/>
          <p:nvPr/>
        </p:nvPicPr>
        <p:blipFill rotWithShape="1">
          <a:blip r:embed="rId10">
            <a:alphaModFix/>
          </a:blip>
          <a:srcRect/>
          <a:stretch/>
        </p:blipFill>
        <p:spPr>
          <a:xfrm rot="10800000">
            <a:off x="1565854" y="3378536"/>
            <a:ext cx="169303" cy="169303"/>
          </a:xfrm>
          <a:prstGeom prst="rect">
            <a:avLst/>
          </a:prstGeom>
          <a:noFill/>
          <a:ln>
            <a:noFill/>
          </a:ln>
        </p:spPr>
      </p:pic>
      <p:pic>
        <p:nvPicPr>
          <p:cNvPr id="2331" name="Google Shape;2331;p315" descr="preencoded.png"/>
          <p:cNvPicPr preferRelativeResize="0"/>
          <p:nvPr/>
        </p:nvPicPr>
        <p:blipFill rotWithShape="1">
          <a:blip r:embed="rId13">
            <a:alphaModFix/>
          </a:blip>
          <a:srcRect/>
          <a:stretch/>
        </p:blipFill>
        <p:spPr>
          <a:xfrm>
            <a:off x="3693792" y="4340190"/>
            <a:ext cx="169306" cy="170736"/>
          </a:xfrm>
          <a:prstGeom prst="rect">
            <a:avLst/>
          </a:prstGeom>
          <a:noFill/>
          <a:ln>
            <a:noFill/>
          </a:ln>
        </p:spPr>
      </p:pic>
      <p:pic>
        <p:nvPicPr>
          <p:cNvPr id="2332" name="Google Shape;2332;p315" descr="preencoded.png"/>
          <p:cNvPicPr preferRelativeResize="0"/>
          <p:nvPr/>
        </p:nvPicPr>
        <p:blipFill rotWithShape="1">
          <a:blip r:embed="rId8">
            <a:alphaModFix/>
          </a:blip>
          <a:srcRect/>
          <a:stretch/>
        </p:blipFill>
        <p:spPr>
          <a:xfrm>
            <a:off x="5268017" y="4409073"/>
            <a:ext cx="101873" cy="101873"/>
          </a:xfrm>
          <a:prstGeom prst="rect">
            <a:avLst/>
          </a:prstGeom>
          <a:noFill/>
          <a:ln>
            <a:noFill/>
          </a:ln>
        </p:spPr>
      </p:pic>
      <p:pic>
        <p:nvPicPr>
          <p:cNvPr id="2333" name="Google Shape;2333;p315" descr="preencoded.png"/>
          <p:cNvPicPr preferRelativeResize="0"/>
          <p:nvPr/>
        </p:nvPicPr>
        <p:blipFill rotWithShape="1">
          <a:blip r:embed="rId6">
            <a:alphaModFix/>
          </a:blip>
          <a:srcRect/>
          <a:stretch/>
        </p:blipFill>
        <p:spPr>
          <a:xfrm>
            <a:off x="5676582" y="2357053"/>
            <a:ext cx="149061" cy="149061"/>
          </a:xfrm>
          <a:prstGeom prst="rect">
            <a:avLst/>
          </a:prstGeom>
          <a:noFill/>
          <a:ln>
            <a:noFill/>
          </a:ln>
        </p:spPr>
      </p:pic>
      <p:pic>
        <p:nvPicPr>
          <p:cNvPr id="2334" name="Google Shape;2334;p315" descr="preencoded.png"/>
          <p:cNvPicPr preferRelativeResize="0"/>
          <p:nvPr/>
        </p:nvPicPr>
        <p:blipFill rotWithShape="1">
          <a:blip r:embed="rId8">
            <a:alphaModFix/>
          </a:blip>
          <a:srcRect/>
          <a:stretch/>
        </p:blipFill>
        <p:spPr>
          <a:xfrm>
            <a:off x="5499617" y="6187264"/>
            <a:ext cx="101873" cy="101873"/>
          </a:xfrm>
          <a:prstGeom prst="rect">
            <a:avLst/>
          </a:prstGeom>
          <a:noFill/>
          <a:ln>
            <a:noFill/>
          </a:ln>
        </p:spPr>
      </p:pic>
      <p:pic>
        <p:nvPicPr>
          <p:cNvPr id="2335" name="Google Shape;2335;p315" descr="preencoded.png"/>
          <p:cNvPicPr preferRelativeResize="0"/>
          <p:nvPr/>
        </p:nvPicPr>
        <p:blipFill rotWithShape="1">
          <a:blip r:embed="rId13">
            <a:alphaModFix/>
          </a:blip>
          <a:srcRect/>
          <a:stretch/>
        </p:blipFill>
        <p:spPr>
          <a:xfrm>
            <a:off x="3282608" y="2647257"/>
            <a:ext cx="169306" cy="170736"/>
          </a:xfrm>
          <a:prstGeom prst="rect">
            <a:avLst/>
          </a:prstGeom>
          <a:noFill/>
          <a:ln>
            <a:noFill/>
          </a:ln>
        </p:spPr>
      </p:pic>
      <p:pic>
        <p:nvPicPr>
          <p:cNvPr id="2336" name="Google Shape;2336;p315" descr="preencoded.png"/>
          <p:cNvPicPr preferRelativeResize="0"/>
          <p:nvPr/>
        </p:nvPicPr>
        <p:blipFill rotWithShape="1">
          <a:blip r:embed="rId16">
            <a:alphaModFix/>
          </a:blip>
          <a:srcRect/>
          <a:stretch/>
        </p:blipFill>
        <p:spPr>
          <a:xfrm rot="10800000">
            <a:off x="7167380" y="1379295"/>
            <a:ext cx="183942" cy="183942"/>
          </a:xfrm>
          <a:prstGeom prst="rect">
            <a:avLst/>
          </a:prstGeom>
          <a:noFill/>
          <a:ln>
            <a:noFill/>
          </a:ln>
        </p:spPr>
      </p:pic>
      <p:pic>
        <p:nvPicPr>
          <p:cNvPr id="2337" name="Google Shape;2337;p315"/>
          <p:cNvPicPr preferRelativeResize="0"/>
          <p:nvPr/>
        </p:nvPicPr>
        <p:blipFill>
          <a:blip r:embed="rId17">
            <a:alphaModFix/>
          </a:blip>
          <a:stretch>
            <a:fillRect/>
          </a:stretch>
        </p:blipFill>
        <p:spPr>
          <a:xfrm>
            <a:off x="1825400" y="1116700"/>
            <a:ext cx="2316922" cy="305054"/>
          </a:xfrm>
          <a:prstGeom prst="rect">
            <a:avLst/>
          </a:prstGeom>
          <a:noFill/>
          <a:ln>
            <a:noFill/>
          </a:ln>
        </p:spPr>
      </p:pic>
      <p:pic>
        <p:nvPicPr>
          <p:cNvPr id="2338" name="Google Shape;2338;p315"/>
          <p:cNvPicPr preferRelativeResize="0"/>
          <p:nvPr/>
        </p:nvPicPr>
        <p:blipFill>
          <a:blip r:embed="rId18">
            <a:alphaModFix/>
          </a:blip>
          <a:stretch>
            <a:fillRect/>
          </a:stretch>
        </p:blipFill>
        <p:spPr>
          <a:xfrm>
            <a:off x="7737400" y="1304734"/>
            <a:ext cx="2316930" cy="411302"/>
          </a:xfrm>
          <a:prstGeom prst="rect">
            <a:avLst/>
          </a:prstGeom>
          <a:noFill/>
          <a:ln>
            <a:noFill/>
          </a:ln>
        </p:spPr>
      </p:pic>
      <p:pic>
        <p:nvPicPr>
          <p:cNvPr id="2339" name="Google Shape;2339;p315"/>
          <p:cNvPicPr preferRelativeResize="0"/>
          <p:nvPr/>
        </p:nvPicPr>
        <p:blipFill>
          <a:blip r:embed="rId19">
            <a:alphaModFix/>
          </a:blip>
          <a:stretch>
            <a:fillRect/>
          </a:stretch>
        </p:blipFill>
        <p:spPr>
          <a:xfrm>
            <a:off x="292137" y="1951163"/>
            <a:ext cx="2203160" cy="551656"/>
          </a:xfrm>
          <a:prstGeom prst="rect">
            <a:avLst/>
          </a:prstGeom>
          <a:noFill/>
          <a:ln>
            <a:noFill/>
          </a:ln>
        </p:spPr>
      </p:pic>
      <p:pic>
        <p:nvPicPr>
          <p:cNvPr id="2340" name="Google Shape;2340;p315"/>
          <p:cNvPicPr preferRelativeResize="0"/>
          <p:nvPr/>
        </p:nvPicPr>
        <p:blipFill>
          <a:blip r:embed="rId20">
            <a:alphaModFix/>
          </a:blip>
          <a:stretch>
            <a:fillRect/>
          </a:stretch>
        </p:blipFill>
        <p:spPr>
          <a:xfrm>
            <a:off x="8818797" y="2751800"/>
            <a:ext cx="2265000" cy="365338"/>
          </a:xfrm>
          <a:prstGeom prst="rect">
            <a:avLst/>
          </a:prstGeom>
          <a:noFill/>
          <a:ln>
            <a:noFill/>
          </a:ln>
        </p:spPr>
      </p:pic>
      <p:pic>
        <p:nvPicPr>
          <p:cNvPr id="2341" name="Google Shape;2341;p315"/>
          <p:cNvPicPr preferRelativeResize="0"/>
          <p:nvPr/>
        </p:nvPicPr>
        <p:blipFill>
          <a:blip r:embed="rId21">
            <a:alphaModFix/>
          </a:blip>
          <a:stretch>
            <a:fillRect/>
          </a:stretch>
        </p:blipFill>
        <p:spPr>
          <a:xfrm>
            <a:off x="2842567" y="5126794"/>
            <a:ext cx="1610151" cy="411293"/>
          </a:xfrm>
          <a:prstGeom prst="rect">
            <a:avLst/>
          </a:prstGeom>
          <a:noFill/>
          <a:ln>
            <a:noFill/>
          </a:ln>
        </p:spPr>
      </p:pic>
      <p:pic>
        <p:nvPicPr>
          <p:cNvPr id="2342" name="Google Shape;2342;p315"/>
          <p:cNvPicPr preferRelativeResize="0"/>
          <p:nvPr/>
        </p:nvPicPr>
        <p:blipFill>
          <a:blip r:embed="rId22">
            <a:alphaModFix/>
          </a:blip>
          <a:stretch>
            <a:fillRect/>
          </a:stretch>
        </p:blipFill>
        <p:spPr>
          <a:xfrm>
            <a:off x="7727200" y="5324599"/>
            <a:ext cx="1112445" cy="566219"/>
          </a:xfrm>
          <a:prstGeom prst="rect">
            <a:avLst/>
          </a:prstGeom>
          <a:noFill/>
          <a:ln>
            <a:noFill/>
          </a:ln>
        </p:spPr>
      </p:pic>
      <p:pic>
        <p:nvPicPr>
          <p:cNvPr id="2343" name="Google Shape;2343;p315"/>
          <p:cNvPicPr preferRelativeResize="0"/>
          <p:nvPr/>
        </p:nvPicPr>
        <p:blipFill>
          <a:blip r:embed="rId23">
            <a:alphaModFix/>
          </a:blip>
          <a:stretch>
            <a:fillRect/>
          </a:stretch>
        </p:blipFill>
        <p:spPr>
          <a:xfrm>
            <a:off x="5020067" y="5254984"/>
            <a:ext cx="729910" cy="760564"/>
          </a:xfrm>
          <a:prstGeom prst="rect">
            <a:avLst/>
          </a:prstGeom>
          <a:noFill/>
          <a:ln>
            <a:noFill/>
          </a:ln>
        </p:spPr>
      </p:pic>
      <p:pic>
        <p:nvPicPr>
          <p:cNvPr id="2344" name="Google Shape;2344;p315"/>
          <p:cNvPicPr preferRelativeResize="0"/>
          <p:nvPr/>
        </p:nvPicPr>
        <p:blipFill>
          <a:blip r:embed="rId24">
            <a:alphaModFix/>
          </a:blip>
          <a:stretch>
            <a:fillRect/>
          </a:stretch>
        </p:blipFill>
        <p:spPr>
          <a:xfrm>
            <a:off x="7126850" y="4347084"/>
            <a:ext cx="1112734" cy="742055"/>
          </a:xfrm>
          <a:prstGeom prst="rect">
            <a:avLst/>
          </a:prstGeom>
          <a:noFill/>
          <a:ln>
            <a:noFill/>
          </a:ln>
        </p:spPr>
      </p:pic>
      <p:pic>
        <p:nvPicPr>
          <p:cNvPr id="2345" name="Google Shape;2345;p315"/>
          <p:cNvPicPr preferRelativeResize="0"/>
          <p:nvPr/>
        </p:nvPicPr>
        <p:blipFill>
          <a:blip r:embed="rId25">
            <a:alphaModFix/>
          </a:blip>
          <a:stretch>
            <a:fillRect/>
          </a:stretch>
        </p:blipFill>
        <p:spPr>
          <a:xfrm>
            <a:off x="4713746" y="647299"/>
            <a:ext cx="1198689" cy="566219"/>
          </a:xfrm>
          <a:prstGeom prst="rect">
            <a:avLst/>
          </a:prstGeom>
          <a:noFill/>
          <a:ln>
            <a:noFill/>
          </a:ln>
        </p:spPr>
      </p:pic>
      <p:pic>
        <p:nvPicPr>
          <p:cNvPr id="2346" name="Google Shape;2346;p315"/>
          <p:cNvPicPr preferRelativeResize="0"/>
          <p:nvPr/>
        </p:nvPicPr>
        <p:blipFill>
          <a:blip r:embed="rId26">
            <a:alphaModFix/>
          </a:blip>
          <a:stretch>
            <a:fillRect/>
          </a:stretch>
        </p:blipFill>
        <p:spPr>
          <a:xfrm>
            <a:off x="66732" y="2635965"/>
            <a:ext cx="2316929" cy="977579"/>
          </a:xfrm>
          <a:prstGeom prst="rect">
            <a:avLst/>
          </a:prstGeom>
          <a:noFill/>
          <a:ln>
            <a:noFill/>
          </a:ln>
        </p:spPr>
      </p:pic>
      <p:pic>
        <p:nvPicPr>
          <p:cNvPr id="2347" name="Google Shape;2347;p315"/>
          <p:cNvPicPr preferRelativeResize="0"/>
          <p:nvPr/>
        </p:nvPicPr>
        <p:blipFill>
          <a:blip r:embed="rId27">
            <a:alphaModFix/>
          </a:blip>
          <a:stretch>
            <a:fillRect/>
          </a:stretch>
        </p:blipFill>
        <p:spPr>
          <a:xfrm>
            <a:off x="6081688" y="1694232"/>
            <a:ext cx="1610147" cy="680825"/>
          </a:xfrm>
          <a:prstGeom prst="rect">
            <a:avLst/>
          </a:prstGeom>
          <a:noFill/>
          <a:ln>
            <a:noFill/>
          </a:ln>
        </p:spPr>
      </p:pic>
      <p:pic>
        <p:nvPicPr>
          <p:cNvPr id="2348" name="Google Shape;2348;p315"/>
          <p:cNvPicPr preferRelativeResize="0"/>
          <p:nvPr/>
        </p:nvPicPr>
        <p:blipFill>
          <a:blip r:embed="rId28">
            <a:alphaModFix/>
          </a:blip>
          <a:stretch>
            <a:fillRect/>
          </a:stretch>
        </p:blipFill>
        <p:spPr>
          <a:xfrm>
            <a:off x="436485" y="1170081"/>
            <a:ext cx="959883" cy="501288"/>
          </a:xfrm>
          <a:prstGeom prst="rect">
            <a:avLst/>
          </a:prstGeom>
          <a:noFill/>
          <a:ln>
            <a:noFill/>
          </a:ln>
        </p:spPr>
      </p:pic>
      <p:pic>
        <p:nvPicPr>
          <p:cNvPr id="2349" name="Google Shape;2349;p315"/>
          <p:cNvPicPr preferRelativeResize="0"/>
          <p:nvPr/>
        </p:nvPicPr>
        <p:blipFill>
          <a:blip r:embed="rId29">
            <a:alphaModFix/>
          </a:blip>
          <a:stretch>
            <a:fillRect/>
          </a:stretch>
        </p:blipFill>
        <p:spPr>
          <a:xfrm>
            <a:off x="8589046" y="3375418"/>
            <a:ext cx="964349" cy="866674"/>
          </a:xfrm>
          <a:prstGeom prst="rect">
            <a:avLst/>
          </a:prstGeom>
          <a:noFill/>
          <a:ln>
            <a:noFill/>
          </a:ln>
        </p:spPr>
      </p:pic>
      <p:pic>
        <p:nvPicPr>
          <p:cNvPr id="2350" name="Google Shape;2350;p315"/>
          <p:cNvPicPr preferRelativeResize="0"/>
          <p:nvPr/>
        </p:nvPicPr>
        <p:blipFill>
          <a:blip r:embed="rId30">
            <a:alphaModFix/>
          </a:blip>
          <a:stretch>
            <a:fillRect/>
          </a:stretch>
        </p:blipFill>
        <p:spPr>
          <a:xfrm>
            <a:off x="10349575" y="3326273"/>
            <a:ext cx="1414999" cy="680823"/>
          </a:xfrm>
          <a:prstGeom prst="rect">
            <a:avLst/>
          </a:prstGeom>
          <a:noFill/>
          <a:ln>
            <a:noFill/>
          </a:ln>
        </p:spPr>
      </p:pic>
      <p:pic>
        <p:nvPicPr>
          <p:cNvPr id="2351" name="Google Shape;2351;p315"/>
          <p:cNvPicPr preferRelativeResize="0"/>
          <p:nvPr/>
        </p:nvPicPr>
        <p:blipFill>
          <a:blip r:embed="rId31">
            <a:alphaModFix/>
          </a:blip>
          <a:stretch>
            <a:fillRect/>
          </a:stretch>
        </p:blipFill>
        <p:spPr>
          <a:xfrm>
            <a:off x="1956902" y="5861822"/>
            <a:ext cx="2053999" cy="627317"/>
          </a:xfrm>
          <a:prstGeom prst="rect">
            <a:avLst/>
          </a:prstGeom>
          <a:noFill/>
          <a:ln>
            <a:noFill/>
          </a:ln>
        </p:spPr>
      </p:pic>
      <p:pic>
        <p:nvPicPr>
          <p:cNvPr id="2352" name="Google Shape;2352;p315"/>
          <p:cNvPicPr preferRelativeResize="0"/>
          <p:nvPr/>
        </p:nvPicPr>
        <p:blipFill>
          <a:blip r:embed="rId32">
            <a:alphaModFix/>
          </a:blip>
          <a:stretch>
            <a:fillRect/>
          </a:stretch>
        </p:blipFill>
        <p:spPr>
          <a:xfrm>
            <a:off x="5482243" y="4031333"/>
            <a:ext cx="1707432" cy="566219"/>
          </a:xfrm>
          <a:prstGeom prst="rect">
            <a:avLst/>
          </a:prstGeom>
          <a:noFill/>
          <a:ln>
            <a:noFill/>
          </a:ln>
        </p:spPr>
      </p:pic>
      <p:pic>
        <p:nvPicPr>
          <p:cNvPr id="2353" name="Google Shape;2353;p315"/>
          <p:cNvPicPr preferRelativeResize="0"/>
          <p:nvPr/>
        </p:nvPicPr>
        <p:blipFill>
          <a:blip r:embed="rId33">
            <a:alphaModFix/>
          </a:blip>
          <a:stretch>
            <a:fillRect/>
          </a:stretch>
        </p:blipFill>
        <p:spPr>
          <a:xfrm>
            <a:off x="3127367" y="1637863"/>
            <a:ext cx="2485519" cy="501303"/>
          </a:xfrm>
          <a:prstGeom prst="rect">
            <a:avLst/>
          </a:prstGeom>
          <a:noFill/>
          <a:ln>
            <a:noFill/>
          </a:ln>
        </p:spPr>
      </p:pic>
      <p:pic>
        <p:nvPicPr>
          <p:cNvPr id="2354" name="Google Shape;2354;p315"/>
          <p:cNvPicPr preferRelativeResize="0"/>
          <p:nvPr/>
        </p:nvPicPr>
        <p:blipFill>
          <a:blip r:embed="rId34">
            <a:alphaModFix/>
          </a:blip>
          <a:stretch>
            <a:fillRect/>
          </a:stretch>
        </p:blipFill>
        <p:spPr>
          <a:xfrm>
            <a:off x="346434" y="4909400"/>
            <a:ext cx="617006" cy="617006"/>
          </a:xfrm>
          <a:prstGeom prst="rect">
            <a:avLst/>
          </a:prstGeom>
          <a:noFill/>
          <a:ln>
            <a:noFill/>
          </a:ln>
        </p:spPr>
      </p:pic>
      <p:pic>
        <p:nvPicPr>
          <p:cNvPr id="2355" name="Google Shape;2355;p315"/>
          <p:cNvPicPr preferRelativeResize="0"/>
          <p:nvPr/>
        </p:nvPicPr>
        <p:blipFill>
          <a:blip r:embed="rId35">
            <a:alphaModFix/>
          </a:blip>
          <a:stretch>
            <a:fillRect/>
          </a:stretch>
        </p:blipFill>
        <p:spPr>
          <a:xfrm>
            <a:off x="9388892" y="5526169"/>
            <a:ext cx="959883" cy="786052"/>
          </a:xfrm>
          <a:prstGeom prst="rect">
            <a:avLst/>
          </a:prstGeom>
          <a:noFill/>
          <a:ln>
            <a:noFill/>
          </a:ln>
        </p:spPr>
      </p:pic>
      <p:pic>
        <p:nvPicPr>
          <p:cNvPr id="2356" name="Google Shape;2356;p315"/>
          <p:cNvPicPr preferRelativeResize="0"/>
          <p:nvPr/>
        </p:nvPicPr>
        <p:blipFill>
          <a:blip r:embed="rId36">
            <a:alphaModFix/>
          </a:blip>
          <a:stretch>
            <a:fillRect/>
          </a:stretch>
        </p:blipFill>
        <p:spPr>
          <a:xfrm>
            <a:off x="9983636" y="2022386"/>
            <a:ext cx="1224315" cy="423071"/>
          </a:xfrm>
          <a:prstGeom prst="rect">
            <a:avLst/>
          </a:prstGeom>
          <a:noFill/>
          <a:ln>
            <a:noFill/>
          </a:ln>
        </p:spPr>
      </p:pic>
      <p:pic>
        <p:nvPicPr>
          <p:cNvPr id="2357" name="Google Shape;2357;p315"/>
          <p:cNvPicPr preferRelativeResize="0"/>
          <p:nvPr/>
        </p:nvPicPr>
        <p:blipFill>
          <a:blip r:embed="rId37">
            <a:alphaModFix/>
          </a:blip>
          <a:stretch>
            <a:fillRect/>
          </a:stretch>
        </p:blipFill>
        <p:spPr>
          <a:xfrm>
            <a:off x="8570968" y="1899730"/>
            <a:ext cx="772200" cy="668280"/>
          </a:xfrm>
          <a:prstGeom prst="rect">
            <a:avLst/>
          </a:prstGeom>
          <a:noFill/>
          <a:ln>
            <a:noFill/>
          </a:ln>
        </p:spPr>
      </p:pic>
      <p:pic>
        <p:nvPicPr>
          <p:cNvPr id="2358" name="Google Shape;2358;p315"/>
          <p:cNvPicPr preferRelativeResize="0"/>
          <p:nvPr/>
        </p:nvPicPr>
        <p:blipFill>
          <a:blip r:embed="rId38">
            <a:alphaModFix/>
          </a:blip>
          <a:stretch>
            <a:fillRect/>
          </a:stretch>
        </p:blipFill>
        <p:spPr>
          <a:xfrm>
            <a:off x="3493589" y="4344463"/>
            <a:ext cx="1430161" cy="557723"/>
          </a:xfrm>
          <a:prstGeom prst="rect">
            <a:avLst/>
          </a:prstGeom>
          <a:noFill/>
          <a:ln>
            <a:noFill/>
          </a:ln>
        </p:spPr>
      </p:pic>
      <p:pic>
        <p:nvPicPr>
          <p:cNvPr id="2359" name="Google Shape;2359;p315"/>
          <p:cNvPicPr preferRelativeResize="0"/>
          <p:nvPr/>
        </p:nvPicPr>
        <p:blipFill>
          <a:blip r:embed="rId39">
            <a:alphaModFix/>
          </a:blip>
          <a:stretch>
            <a:fillRect/>
          </a:stretch>
        </p:blipFill>
        <p:spPr>
          <a:xfrm>
            <a:off x="135547" y="3646057"/>
            <a:ext cx="1378941" cy="457291"/>
          </a:xfrm>
          <a:prstGeom prst="rect">
            <a:avLst/>
          </a:prstGeom>
          <a:noFill/>
          <a:ln>
            <a:noFill/>
          </a:ln>
        </p:spPr>
      </p:pic>
      <p:pic>
        <p:nvPicPr>
          <p:cNvPr id="2360" name="Google Shape;2360;p315"/>
          <p:cNvPicPr preferRelativeResize="0"/>
          <p:nvPr/>
        </p:nvPicPr>
        <p:blipFill>
          <a:blip r:embed="rId40">
            <a:alphaModFix/>
          </a:blip>
          <a:stretch>
            <a:fillRect/>
          </a:stretch>
        </p:blipFill>
        <p:spPr>
          <a:xfrm>
            <a:off x="10870037" y="856433"/>
            <a:ext cx="1058691" cy="580023"/>
          </a:xfrm>
          <a:prstGeom prst="rect">
            <a:avLst/>
          </a:prstGeom>
          <a:noFill/>
          <a:ln>
            <a:noFill/>
          </a:ln>
        </p:spPr>
      </p:pic>
      <p:pic>
        <p:nvPicPr>
          <p:cNvPr id="2361" name="Google Shape;2361;p315"/>
          <p:cNvPicPr preferRelativeResize="0"/>
          <p:nvPr/>
        </p:nvPicPr>
        <p:blipFill>
          <a:blip r:embed="rId41">
            <a:alphaModFix/>
          </a:blip>
          <a:stretch>
            <a:fillRect/>
          </a:stretch>
        </p:blipFill>
        <p:spPr>
          <a:xfrm>
            <a:off x="3806798" y="2502885"/>
            <a:ext cx="2110316" cy="239168"/>
          </a:xfrm>
          <a:prstGeom prst="rect">
            <a:avLst/>
          </a:prstGeom>
          <a:noFill/>
          <a:ln>
            <a:noFill/>
          </a:ln>
        </p:spPr>
      </p:pic>
      <p:pic>
        <p:nvPicPr>
          <p:cNvPr id="2362" name="Google Shape;2362;p315"/>
          <p:cNvPicPr preferRelativeResize="0"/>
          <p:nvPr/>
        </p:nvPicPr>
        <p:blipFill rotWithShape="1">
          <a:blip r:embed="rId42">
            <a:alphaModFix/>
          </a:blip>
          <a:srcRect t="21871" b="29955"/>
          <a:stretch/>
        </p:blipFill>
        <p:spPr>
          <a:xfrm>
            <a:off x="6746767" y="359634"/>
            <a:ext cx="2203733" cy="657767"/>
          </a:xfrm>
          <a:prstGeom prst="rect">
            <a:avLst/>
          </a:prstGeom>
          <a:noFill/>
          <a:ln>
            <a:noFill/>
          </a:ln>
        </p:spPr>
      </p:pic>
      <p:pic>
        <p:nvPicPr>
          <p:cNvPr id="2363" name="Google Shape;2363;p315"/>
          <p:cNvPicPr preferRelativeResize="0"/>
          <p:nvPr/>
        </p:nvPicPr>
        <p:blipFill>
          <a:blip r:embed="rId43">
            <a:alphaModFix/>
          </a:blip>
          <a:stretch>
            <a:fillRect/>
          </a:stretch>
        </p:blipFill>
        <p:spPr>
          <a:xfrm>
            <a:off x="6115735" y="5404841"/>
            <a:ext cx="1610148" cy="848324"/>
          </a:xfrm>
          <a:prstGeom prst="rect">
            <a:avLst/>
          </a:prstGeom>
          <a:noFill/>
          <a:ln>
            <a:noFill/>
          </a:ln>
        </p:spPr>
      </p:pic>
      <p:pic>
        <p:nvPicPr>
          <p:cNvPr id="2364" name="Google Shape;2364;p315"/>
          <p:cNvPicPr preferRelativeResize="0"/>
          <p:nvPr/>
        </p:nvPicPr>
        <p:blipFill>
          <a:blip r:embed="rId44">
            <a:alphaModFix/>
          </a:blip>
          <a:stretch>
            <a:fillRect/>
          </a:stretch>
        </p:blipFill>
        <p:spPr>
          <a:xfrm>
            <a:off x="346432" y="641600"/>
            <a:ext cx="1685137" cy="365339"/>
          </a:xfrm>
          <a:prstGeom prst="rect">
            <a:avLst/>
          </a:prstGeom>
          <a:noFill/>
          <a:ln>
            <a:noFill/>
          </a:ln>
        </p:spPr>
      </p:pic>
      <p:pic>
        <p:nvPicPr>
          <p:cNvPr id="2365" name="Google Shape;2365;p315"/>
          <p:cNvPicPr preferRelativeResize="0"/>
          <p:nvPr/>
        </p:nvPicPr>
        <p:blipFill>
          <a:blip r:embed="rId45">
            <a:alphaModFix/>
          </a:blip>
          <a:stretch>
            <a:fillRect/>
          </a:stretch>
        </p:blipFill>
        <p:spPr>
          <a:xfrm>
            <a:off x="1735171" y="2110315"/>
            <a:ext cx="1685127" cy="1123130"/>
          </a:xfrm>
          <a:prstGeom prst="rect">
            <a:avLst/>
          </a:prstGeom>
          <a:noFill/>
          <a:ln>
            <a:noFill/>
          </a:ln>
        </p:spPr>
      </p:pic>
      <p:pic>
        <p:nvPicPr>
          <p:cNvPr id="2366" name="Google Shape;2366;p315"/>
          <p:cNvPicPr preferRelativeResize="0"/>
          <p:nvPr/>
        </p:nvPicPr>
        <p:blipFill>
          <a:blip r:embed="rId46">
            <a:alphaModFix/>
          </a:blip>
          <a:stretch>
            <a:fillRect/>
          </a:stretch>
        </p:blipFill>
        <p:spPr>
          <a:xfrm>
            <a:off x="9091328" y="727129"/>
            <a:ext cx="1707459" cy="424363"/>
          </a:xfrm>
          <a:prstGeom prst="rect">
            <a:avLst/>
          </a:prstGeom>
          <a:noFill/>
          <a:ln>
            <a:noFill/>
          </a:ln>
        </p:spPr>
      </p:pic>
      <p:pic>
        <p:nvPicPr>
          <p:cNvPr id="2367" name="Google Shape;2367;p315"/>
          <p:cNvPicPr preferRelativeResize="0"/>
          <p:nvPr/>
        </p:nvPicPr>
        <p:blipFill rotWithShape="1">
          <a:blip r:embed="rId47">
            <a:alphaModFix/>
          </a:blip>
          <a:srcRect t="33559" b="28697"/>
          <a:stretch/>
        </p:blipFill>
        <p:spPr>
          <a:xfrm>
            <a:off x="683617" y="4435584"/>
            <a:ext cx="1811522" cy="427333"/>
          </a:xfrm>
          <a:prstGeom prst="rect">
            <a:avLst/>
          </a:prstGeom>
          <a:noFill/>
          <a:ln>
            <a:noFill/>
          </a:ln>
        </p:spPr>
      </p:pic>
      <p:pic>
        <p:nvPicPr>
          <p:cNvPr id="2368" name="Google Shape;2368;p315"/>
          <p:cNvPicPr preferRelativeResize="0"/>
          <p:nvPr/>
        </p:nvPicPr>
        <p:blipFill>
          <a:blip r:embed="rId48">
            <a:alphaModFix/>
          </a:blip>
          <a:stretch>
            <a:fillRect/>
          </a:stretch>
        </p:blipFill>
        <p:spPr>
          <a:xfrm>
            <a:off x="1083599" y="5246566"/>
            <a:ext cx="1250475" cy="393232"/>
          </a:xfrm>
          <a:prstGeom prst="rect">
            <a:avLst/>
          </a:prstGeom>
          <a:noFill/>
          <a:ln>
            <a:noFill/>
          </a:ln>
        </p:spPr>
      </p:pic>
      <p:pic>
        <p:nvPicPr>
          <p:cNvPr id="2369" name="Google Shape;2369;p315"/>
          <p:cNvPicPr preferRelativeResize="0"/>
          <p:nvPr/>
        </p:nvPicPr>
        <p:blipFill>
          <a:blip r:embed="rId49">
            <a:alphaModFix/>
          </a:blip>
          <a:stretch>
            <a:fillRect/>
          </a:stretch>
        </p:blipFill>
        <p:spPr>
          <a:xfrm>
            <a:off x="2031997" y="3746794"/>
            <a:ext cx="1444032" cy="305054"/>
          </a:xfrm>
          <a:prstGeom prst="rect">
            <a:avLst/>
          </a:prstGeom>
          <a:noFill/>
          <a:ln>
            <a:noFill/>
          </a:ln>
        </p:spPr>
      </p:pic>
      <p:pic>
        <p:nvPicPr>
          <p:cNvPr id="2370" name="Google Shape;2370;p315"/>
          <p:cNvPicPr preferRelativeResize="0"/>
          <p:nvPr/>
        </p:nvPicPr>
        <p:blipFill>
          <a:blip r:embed="rId50">
            <a:alphaModFix/>
          </a:blip>
          <a:stretch>
            <a:fillRect/>
          </a:stretch>
        </p:blipFill>
        <p:spPr>
          <a:xfrm>
            <a:off x="6008854" y="1070218"/>
            <a:ext cx="772202" cy="700936"/>
          </a:xfrm>
          <a:prstGeom prst="rect">
            <a:avLst/>
          </a:prstGeom>
          <a:noFill/>
          <a:ln>
            <a:noFill/>
          </a:ln>
        </p:spPr>
      </p:pic>
      <p:pic>
        <p:nvPicPr>
          <p:cNvPr id="2371" name="Google Shape;2371;p315"/>
          <p:cNvPicPr preferRelativeResize="0"/>
          <p:nvPr/>
        </p:nvPicPr>
        <p:blipFill>
          <a:blip r:embed="rId51">
            <a:alphaModFix/>
          </a:blip>
          <a:stretch>
            <a:fillRect/>
          </a:stretch>
        </p:blipFill>
        <p:spPr>
          <a:xfrm>
            <a:off x="9499834" y="4216347"/>
            <a:ext cx="1112446" cy="556208"/>
          </a:xfrm>
          <a:prstGeom prst="rect">
            <a:avLst/>
          </a:prstGeom>
          <a:noFill/>
          <a:ln>
            <a:noFill/>
          </a:ln>
        </p:spPr>
      </p:pic>
      <p:pic>
        <p:nvPicPr>
          <p:cNvPr id="2372" name="Google Shape;2372;p315"/>
          <p:cNvPicPr preferRelativeResize="0"/>
          <p:nvPr/>
        </p:nvPicPr>
        <p:blipFill>
          <a:blip r:embed="rId52">
            <a:alphaModFix/>
          </a:blip>
          <a:stretch>
            <a:fillRect/>
          </a:stretch>
        </p:blipFill>
        <p:spPr>
          <a:xfrm>
            <a:off x="497267" y="5786731"/>
            <a:ext cx="838348" cy="628761"/>
          </a:xfrm>
          <a:prstGeom prst="rect">
            <a:avLst/>
          </a:prstGeom>
          <a:noFill/>
          <a:ln>
            <a:noFill/>
          </a:ln>
        </p:spPr>
      </p:pic>
      <p:pic>
        <p:nvPicPr>
          <p:cNvPr id="2373" name="Google Shape;2373;p315"/>
          <p:cNvPicPr preferRelativeResize="0"/>
          <p:nvPr/>
        </p:nvPicPr>
        <p:blipFill>
          <a:blip r:embed="rId53">
            <a:alphaModFix/>
          </a:blip>
          <a:stretch>
            <a:fillRect/>
          </a:stretch>
        </p:blipFill>
        <p:spPr>
          <a:xfrm>
            <a:off x="7057834" y="3742443"/>
            <a:ext cx="1090683" cy="543016"/>
          </a:xfrm>
          <a:prstGeom prst="rect">
            <a:avLst/>
          </a:prstGeom>
          <a:noFill/>
          <a:ln>
            <a:noFill/>
          </a:ln>
        </p:spPr>
      </p:pic>
      <p:pic>
        <p:nvPicPr>
          <p:cNvPr id="2374" name="Google Shape;2374;p315"/>
          <p:cNvPicPr preferRelativeResize="0"/>
          <p:nvPr/>
        </p:nvPicPr>
        <p:blipFill>
          <a:blip r:embed="rId54">
            <a:alphaModFix/>
          </a:blip>
          <a:stretch>
            <a:fillRect/>
          </a:stretch>
        </p:blipFill>
        <p:spPr>
          <a:xfrm>
            <a:off x="2680683" y="343856"/>
            <a:ext cx="1198688" cy="674262"/>
          </a:xfrm>
          <a:prstGeom prst="rect">
            <a:avLst/>
          </a:prstGeom>
          <a:noFill/>
          <a:ln>
            <a:noFill/>
          </a:ln>
        </p:spPr>
      </p:pic>
      <p:pic>
        <p:nvPicPr>
          <p:cNvPr id="2375" name="Google Shape;2375;p315"/>
          <p:cNvPicPr preferRelativeResize="0"/>
          <p:nvPr/>
        </p:nvPicPr>
        <p:blipFill>
          <a:blip r:embed="rId55">
            <a:alphaModFix/>
          </a:blip>
          <a:stretch>
            <a:fillRect/>
          </a:stretch>
        </p:blipFill>
        <p:spPr>
          <a:xfrm>
            <a:off x="10211897" y="5155815"/>
            <a:ext cx="1610148" cy="359307"/>
          </a:xfrm>
          <a:prstGeom prst="rect">
            <a:avLst/>
          </a:prstGeom>
          <a:noFill/>
          <a:ln>
            <a:noFill/>
          </a:ln>
        </p:spPr>
      </p:pic>
      <p:pic>
        <p:nvPicPr>
          <p:cNvPr id="2376" name="Google Shape;2376;p315"/>
          <p:cNvPicPr preferRelativeResize="0"/>
          <p:nvPr/>
        </p:nvPicPr>
        <p:blipFill>
          <a:blip r:embed="rId56">
            <a:alphaModFix/>
          </a:blip>
          <a:stretch>
            <a:fillRect/>
          </a:stretch>
        </p:blipFill>
        <p:spPr>
          <a:xfrm>
            <a:off x="8275722" y="4952986"/>
            <a:ext cx="1707459" cy="267621"/>
          </a:xfrm>
          <a:prstGeom prst="rect">
            <a:avLst/>
          </a:prstGeom>
          <a:noFill/>
          <a:ln>
            <a:noFill/>
          </a:ln>
        </p:spPr>
      </p:pic>
      <p:pic>
        <p:nvPicPr>
          <p:cNvPr id="2377" name="Google Shape;2377;p315" descr="File:Logo CHECK24.png - Wikimedia Commons"/>
          <p:cNvPicPr preferRelativeResize="0"/>
          <p:nvPr/>
        </p:nvPicPr>
        <p:blipFill>
          <a:blip r:embed="rId57">
            <a:alphaModFix/>
          </a:blip>
          <a:stretch>
            <a:fillRect/>
          </a:stretch>
        </p:blipFill>
        <p:spPr>
          <a:xfrm>
            <a:off x="6272501" y="2492017"/>
            <a:ext cx="1610148" cy="39466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82"/>
        <p:cNvGrpSpPr/>
        <p:nvPr/>
      </p:nvGrpSpPr>
      <p:grpSpPr>
        <a:xfrm>
          <a:off x="0" y="0"/>
          <a:ext cx="0" cy="0"/>
          <a:chOff x="0" y="0"/>
          <a:chExt cx="0" cy="0"/>
        </a:xfrm>
      </p:grpSpPr>
      <p:grpSp>
        <p:nvGrpSpPr>
          <p:cNvPr id="2383" name="Google Shape;2383;p316"/>
          <p:cNvGrpSpPr/>
          <p:nvPr/>
        </p:nvGrpSpPr>
        <p:grpSpPr>
          <a:xfrm>
            <a:off x="1540234" y="2282300"/>
            <a:ext cx="9334869" cy="1816067"/>
            <a:chOff x="1369675" y="723925"/>
            <a:chExt cx="7001152" cy="1362050"/>
          </a:xfrm>
        </p:grpSpPr>
        <p:pic>
          <p:nvPicPr>
            <p:cNvPr id="2384" name="Google Shape;2384;p316" title="SR SAP Logo Inverse.png"/>
            <p:cNvPicPr preferRelativeResize="0"/>
            <p:nvPr/>
          </p:nvPicPr>
          <p:blipFill rotWithShape="1">
            <a:blip r:embed="rId3">
              <a:alphaModFix/>
            </a:blip>
            <a:srcRect/>
            <a:stretch/>
          </p:blipFill>
          <p:spPr>
            <a:xfrm>
              <a:off x="4473350" y="1120828"/>
              <a:ext cx="3897477" cy="765000"/>
            </a:xfrm>
            <a:prstGeom prst="rect">
              <a:avLst/>
            </a:prstGeom>
            <a:noFill/>
            <a:ln>
              <a:noFill/>
            </a:ln>
          </p:spPr>
        </p:pic>
        <p:pic>
          <p:nvPicPr>
            <p:cNvPr id="2385" name="Google Shape;2385;p316"/>
            <p:cNvPicPr preferRelativeResize="0"/>
            <p:nvPr/>
          </p:nvPicPr>
          <p:blipFill>
            <a:blip r:embed="rId4">
              <a:alphaModFix/>
            </a:blip>
            <a:stretch>
              <a:fillRect/>
            </a:stretch>
          </p:blipFill>
          <p:spPr>
            <a:xfrm>
              <a:off x="1369675" y="723925"/>
              <a:ext cx="2496649" cy="1362050"/>
            </a:xfrm>
            <a:prstGeom prst="rect">
              <a:avLst/>
            </a:prstGeom>
            <a:noFill/>
            <a:ln>
              <a:noFill/>
            </a:ln>
          </p:spPr>
        </p:pic>
        <p:sp>
          <p:nvSpPr>
            <p:cNvPr id="2386" name="Google Shape;2386;p316"/>
            <p:cNvSpPr txBox="1"/>
            <p:nvPr/>
          </p:nvSpPr>
          <p:spPr>
            <a:xfrm>
              <a:off x="3462250" y="723925"/>
              <a:ext cx="1282200" cy="1098300"/>
            </a:xfrm>
            <a:prstGeom prst="rect">
              <a:avLst/>
            </a:prstGeom>
            <a:noFill/>
            <a:ln>
              <a:noFill/>
            </a:ln>
          </p:spPr>
          <p:txBody>
            <a:bodyPr spcFirstLastPara="1" wrap="square" lIns="121900" tIns="121900" rIns="121900" bIns="121900" anchor="t"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 sz="11267" b="0" i="0" u="none" strike="noStrike" kern="0" cap="none" spc="0" normalizeH="0" baseline="0" noProof="0">
                  <a:ln>
                    <a:noFill/>
                  </a:ln>
                  <a:solidFill>
                    <a:srgbClr val="FCFCF8"/>
                  </a:solidFill>
                  <a:effectLst/>
                  <a:uLnTx/>
                  <a:uFillTx/>
                  <a:latin typeface="Inter Light"/>
                  <a:ea typeface="Inter Light"/>
                  <a:cs typeface="Inter Light"/>
                  <a:sym typeface="Inter Light"/>
                </a:rPr>
                <a:t>+</a:t>
              </a:r>
              <a:endParaRPr kumimoji="0" sz="11267" b="0" i="0" u="none" strike="noStrike" kern="0" cap="none" spc="0" normalizeH="0" baseline="0" noProof="0">
                <a:ln>
                  <a:noFill/>
                </a:ln>
                <a:solidFill>
                  <a:srgbClr val="FCFCF8"/>
                </a:solidFill>
                <a:effectLst/>
                <a:uLnTx/>
                <a:uFillTx/>
                <a:latin typeface="Inter Light"/>
                <a:ea typeface="Inter Light"/>
                <a:cs typeface="Inter Light"/>
                <a:sym typeface="Inter Light"/>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90"/>
        <p:cNvGrpSpPr/>
        <p:nvPr/>
      </p:nvGrpSpPr>
      <p:grpSpPr>
        <a:xfrm>
          <a:off x="0" y="0"/>
          <a:ext cx="0" cy="0"/>
          <a:chOff x="0" y="0"/>
          <a:chExt cx="0" cy="0"/>
        </a:xfrm>
      </p:grpSpPr>
      <p:sp>
        <p:nvSpPr>
          <p:cNvPr id="2391" name="Google Shape;2391;p317"/>
          <p:cNvSpPr/>
          <p:nvPr/>
        </p:nvSpPr>
        <p:spPr>
          <a:xfrm>
            <a:off x="1670085" y="1712387"/>
            <a:ext cx="10068000" cy="3433200"/>
          </a:xfrm>
          <a:prstGeom prst="roundRect">
            <a:avLst>
              <a:gd name="adj" fmla="val 2325"/>
            </a:avLst>
          </a:prstGeom>
          <a:solidFill>
            <a:srgbClr val="F2F2F2"/>
          </a:solidFill>
          <a:ln w="25400" cap="flat" cmpd="sng">
            <a:solidFill>
              <a:schemeClr val="lt1"/>
            </a:solidFill>
            <a:prstDash val="solid"/>
            <a:round/>
            <a:headEnd type="none" w="sm" len="sm"/>
            <a:tailEnd type="none" w="sm" len="sm"/>
          </a:ln>
        </p:spPr>
        <p:txBody>
          <a:bodyPr spcFirstLastPara="1" wrap="square" lIns="182800" tIns="146233" rIns="182800" bIns="146233" anchor="t"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a:ln>
                <a:noFill/>
              </a:ln>
              <a:solidFill>
                <a:srgbClr val="FFFFFF"/>
              </a:solidFill>
              <a:effectLst/>
              <a:uLnTx/>
              <a:uFillTx/>
              <a:latin typeface="Inter"/>
              <a:ea typeface="Inter"/>
              <a:cs typeface="Inter"/>
              <a:sym typeface="Inter"/>
            </a:endParaRPr>
          </a:p>
        </p:txBody>
      </p:sp>
      <p:sp>
        <p:nvSpPr>
          <p:cNvPr id="2392" name="Google Shape;2392;p317"/>
          <p:cNvSpPr/>
          <p:nvPr/>
        </p:nvSpPr>
        <p:spPr>
          <a:xfrm>
            <a:off x="1827763" y="3045605"/>
            <a:ext cx="940800" cy="796400"/>
          </a:xfrm>
          <a:prstGeom prst="roundRect">
            <a:avLst>
              <a:gd name="adj" fmla="val 5247"/>
            </a:avLst>
          </a:prstGeom>
          <a:solidFill>
            <a:srgbClr val="002A86"/>
          </a:solidFill>
          <a:ln>
            <a:noFill/>
          </a:ln>
        </p:spPr>
        <p:txBody>
          <a:bodyPr spcFirstLastPara="1" wrap="square" lIns="89900" tIns="71933" rIns="89900" bIns="71933"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393" name="Google Shape;2393;p317"/>
          <p:cNvSpPr/>
          <p:nvPr/>
        </p:nvSpPr>
        <p:spPr>
          <a:xfrm>
            <a:off x="2806092" y="3045605"/>
            <a:ext cx="940800" cy="796400"/>
          </a:xfrm>
          <a:prstGeom prst="roundRect">
            <a:avLst>
              <a:gd name="adj" fmla="val 5247"/>
            </a:avLst>
          </a:prstGeom>
          <a:solidFill>
            <a:srgbClr val="002A86"/>
          </a:solidFill>
          <a:ln>
            <a:noFill/>
          </a:ln>
        </p:spPr>
        <p:txBody>
          <a:bodyPr spcFirstLastPara="1" wrap="square" lIns="89900" tIns="71933" rIns="89900" bIns="71933"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394" name="Google Shape;2394;p317"/>
          <p:cNvSpPr/>
          <p:nvPr/>
        </p:nvSpPr>
        <p:spPr>
          <a:xfrm>
            <a:off x="3784421" y="3045605"/>
            <a:ext cx="940800" cy="796400"/>
          </a:xfrm>
          <a:prstGeom prst="roundRect">
            <a:avLst>
              <a:gd name="adj" fmla="val 5247"/>
            </a:avLst>
          </a:prstGeom>
          <a:solidFill>
            <a:srgbClr val="002A86"/>
          </a:solidFill>
          <a:ln>
            <a:noFill/>
          </a:ln>
        </p:spPr>
        <p:txBody>
          <a:bodyPr spcFirstLastPara="1" wrap="square" lIns="89900" tIns="71933" rIns="89900" bIns="71933"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395" name="Google Shape;2395;p317"/>
          <p:cNvSpPr/>
          <p:nvPr/>
        </p:nvSpPr>
        <p:spPr>
          <a:xfrm>
            <a:off x="4762751" y="3047247"/>
            <a:ext cx="940800" cy="796400"/>
          </a:xfrm>
          <a:prstGeom prst="roundRect">
            <a:avLst>
              <a:gd name="adj" fmla="val 5247"/>
            </a:avLst>
          </a:prstGeom>
          <a:solidFill>
            <a:srgbClr val="002A86"/>
          </a:solidFill>
          <a:ln>
            <a:noFill/>
          </a:ln>
        </p:spPr>
        <p:txBody>
          <a:bodyPr spcFirstLastPara="1" wrap="square" lIns="89900" tIns="71933" rIns="89900" bIns="71933"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396" name="Google Shape;2396;p317"/>
          <p:cNvSpPr/>
          <p:nvPr/>
        </p:nvSpPr>
        <p:spPr>
          <a:xfrm>
            <a:off x="5741080" y="3045605"/>
            <a:ext cx="940800" cy="796400"/>
          </a:xfrm>
          <a:prstGeom prst="roundRect">
            <a:avLst>
              <a:gd name="adj" fmla="val 5247"/>
            </a:avLst>
          </a:prstGeom>
          <a:solidFill>
            <a:srgbClr val="002A86"/>
          </a:solidFill>
          <a:ln>
            <a:noFill/>
          </a:ln>
        </p:spPr>
        <p:txBody>
          <a:bodyPr spcFirstLastPara="1" wrap="square" lIns="89900" tIns="71933" rIns="89900" bIns="71933"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397" name="Google Shape;2397;p317"/>
          <p:cNvSpPr/>
          <p:nvPr/>
        </p:nvSpPr>
        <p:spPr>
          <a:xfrm>
            <a:off x="6719411" y="3045605"/>
            <a:ext cx="940800" cy="796400"/>
          </a:xfrm>
          <a:prstGeom prst="roundRect">
            <a:avLst>
              <a:gd name="adj" fmla="val 5247"/>
            </a:avLst>
          </a:prstGeom>
          <a:solidFill>
            <a:srgbClr val="00AF3A"/>
          </a:solidFill>
          <a:ln>
            <a:noFill/>
          </a:ln>
        </p:spPr>
        <p:txBody>
          <a:bodyPr spcFirstLastPara="1" wrap="square" lIns="89900" tIns="71933" rIns="89900" bIns="71933"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398" name="Google Shape;2398;p317"/>
          <p:cNvSpPr/>
          <p:nvPr/>
        </p:nvSpPr>
        <p:spPr>
          <a:xfrm>
            <a:off x="7697740" y="3045605"/>
            <a:ext cx="940800" cy="796400"/>
          </a:xfrm>
          <a:prstGeom prst="roundRect">
            <a:avLst>
              <a:gd name="adj" fmla="val 5247"/>
            </a:avLst>
          </a:prstGeom>
          <a:solidFill>
            <a:srgbClr val="0057D2"/>
          </a:solidFill>
          <a:ln>
            <a:noFill/>
          </a:ln>
        </p:spPr>
        <p:txBody>
          <a:bodyPr spcFirstLastPara="1" wrap="square" lIns="89900" tIns="71933" rIns="89900" bIns="71933"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399" name="Google Shape;2399;p317"/>
          <p:cNvSpPr/>
          <p:nvPr/>
        </p:nvSpPr>
        <p:spPr>
          <a:xfrm>
            <a:off x="8676069" y="3045605"/>
            <a:ext cx="940800" cy="796400"/>
          </a:xfrm>
          <a:prstGeom prst="roundRect">
            <a:avLst>
              <a:gd name="adj" fmla="val 5247"/>
            </a:avLst>
          </a:prstGeom>
          <a:solidFill>
            <a:srgbClr val="0057D2"/>
          </a:solidFill>
          <a:ln>
            <a:noFill/>
          </a:ln>
        </p:spPr>
        <p:txBody>
          <a:bodyPr spcFirstLastPara="1" wrap="square" lIns="89900" tIns="71933" rIns="89900" bIns="71933"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400" name="Google Shape;2400;p317"/>
          <p:cNvSpPr/>
          <p:nvPr/>
        </p:nvSpPr>
        <p:spPr>
          <a:xfrm>
            <a:off x="9654399" y="3045605"/>
            <a:ext cx="940800" cy="796400"/>
          </a:xfrm>
          <a:prstGeom prst="roundRect">
            <a:avLst>
              <a:gd name="adj" fmla="val 5247"/>
            </a:avLst>
          </a:prstGeom>
          <a:solidFill>
            <a:srgbClr val="0057D2"/>
          </a:solidFill>
          <a:ln>
            <a:noFill/>
          </a:ln>
        </p:spPr>
        <p:txBody>
          <a:bodyPr spcFirstLastPara="1" wrap="square" lIns="89900" tIns="71933" rIns="89900" bIns="71933"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401" name="Google Shape;2401;p317"/>
          <p:cNvSpPr/>
          <p:nvPr/>
        </p:nvSpPr>
        <p:spPr>
          <a:xfrm>
            <a:off x="10632728" y="3045605"/>
            <a:ext cx="940800" cy="796400"/>
          </a:xfrm>
          <a:prstGeom prst="roundRect">
            <a:avLst>
              <a:gd name="adj" fmla="val 5247"/>
            </a:avLst>
          </a:prstGeom>
          <a:solidFill>
            <a:srgbClr val="0057D2"/>
          </a:solidFill>
          <a:ln>
            <a:noFill/>
          </a:ln>
        </p:spPr>
        <p:txBody>
          <a:bodyPr spcFirstLastPara="1" wrap="square" lIns="89900" tIns="71933" rIns="89900" bIns="71933"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402" name="Google Shape;2402;p317"/>
          <p:cNvSpPr/>
          <p:nvPr/>
        </p:nvSpPr>
        <p:spPr>
          <a:xfrm>
            <a:off x="1827765" y="3896993"/>
            <a:ext cx="9746400" cy="394000"/>
          </a:xfrm>
          <a:prstGeom prst="roundRect">
            <a:avLst>
              <a:gd name="adj" fmla="val 12605"/>
            </a:avLst>
          </a:prstGeom>
          <a:solidFill>
            <a:schemeClr val="dk2"/>
          </a:solidFill>
          <a:ln>
            <a:noFill/>
          </a:ln>
        </p:spPr>
        <p:txBody>
          <a:bodyPr spcFirstLastPara="1" wrap="square" lIns="89900" tIns="71933" rIns="89900" bIns="71933"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403" name="Google Shape;2403;p317"/>
          <p:cNvSpPr txBox="1"/>
          <p:nvPr/>
        </p:nvSpPr>
        <p:spPr>
          <a:xfrm>
            <a:off x="1075531" y="3979159"/>
            <a:ext cx="461200" cy="184666"/>
          </a:xfrm>
          <a:prstGeom prst="rect">
            <a:avLst/>
          </a:prstGeom>
          <a:noFill/>
          <a:ln>
            <a:noFill/>
          </a:ln>
        </p:spPr>
        <p:txBody>
          <a:bodyPr spcFirstLastPara="1" wrap="square" lIns="0" tIns="0" rIns="0" bIns="0" anchor="t" anchorCtr="0">
            <a:spAutoFit/>
          </a:bodyPr>
          <a:lstStyle/>
          <a:p>
            <a:pPr marL="0" marR="0" lvl="0" indent="0" algn="r" defTabSz="609630" rtl="0" eaLnBrk="1" fontAlgn="auto" latinLnBrk="0" hangingPunct="1">
              <a:lnSpc>
                <a:spcPct val="10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FCFCF8"/>
                </a:solidFill>
                <a:effectLst/>
                <a:uLnTx/>
                <a:uFillTx/>
                <a:latin typeface="Inter"/>
                <a:ea typeface="Inter"/>
                <a:cs typeface="Inter"/>
                <a:sym typeface="Inter"/>
              </a:rPr>
              <a:t>Skills</a:t>
            </a:r>
            <a:endParaRPr kumimoji="0" sz="1867" b="1" i="0" u="none" strike="noStrike" kern="0" cap="none" spc="0" normalizeH="0" baseline="0" noProof="0">
              <a:ln>
                <a:noFill/>
              </a:ln>
              <a:solidFill>
                <a:srgbClr val="FCFCF8"/>
              </a:solidFill>
              <a:effectLst/>
              <a:uLnTx/>
              <a:uFillTx/>
              <a:latin typeface="Inter"/>
              <a:ea typeface="Inter"/>
              <a:cs typeface="Inter"/>
              <a:sym typeface="Inter"/>
            </a:endParaRPr>
          </a:p>
        </p:txBody>
      </p:sp>
      <p:sp>
        <p:nvSpPr>
          <p:cNvPr id="2404" name="Google Shape;2404;p317"/>
          <p:cNvSpPr txBox="1"/>
          <p:nvPr/>
        </p:nvSpPr>
        <p:spPr>
          <a:xfrm>
            <a:off x="453897" y="3346150"/>
            <a:ext cx="1083200" cy="184666"/>
          </a:xfrm>
          <a:prstGeom prst="rect">
            <a:avLst/>
          </a:prstGeom>
          <a:noFill/>
          <a:ln>
            <a:noFill/>
          </a:ln>
        </p:spPr>
        <p:txBody>
          <a:bodyPr spcFirstLastPara="1" wrap="square" lIns="0" tIns="0" rIns="0" bIns="0" anchor="t" anchorCtr="0">
            <a:spAutoFit/>
          </a:bodyPr>
          <a:lstStyle/>
          <a:p>
            <a:pPr marL="0" marR="0" lvl="0" indent="0" algn="r" defTabSz="609630" rtl="0" eaLnBrk="1" fontAlgn="auto" latinLnBrk="0" hangingPunct="1">
              <a:lnSpc>
                <a:spcPct val="10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FCFCF8"/>
                </a:solidFill>
                <a:effectLst/>
                <a:uLnTx/>
                <a:uFillTx/>
                <a:latin typeface="Inter"/>
                <a:ea typeface="Inter"/>
                <a:cs typeface="Inter"/>
                <a:sym typeface="Inter"/>
              </a:rPr>
              <a:t>Applications</a:t>
            </a:r>
            <a:endParaRPr kumimoji="0" sz="1867" b="1" i="0" u="none" strike="noStrike" kern="0" cap="none" spc="0" normalizeH="0" baseline="0" noProof="0">
              <a:ln>
                <a:noFill/>
              </a:ln>
              <a:solidFill>
                <a:srgbClr val="FCFCF8"/>
              </a:solidFill>
              <a:effectLst/>
              <a:uLnTx/>
              <a:uFillTx/>
              <a:latin typeface="Inter"/>
              <a:ea typeface="Inter"/>
              <a:cs typeface="Inter"/>
              <a:sym typeface="Inter"/>
            </a:endParaRPr>
          </a:p>
        </p:txBody>
      </p:sp>
      <p:sp>
        <p:nvSpPr>
          <p:cNvPr id="2405" name="Google Shape;2405;p317"/>
          <p:cNvSpPr txBox="1"/>
          <p:nvPr/>
        </p:nvSpPr>
        <p:spPr>
          <a:xfrm>
            <a:off x="729745" y="2636968"/>
            <a:ext cx="816800" cy="184666"/>
          </a:xfrm>
          <a:prstGeom prst="rect">
            <a:avLst/>
          </a:prstGeom>
          <a:noFill/>
          <a:ln>
            <a:noFill/>
          </a:ln>
        </p:spPr>
        <p:txBody>
          <a:bodyPr spcFirstLastPara="1" wrap="square" lIns="0" tIns="0" rIns="0" bIns="0" anchor="t" anchorCtr="0">
            <a:spAutoFit/>
          </a:bodyPr>
          <a:lstStyle/>
          <a:p>
            <a:pPr marL="0" marR="0" lvl="0" indent="0" algn="r" defTabSz="609630" rtl="0" eaLnBrk="1" fontAlgn="auto" latinLnBrk="0" hangingPunct="1">
              <a:lnSpc>
                <a:spcPct val="10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FCFCF8"/>
                </a:solidFill>
                <a:effectLst/>
                <a:uLnTx/>
                <a:uFillTx/>
                <a:latin typeface="Inter"/>
                <a:ea typeface="Inter"/>
                <a:cs typeface="Inter"/>
                <a:sym typeface="Inter"/>
              </a:rPr>
              <a:t>Insights</a:t>
            </a:r>
            <a:endParaRPr kumimoji="0" sz="1867" b="1" i="0" u="none" strike="noStrike" kern="0" cap="none" spc="0" normalizeH="0" baseline="0" noProof="0">
              <a:ln>
                <a:noFill/>
              </a:ln>
              <a:solidFill>
                <a:srgbClr val="FCFCF8"/>
              </a:solidFill>
              <a:effectLst/>
              <a:uLnTx/>
              <a:uFillTx/>
              <a:latin typeface="Inter"/>
              <a:ea typeface="Inter"/>
              <a:cs typeface="Inter"/>
              <a:sym typeface="Inter"/>
            </a:endParaRPr>
          </a:p>
        </p:txBody>
      </p:sp>
      <p:sp>
        <p:nvSpPr>
          <p:cNvPr id="2406" name="Google Shape;2406;p317"/>
          <p:cNvSpPr txBox="1"/>
          <p:nvPr/>
        </p:nvSpPr>
        <p:spPr>
          <a:xfrm>
            <a:off x="779519" y="4612215"/>
            <a:ext cx="757200" cy="184666"/>
          </a:xfrm>
          <a:prstGeom prst="rect">
            <a:avLst/>
          </a:prstGeom>
          <a:noFill/>
          <a:ln>
            <a:noFill/>
          </a:ln>
        </p:spPr>
        <p:txBody>
          <a:bodyPr spcFirstLastPara="1" wrap="square" lIns="0" tIns="0" rIns="0" bIns="0" anchor="t" anchorCtr="0">
            <a:spAutoFit/>
          </a:bodyPr>
          <a:lstStyle/>
          <a:p>
            <a:pPr marL="0" marR="0" lvl="0" indent="0" algn="r" defTabSz="609630" rtl="0" eaLnBrk="1" fontAlgn="auto" latinLnBrk="0" hangingPunct="1">
              <a:lnSpc>
                <a:spcPct val="10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FCFCF8"/>
                </a:solidFill>
                <a:effectLst/>
                <a:uLnTx/>
                <a:uFillTx/>
                <a:latin typeface="Inter"/>
                <a:ea typeface="Inter"/>
                <a:cs typeface="Inter"/>
                <a:sym typeface="Inter"/>
              </a:rPr>
              <a:t>Platform</a:t>
            </a:r>
            <a:endParaRPr kumimoji="0" sz="1867" b="1" i="0" u="none" strike="noStrike" kern="0" cap="none" spc="0" normalizeH="0" baseline="0" noProof="0">
              <a:ln>
                <a:noFill/>
              </a:ln>
              <a:solidFill>
                <a:srgbClr val="FCFCF8"/>
              </a:solidFill>
              <a:effectLst/>
              <a:uLnTx/>
              <a:uFillTx/>
              <a:latin typeface="Inter"/>
              <a:ea typeface="Inter"/>
              <a:cs typeface="Inter"/>
              <a:sym typeface="Inter"/>
            </a:endParaRPr>
          </a:p>
        </p:txBody>
      </p:sp>
      <p:sp>
        <p:nvSpPr>
          <p:cNvPr id="2407" name="Google Shape;2407;p317"/>
          <p:cNvSpPr txBox="1"/>
          <p:nvPr/>
        </p:nvSpPr>
        <p:spPr>
          <a:xfrm>
            <a:off x="584533" y="2050547"/>
            <a:ext cx="962000" cy="184666"/>
          </a:xfrm>
          <a:prstGeom prst="rect">
            <a:avLst/>
          </a:prstGeom>
          <a:noFill/>
          <a:ln>
            <a:noFill/>
          </a:ln>
        </p:spPr>
        <p:txBody>
          <a:bodyPr spcFirstLastPara="1" wrap="square" lIns="0" tIns="0" rIns="0" bIns="0" anchor="t" anchorCtr="0">
            <a:spAutoFit/>
          </a:bodyPr>
          <a:lstStyle/>
          <a:p>
            <a:pPr marL="0" marR="0" lvl="0" indent="0" algn="r" defTabSz="609630" rtl="0" eaLnBrk="1" fontAlgn="auto" latinLnBrk="0" hangingPunct="1">
              <a:lnSpc>
                <a:spcPct val="10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FCFCF8"/>
                </a:solidFill>
                <a:effectLst/>
                <a:uLnTx/>
                <a:uFillTx/>
                <a:latin typeface="Inter"/>
                <a:ea typeface="Inter"/>
                <a:cs typeface="Inter"/>
                <a:sym typeface="Inter"/>
              </a:rPr>
              <a:t>Experience</a:t>
            </a:r>
            <a:endParaRPr kumimoji="0" sz="1867" b="1" i="0" u="none" strike="noStrike" kern="0" cap="none" spc="0" normalizeH="0" baseline="0" noProof="0">
              <a:ln>
                <a:noFill/>
              </a:ln>
              <a:solidFill>
                <a:srgbClr val="FCFCF8"/>
              </a:solidFill>
              <a:effectLst/>
              <a:uLnTx/>
              <a:uFillTx/>
              <a:latin typeface="Inter"/>
              <a:ea typeface="Inter"/>
              <a:cs typeface="Inter"/>
              <a:sym typeface="Inter"/>
            </a:endParaRPr>
          </a:p>
        </p:txBody>
      </p:sp>
      <p:sp>
        <p:nvSpPr>
          <p:cNvPr id="2408" name="Google Shape;2408;p317"/>
          <p:cNvSpPr/>
          <p:nvPr/>
        </p:nvSpPr>
        <p:spPr>
          <a:xfrm>
            <a:off x="1827767" y="2464679"/>
            <a:ext cx="9746400" cy="529200"/>
          </a:xfrm>
          <a:prstGeom prst="roundRect">
            <a:avLst>
              <a:gd name="adj" fmla="val 9468"/>
            </a:avLst>
          </a:prstGeom>
          <a:solidFill>
            <a:srgbClr val="1B90FF"/>
          </a:solidFill>
          <a:ln>
            <a:noFill/>
          </a:ln>
        </p:spPr>
        <p:txBody>
          <a:bodyPr spcFirstLastPara="1" wrap="square" lIns="89900" tIns="71933" rIns="89900" bIns="71933"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409" name="Google Shape;2409;p317"/>
          <p:cNvSpPr/>
          <p:nvPr/>
        </p:nvSpPr>
        <p:spPr>
          <a:xfrm>
            <a:off x="1828499" y="4333582"/>
            <a:ext cx="9745600" cy="636000"/>
          </a:xfrm>
          <a:prstGeom prst="roundRect">
            <a:avLst>
              <a:gd name="adj" fmla="val 10076"/>
            </a:avLst>
          </a:prstGeom>
          <a:solidFill>
            <a:srgbClr val="1990FF"/>
          </a:solidFill>
          <a:ln>
            <a:noFill/>
          </a:ln>
        </p:spPr>
        <p:txBody>
          <a:bodyPr spcFirstLastPara="1" wrap="square" lIns="89900" tIns="71933" rIns="89900" bIns="71933"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410" name="Google Shape;2410;p317"/>
          <p:cNvSpPr/>
          <p:nvPr/>
        </p:nvSpPr>
        <p:spPr>
          <a:xfrm>
            <a:off x="5781757" y="3993109"/>
            <a:ext cx="1724800" cy="184800"/>
          </a:xfrm>
          <a:prstGeom prst="rect">
            <a:avLst/>
          </a:prstGeom>
          <a:noFill/>
          <a:ln>
            <a:noFill/>
          </a:ln>
        </p:spPr>
        <p:txBody>
          <a:bodyPr spcFirstLastPara="1" wrap="square" lIns="0" tIns="0" rIns="0" bIns="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FFFFFF"/>
                </a:solidFill>
                <a:effectLst/>
                <a:uLnTx/>
                <a:uFillTx/>
                <a:latin typeface="Inter"/>
                <a:ea typeface="Inter"/>
                <a:cs typeface="Inter"/>
                <a:sym typeface="Inter"/>
              </a:rPr>
              <a:t>Talent Intelligence Hub</a:t>
            </a:r>
            <a:endParaRPr kumimoji="0" sz="1867" b="1"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411" name="Google Shape;2411;p317"/>
          <p:cNvSpPr/>
          <p:nvPr/>
        </p:nvSpPr>
        <p:spPr>
          <a:xfrm>
            <a:off x="5969128" y="2646639"/>
            <a:ext cx="1436400" cy="184800"/>
          </a:xfrm>
          <a:prstGeom prst="rect">
            <a:avLst/>
          </a:prstGeom>
          <a:noFill/>
          <a:ln>
            <a:noFill/>
          </a:ln>
        </p:spPr>
        <p:txBody>
          <a:bodyPr spcFirstLastPara="1" wrap="square" lIns="0" tIns="0" rIns="0" bIns="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FFFFFF"/>
                </a:solidFill>
                <a:effectLst/>
                <a:uLnTx/>
                <a:uFillTx/>
                <a:latin typeface="Inter"/>
                <a:ea typeface="Inter"/>
                <a:cs typeface="Inter"/>
                <a:sym typeface="Inter"/>
              </a:rPr>
              <a:t>People Intelligence</a:t>
            </a:r>
            <a:endParaRPr kumimoji="0" sz="1867" b="1"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412" name="Google Shape;2412;p317"/>
          <p:cNvSpPr/>
          <p:nvPr/>
        </p:nvSpPr>
        <p:spPr>
          <a:xfrm>
            <a:off x="2006935" y="3297642"/>
            <a:ext cx="587600" cy="292400"/>
          </a:xfrm>
          <a:prstGeom prst="rect">
            <a:avLst/>
          </a:prstGeom>
          <a:noFill/>
          <a:ln>
            <a:noFill/>
          </a:ln>
        </p:spPr>
        <p:txBody>
          <a:bodyPr spcFirstLastPara="1" wrap="square" lIns="0" tIns="0" rIns="0" bIns="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933" b="1" i="0" u="none" strike="noStrike" kern="0" cap="none" spc="0" normalizeH="0" baseline="0" noProof="0">
                <a:ln>
                  <a:noFill/>
                </a:ln>
                <a:solidFill>
                  <a:srgbClr val="FFFFFF"/>
                </a:solidFill>
                <a:effectLst/>
                <a:uLnTx/>
                <a:uFillTx/>
                <a:latin typeface="Inter"/>
                <a:ea typeface="Inter"/>
                <a:cs typeface="Inter"/>
                <a:sym typeface="Inter"/>
              </a:rPr>
              <a:t>Employee</a:t>
            </a:r>
            <a:br>
              <a:rPr kumimoji="0" lang="en" sz="933" b="1" i="0" u="none" strike="noStrike" kern="0" cap="none" spc="0" normalizeH="0" baseline="0" noProof="0">
                <a:ln>
                  <a:noFill/>
                </a:ln>
                <a:solidFill>
                  <a:srgbClr val="FFFFFF"/>
                </a:solidFill>
                <a:effectLst/>
                <a:uLnTx/>
                <a:uFillTx/>
                <a:latin typeface="Inter"/>
                <a:ea typeface="Inter"/>
                <a:cs typeface="Inter"/>
                <a:sym typeface="Inter"/>
              </a:rPr>
            </a:br>
            <a:r>
              <a:rPr kumimoji="0" lang="en" sz="933" b="1" i="0" u="none" strike="noStrike" kern="0" cap="none" spc="0" normalizeH="0" baseline="0" noProof="0">
                <a:ln>
                  <a:noFill/>
                </a:ln>
                <a:solidFill>
                  <a:srgbClr val="FFFFFF"/>
                </a:solidFill>
                <a:effectLst/>
                <a:uLnTx/>
                <a:uFillTx/>
                <a:latin typeface="Inter"/>
                <a:ea typeface="Inter"/>
                <a:cs typeface="Inter"/>
                <a:sym typeface="Inter"/>
              </a:rPr>
              <a:t>Central</a:t>
            </a:r>
            <a:endParaRPr kumimoji="0" sz="1867" b="1"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413" name="Google Shape;2413;p317"/>
          <p:cNvSpPr/>
          <p:nvPr/>
        </p:nvSpPr>
        <p:spPr>
          <a:xfrm>
            <a:off x="3059503" y="3372431"/>
            <a:ext cx="434000" cy="146000"/>
          </a:xfrm>
          <a:prstGeom prst="rect">
            <a:avLst/>
          </a:prstGeom>
          <a:noFill/>
          <a:ln>
            <a:noFill/>
          </a:ln>
        </p:spPr>
        <p:txBody>
          <a:bodyPr spcFirstLastPara="1" wrap="square" lIns="0" tIns="0" rIns="0" bIns="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933" b="1" i="0" u="none" strike="noStrike" kern="0" cap="none" spc="0" normalizeH="0" baseline="0" noProof="0">
                <a:ln>
                  <a:noFill/>
                </a:ln>
                <a:solidFill>
                  <a:srgbClr val="FFFFFF"/>
                </a:solidFill>
                <a:effectLst/>
                <a:uLnTx/>
                <a:uFillTx/>
                <a:latin typeface="Inter"/>
                <a:ea typeface="Inter"/>
                <a:cs typeface="Inter"/>
                <a:sym typeface="Inter"/>
              </a:rPr>
              <a:t>Time</a:t>
            </a:r>
            <a:endParaRPr kumimoji="0" sz="1867" b="1"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414" name="Google Shape;2414;p317"/>
          <p:cNvSpPr/>
          <p:nvPr/>
        </p:nvSpPr>
        <p:spPr>
          <a:xfrm>
            <a:off x="4042231" y="3372439"/>
            <a:ext cx="425200" cy="146000"/>
          </a:xfrm>
          <a:prstGeom prst="rect">
            <a:avLst/>
          </a:prstGeom>
          <a:noFill/>
          <a:ln>
            <a:noFill/>
          </a:ln>
        </p:spPr>
        <p:txBody>
          <a:bodyPr spcFirstLastPara="1" wrap="square" lIns="0" tIns="0" rIns="0" bIns="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933" b="1" i="0" u="none" strike="noStrike" kern="0" cap="none" spc="0" normalizeH="0" baseline="0" noProof="0">
                <a:ln>
                  <a:noFill/>
                </a:ln>
                <a:solidFill>
                  <a:srgbClr val="FFFFFF"/>
                </a:solidFill>
                <a:effectLst/>
                <a:uLnTx/>
                <a:uFillTx/>
                <a:latin typeface="Inter"/>
                <a:ea typeface="Inter"/>
                <a:cs typeface="Inter"/>
                <a:sym typeface="Inter"/>
              </a:rPr>
              <a:t>Payroll</a:t>
            </a:r>
            <a:endParaRPr kumimoji="0" sz="1867" b="1"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415" name="Google Shape;2415;p317"/>
          <p:cNvSpPr/>
          <p:nvPr/>
        </p:nvSpPr>
        <p:spPr>
          <a:xfrm>
            <a:off x="4735509" y="3372431"/>
            <a:ext cx="970800" cy="146000"/>
          </a:xfrm>
          <a:prstGeom prst="rect">
            <a:avLst/>
          </a:prstGeom>
          <a:noFill/>
          <a:ln>
            <a:noFill/>
          </a:ln>
        </p:spPr>
        <p:txBody>
          <a:bodyPr spcFirstLastPara="1" wrap="square" lIns="0" tIns="0" rIns="0" bIns="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933" b="1" i="0" u="none" strike="noStrike" kern="0" cap="none" spc="0" normalizeH="0" baseline="0" noProof="0">
                <a:ln>
                  <a:noFill/>
                </a:ln>
                <a:solidFill>
                  <a:srgbClr val="FFFFFF"/>
                </a:solidFill>
                <a:effectLst/>
                <a:uLnTx/>
                <a:uFillTx/>
                <a:latin typeface="Inter"/>
                <a:ea typeface="Inter"/>
                <a:cs typeface="Inter"/>
                <a:sym typeface="Inter"/>
              </a:rPr>
              <a:t>Compensation and Benefits</a:t>
            </a:r>
            <a:endParaRPr kumimoji="0" sz="1867" b="1"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416" name="Google Shape;2416;p317"/>
          <p:cNvSpPr/>
          <p:nvPr/>
        </p:nvSpPr>
        <p:spPr>
          <a:xfrm>
            <a:off x="5944279" y="3299231"/>
            <a:ext cx="534400" cy="292400"/>
          </a:xfrm>
          <a:prstGeom prst="rect">
            <a:avLst/>
          </a:prstGeom>
          <a:noFill/>
          <a:ln>
            <a:noFill/>
          </a:ln>
        </p:spPr>
        <p:txBody>
          <a:bodyPr spcFirstLastPara="1" wrap="square" lIns="0" tIns="0" rIns="0" bIns="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933" b="1" i="0" u="none" strike="noStrike" kern="0" cap="none" spc="0" normalizeH="0" baseline="0" noProof="0">
                <a:ln>
                  <a:noFill/>
                </a:ln>
                <a:solidFill>
                  <a:srgbClr val="FFFFFF"/>
                </a:solidFill>
                <a:effectLst/>
                <a:uLnTx/>
                <a:uFillTx/>
                <a:latin typeface="Inter"/>
                <a:ea typeface="Inter"/>
                <a:cs typeface="Inter"/>
                <a:sym typeface="Inter"/>
              </a:rPr>
              <a:t>Service</a:t>
            </a:r>
            <a:br>
              <a:rPr kumimoji="0" lang="en" sz="933" b="1" i="0" u="none" strike="noStrike" kern="0" cap="none" spc="0" normalizeH="0" baseline="0" noProof="0">
                <a:ln>
                  <a:noFill/>
                </a:ln>
                <a:solidFill>
                  <a:srgbClr val="FFFFFF"/>
                </a:solidFill>
                <a:effectLst/>
                <a:uLnTx/>
                <a:uFillTx/>
                <a:latin typeface="Inter"/>
                <a:ea typeface="Inter"/>
                <a:cs typeface="Inter"/>
                <a:sym typeface="Inter"/>
              </a:rPr>
            </a:br>
            <a:r>
              <a:rPr kumimoji="0" lang="en" sz="933" b="1" i="0" u="none" strike="noStrike" kern="0" cap="none" spc="0" normalizeH="0" baseline="0" noProof="0">
                <a:ln>
                  <a:noFill/>
                </a:ln>
                <a:solidFill>
                  <a:srgbClr val="FFFFFF"/>
                </a:solidFill>
                <a:effectLst/>
                <a:uLnTx/>
                <a:uFillTx/>
                <a:latin typeface="Inter"/>
                <a:ea typeface="Inter"/>
                <a:cs typeface="Inter"/>
                <a:sym typeface="Inter"/>
              </a:rPr>
              <a:t>Center</a:t>
            </a:r>
            <a:endParaRPr kumimoji="0" sz="1867" b="1"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417" name="Google Shape;2417;p317"/>
          <p:cNvSpPr/>
          <p:nvPr/>
        </p:nvSpPr>
        <p:spPr>
          <a:xfrm>
            <a:off x="6735933" y="3370681"/>
            <a:ext cx="940800" cy="146000"/>
          </a:xfrm>
          <a:prstGeom prst="rect">
            <a:avLst/>
          </a:prstGeom>
          <a:noFill/>
          <a:ln>
            <a:noFill/>
          </a:ln>
        </p:spPr>
        <p:txBody>
          <a:bodyPr spcFirstLastPara="1" wrap="square" lIns="0" tIns="0" rIns="0" bIns="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933" b="0" i="0" u="none" strike="noStrike" kern="0" cap="none" spc="0" normalizeH="0" baseline="0" noProof="0">
                <a:ln>
                  <a:noFill/>
                </a:ln>
                <a:solidFill>
                  <a:srgbClr val="FFFFFF"/>
                </a:solidFill>
                <a:effectLst/>
                <a:uLnTx/>
                <a:uFillTx/>
                <a:latin typeface="Inter"/>
                <a:ea typeface="Inter"/>
                <a:cs typeface="Inter"/>
                <a:sym typeface="Inter"/>
              </a:rPr>
              <a:t>SmartRecruiters</a:t>
            </a:r>
            <a:endParaRPr kumimoji="0" sz="933"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418" name="Google Shape;2418;p317"/>
          <p:cNvSpPr/>
          <p:nvPr/>
        </p:nvSpPr>
        <p:spPr>
          <a:xfrm>
            <a:off x="7826205" y="3370697"/>
            <a:ext cx="707600" cy="146000"/>
          </a:xfrm>
          <a:prstGeom prst="rect">
            <a:avLst/>
          </a:prstGeom>
          <a:noFill/>
          <a:ln>
            <a:noFill/>
          </a:ln>
        </p:spPr>
        <p:txBody>
          <a:bodyPr spcFirstLastPara="1" wrap="square" lIns="0" tIns="0" rIns="0" bIns="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933" b="1" i="0" u="none" strike="noStrike" kern="0" cap="none" spc="0" normalizeH="0" baseline="0" noProof="0">
                <a:ln>
                  <a:noFill/>
                </a:ln>
                <a:solidFill>
                  <a:srgbClr val="FFFFFF"/>
                </a:solidFill>
                <a:effectLst/>
                <a:uLnTx/>
                <a:uFillTx/>
                <a:latin typeface="Inter"/>
                <a:ea typeface="Inter"/>
                <a:cs typeface="Inter"/>
                <a:sym typeface="Inter"/>
              </a:rPr>
              <a:t>Onboarding</a:t>
            </a:r>
            <a:endParaRPr kumimoji="0" sz="1867" b="1"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419" name="Google Shape;2419;p317"/>
          <p:cNvSpPr/>
          <p:nvPr/>
        </p:nvSpPr>
        <p:spPr>
          <a:xfrm>
            <a:off x="9750163" y="3370697"/>
            <a:ext cx="769600" cy="146000"/>
          </a:xfrm>
          <a:prstGeom prst="rect">
            <a:avLst/>
          </a:prstGeom>
          <a:noFill/>
          <a:ln>
            <a:noFill/>
          </a:ln>
        </p:spPr>
        <p:txBody>
          <a:bodyPr spcFirstLastPara="1" wrap="square" lIns="0" tIns="0" rIns="0" bIns="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933" b="1" i="0" u="none" strike="noStrike" kern="0" cap="none" spc="0" normalizeH="0" baseline="0" noProof="0">
                <a:ln>
                  <a:noFill/>
                </a:ln>
                <a:solidFill>
                  <a:srgbClr val="FFFFFF"/>
                </a:solidFill>
                <a:effectLst/>
                <a:uLnTx/>
                <a:uFillTx/>
                <a:latin typeface="Inter"/>
                <a:ea typeface="Inter"/>
                <a:cs typeface="Inter"/>
                <a:sym typeface="Inter"/>
              </a:rPr>
              <a:t>Performance</a:t>
            </a:r>
            <a:endParaRPr kumimoji="0" sz="1867" b="1"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420" name="Google Shape;2420;p317"/>
          <p:cNvSpPr/>
          <p:nvPr/>
        </p:nvSpPr>
        <p:spPr>
          <a:xfrm>
            <a:off x="10721467" y="3224589"/>
            <a:ext cx="797200" cy="438400"/>
          </a:xfrm>
          <a:prstGeom prst="rect">
            <a:avLst/>
          </a:prstGeom>
          <a:noFill/>
          <a:ln>
            <a:noFill/>
          </a:ln>
        </p:spPr>
        <p:txBody>
          <a:bodyPr spcFirstLastPara="1" wrap="square" lIns="0" tIns="0" rIns="0" bIns="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933" b="1" i="0" u="none" strike="noStrike" kern="0" cap="none" spc="0" normalizeH="0" baseline="0" noProof="0">
                <a:ln>
                  <a:noFill/>
                </a:ln>
                <a:solidFill>
                  <a:srgbClr val="FFFFFF"/>
                </a:solidFill>
                <a:effectLst/>
                <a:uLnTx/>
                <a:uFillTx/>
                <a:latin typeface="Inter"/>
                <a:ea typeface="Inter"/>
                <a:cs typeface="Inter"/>
                <a:sym typeface="Inter"/>
              </a:rPr>
              <a:t>Career and</a:t>
            </a:r>
            <a:br>
              <a:rPr kumimoji="0" lang="en" sz="933" b="1" i="0" u="none" strike="noStrike" kern="0" cap="none" spc="0" normalizeH="0" baseline="0" noProof="0">
                <a:ln>
                  <a:noFill/>
                </a:ln>
                <a:solidFill>
                  <a:srgbClr val="FFFFFF"/>
                </a:solidFill>
                <a:effectLst/>
                <a:uLnTx/>
                <a:uFillTx/>
                <a:latin typeface="Inter"/>
                <a:ea typeface="Inter"/>
                <a:cs typeface="Inter"/>
                <a:sym typeface="Inter"/>
              </a:rPr>
            </a:br>
            <a:r>
              <a:rPr kumimoji="0" lang="en" sz="933" b="1" i="0" u="none" strike="noStrike" kern="0" cap="none" spc="0" normalizeH="0" baseline="0" noProof="0">
                <a:ln>
                  <a:noFill/>
                </a:ln>
                <a:solidFill>
                  <a:srgbClr val="FFFFFF"/>
                </a:solidFill>
                <a:effectLst/>
                <a:uLnTx/>
                <a:uFillTx/>
                <a:latin typeface="Inter"/>
                <a:ea typeface="Inter"/>
                <a:cs typeface="Inter"/>
                <a:sym typeface="Inter"/>
              </a:rPr>
              <a:t>Talent</a:t>
            </a:r>
            <a:br>
              <a:rPr kumimoji="0" lang="en" sz="933" b="1" i="0" u="none" strike="noStrike" kern="0" cap="none" spc="0" normalizeH="0" baseline="0" noProof="0">
                <a:ln>
                  <a:noFill/>
                </a:ln>
                <a:solidFill>
                  <a:srgbClr val="FFFFFF"/>
                </a:solidFill>
                <a:effectLst/>
                <a:uLnTx/>
                <a:uFillTx/>
                <a:latin typeface="Inter"/>
                <a:ea typeface="Inter"/>
                <a:cs typeface="Inter"/>
                <a:sym typeface="Inter"/>
              </a:rPr>
            </a:br>
            <a:r>
              <a:rPr kumimoji="0" lang="en" sz="933" b="1" i="0" u="none" strike="noStrike" kern="0" cap="none" spc="0" normalizeH="0" baseline="0" noProof="0">
                <a:ln>
                  <a:noFill/>
                </a:ln>
                <a:solidFill>
                  <a:srgbClr val="FFFFFF"/>
                </a:solidFill>
                <a:effectLst/>
                <a:uLnTx/>
                <a:uFillTx/>
                <a:latin typeface="Inter"/>
                <a:ea typeface="Inter"/>
                <a:cs typeface="Inter"/>
                <a:sym typeface="Inter"/>
              </a:rPr>
              <a:t>Development</a:t>
            </a:r>
            <a:endParaRPr kumimoji="0" sz="1867" b="1"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421" name="Google Shape;2421;p317"/>
          <p:cNvSpPr/>
          <p:nvPr/>
        </p:nvSpPr>
        <p:spPr>
          <a:xfrm>
            <a:off x="8888905" y="3370697"/>
            <a:ext cx="515200" cy="146000"/>
          </a:xfrm>
          <a:prstGeom prst="rect">
            <a:avLst/>
          </a:prstGeom>
          <a:noFill/>
          <a:ln>
            <a:noFill/>
          </a:ln>
        </p:spPr>
        <p:txBody>
          <a:bodyPr spcFirstLastPara="1" wrap="square" lIns="0" tIns="0" rIns="0" bIns="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933" b="1" i="0" u="none" strike="noStrike" kern="0" cap="none" spc="0" normalizeH="0" baseline="0" noProof="0">
                <a:ln>
                  <a:noFill/>
                </a:ln>
                <a:solidFill>
                  <a:srgbClr val="FFFFFF"/>
                </a:solidFill>
                <a:effectLst/>
                <a:uLnTx/>
                <a:uFillTx/>
                <a:latin typeface="Inter"/>
                <a:ea typeface="Inter"/>
                <a:cs typeface="Inter"/>
                <a:sym typeface="Inter"/>
              </a:rPr>
              <a:t>Learning</a:t>
            </a:r>
            <a:endParaRPr kumimoji="0" sz="1867" b="1"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422" name="Google Shape;2422;p317"/>
          <p:cNvSpPr/>
          <p:nvPr/>
        </p:nvSpPr>
        <p:spPr>
          <a:xfrm>
            <a:off x="5568281" y="4496333"/>
            <a:ext cx="2244400" cy="338400"/>
          </a:xfrm>
          <a:prstGeom prst="rect">
            <a:avLst/>
          </a:prstGeom>
          <a:noFill/>
          <a:ln>
            <a:noFill/>
          </a:ln>
        </p:spPr>
        <p:txBody>
          <a:bodyPr spcFirstLastPara="1" wrap="square" lIns="0" tIns="0" rIns="0" bIns="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1200" b="1" i="0" u="none" strike="noStrike" kern="0" cap="none" spc="0" normalizeH="0" baseline="0" noProof="0">
                <a:ln>
                  <a:noFill/>
                </a:ln>
                <a:solidFill>
                  <a:srgbClr val="FFFFFF"/>
                </a:solidFill>
                <a:effectLst/>
                <a:uLnTx/>
                <a:uFillTx/>
                <a:latin typeface="Inter"/>
                <a:ea typeface="Inter"/>
                <a:cs typeface="Inter"/>
                <a:sym typeface="Inter"/>
              </a:rPr>
              <a:t>Business Technology Platform</a:t>
            </a:r>
            <a:br>
              <a:rPr kumimoji="0" lang="en" sz="1200" b="1" i="0" u="none" strike="noStrike" kern="0" cap="none" spc="0" normalizeH="0" baseline="0" noProof="0">
                <a:ln>
                  <a:noFill/>
                </a:ln>
                <a:solidFill>
                  <a:srgbClr val="FFFFFF"/>
                </a:solidFill>
                <a:effectLst/>
                <a:uLnTx/>
                <a:uFillTx/>
                <a:latin typeface="Inter"/>
                <a:ea typeface="Inter"/>
                <a:cs typeface="Inter"/>
                <a:sym typeface="Inter"/>
              </a:rPr>
            </a:br>
            <a:r>
              <a:rPr kumimoji="0" lang="en" sz="933" b="1" i="0" u="none" strike="noStrike" kern="0" cap="none" spc="0" normalizeH="0" baseline="0" noProof="0">
                <a:ln>
                  <a:noFill/>
                </a:ln>
                <a:solidFill>
                  <a:srgbClr val="FFFFFF"/>
                </a:solidFill>
                <a:effectLst/>
                <a:uLnTx/>
                <a:uFillTx/>
                <a:latin typeface="Inter"/>
                <a:ea typeface="Inter"/>
                <a:cs typeface="Inter"/>
                <a:sym typeface="Inter"/>
              </a:rPr>
              <a:t>Business AI</a:t>
            </a:r>
            <a:endParaRPr kumimoji="0" sz="1200" b="1" i="0" u="none" strike="noStrike" kern="0" cap="none" spc="0" normalizeH="0" baseline="0" noProof="0">
              <a:ln>
                <a:noFill/>
              </a:ln>
              <a:solidFill>
                <a:srgbClr val="FFFFFF"/>
              </a:solidFill>
              <a:effectLst/>
              <a:uLnTx/>
              <a:uFillTx/>
              <a:latin typeface="Inter"/>
              <a:ea typeface="Inter"/>
              <a:cs typeface="Inter"/>
              <a:sym typeface="Inter"/>
            </a:endParaRPr>
          </a:p>
        </p:txBody>
      </p:sp>
      <p:sp>
        <p:nvSpPr>
          <p:cNvPr id="2423" name="Google Shape;2423;p317"/>
          <p:cNvSpPr/>
          <p:nvPr/>
        </p:nvSpPr>
        <p:spPr>
          <a:xfrm>
            <a:off x="1827767" y="1885561"/>
            <a:ext cx="1599200" cy="530400"/>
          </a:xfrm>
          <a:prstGeom prst="roundRect">
            <a:avLst>
              <a:gd name="adj" fmla="val 7808"/>
            </a:avLst>
          </a:prstGeom>
          <a:solidFill>
            <a:srgbClr val="89D1FF"/>
          </a:solidFill>
          <a:ln>
            <a:noFill/>
          </a:ln>
        </p:spPr>
        <p:txBody>
          <a:bodyPr spcFirstLastPara="1" wrap="square" lIns="89900" tIns="71933" rIns="89900" bIns="71933"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424" name="Google Shape;2424;p317"/>
          <p:cNvSpPr/>
          <p:nvPr/>
        </p:nvSpPr>
        <p:spPr>
          <a:xfrm>
            <a:off x="3457221" y="1885561"/>
            <a:ext cx="1599200" cy="530400"/>
          </a:xfrm>
          <a:prstGeom prst="roundRect">
            <a:avLst>
              <a:gd name="adj" fmla="val 7808"/>
            </a:avLst>
          </a:prstGeom>
          <a:solidFill>
            <a:srgbClr val="89D1FF"/>
          </a:solidFill>
          <a:ln>
            <a:noFill/>
          </a:ln>
        </p:spPr>
        <p:txBody>
          <a:bodyPr spcFirstLastPara="1" wrap="square" lIns="89900" tIns="71933" rIns="89900" bIns="71933"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425" name="Google Shape;2425;p317"/>
          <p:cNvSpPr/>
          <p:nvPr/>
        </p:nvSpPr>
        <p:spPr>
          <a:xfrm>
            <a:off x="5086676" y="1885561"/>
            <a:ext cx="1599200" cy="530400"/>
          </a:xfrm>
          <a:prstGeom prst="roundRect">
            <a:avLst>
              <a:gd name="adj" fmla="val 7808"/>
            </a:avLst>
          </a:prstGeom>
          <a:solidFill>
            <a:srgbClr val="89D1FF"/>
          </a:solidFill>
          <a:ln>
            <a:noFill/>
          </a:ln>
        </p:spPr>
        <p:txBody>
          <a:bodyPr spcFirstLastPara="1" wrap="square" lIns="89900" tIns="71933" rIns="89900" bIns="71933"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426" name="Google Shape;2426;p317"/>
          <p:cNvSpPr/>
          <p:nvPr/>
        </p:nvSpPr>
        <p:spPr>
          <a:xfrm>
            <a:off x="6716131" y="1885561"/>
            <a:ext cx="1599200" cy="530400"/>
          </a:xfrm>
          <a:prstGeom prst="roundRect">
            <a:avLst>
              <a:gd name="adj" fmla="val 7808"/>
            </a:avLst>
          </a:prstGeom>
          <a:solidFill>
            <a:srgbClr val="89D1FF"/>
          </a:solidFill>
          <a:ln>
            <a:noFill/>
          </a:ln>
        </p:spPr>
        <p:txBody>
          <a:bodyPr spcFirstLastPara="1" wrap="square" lIns="89900" tIns="71933" rIns="89900" bIns="71933"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427" name="Google Shape;2427;p317"/>
          <p:cNvSpPr/>
          <p:nvPr/>
        </p:nvSpPr>
        <p:spPr>
          <a:xfrm>
            <a:off x="8345585" y="1885561"/>
            <a:ext cx="1599200" cy="530400"/>
          </a:xfrm>
          <a:prstGeom prst="roundRect">
            <a:avLst>
              <a:gd name="adj" fmla="val 7808"/>
            </a:avLst>
          </a:prstGeom>
          <a:solidFill>
            <a:srgbClr val="89D1FF"/>
          </a:solidFill>
          <a:ln>
            <a:noFill/>
          </a:ln>
        </p:spPr>
        <p:txBody>
          <a:bodyPr spcFirstLastPara="1" wrap="square" lIns="89900" tIns="71933" rIns="89900" bIns="71933"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428" name="Google Shape;2428;p317"/>
          <p:cNvSpPr/>
          <p:nvPr/>
        </p:nvSpPr>
        <p:spPr>
          <a:xfrm>
            <a:off x="2360195" y="2084922"/>
            <a:ext cx="534400" cy="131600"/>
          </a:xfrm>
          <a:prstGeom prst="rect">
            <a:avLst/>
          </a:prstGeom>
          <a:noFill/>
          <a:ln>
            <a:noFill/>
          </a:ln>
        </p:spPr>
        <p:txBody>
          <a:bodyPr spcFirstLastPara="1" wrap="square" lIns="0" tIns="0" rIns="0" bIns="0" anchor="ctr" anchorCtr="0">
            <a:noAutofit/>
          </a:bodyPr>
          <a:lstStyle/>
          <a:p>
            <a:pPr marL="0" marR="0" lvl="0" indent="0" algn="ctr" defTabSz="609630" rtl="0" eaLnBrk="1" fontAlgn="auto" latinLnBrk="0" hangingPunct="1">
              <a:lnSpc>
                <a:spcPct val="90000"/>
              </a:lnSpc>
              <a:spcBef>
                <a:spcPts val="0"/>
              </a:spcBef>
              <a:spcAft>
                <a:spcPts val="0"/>
              </a:spcAft>
              <a:buClr>
                <a:srgbClr val="000000"/>
              </a:buClr>
              <a:buSzTx/>
              <a:buFontTx/>
              <a:buNone/>
              <a:tabLst/>
              <a:defRPr/>
            </a:pPr>
            <a:r>
              <a:rPr kumimoji="0" lang="en" sz="933" b="1" i="0" u="none" strike="noStrike" kern="0" cap="none" spc="0" normalizeH="0" baseline="0" noProof="0">
                <a:ln>
                  <a:noFill/>
                </a:ln>
                <a:solidFill>
                  <a:srgbClr val="000000"/>
                </a:solidFill>
                <a:effectLst/>
                <a:uLnTx/>
                <a:uFillTx/>
                <a:latin typeface="Inter"/>
                <a:ea typeface="Inter"/>
                <a:cs typeface="Inter"/>
                <a:sym typeface="Inter"/>
              </a:rPr>
              <a:t>Web App</a:t>
            </a:r>
            <a:endParaRPr kumimoji="0" sz="1867" b="1"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429" name="Google Shape;2429;p317"/>
          <p:cNvSpPr/>
          <p:nvPr/>
        </p:nvSpPr>
        <p:spPr>
          <a:xfrm>
            <a:off x="3912040" y="2084922"/>
            <a:ext cx="675200" cy="131600"/>
          </a:xfrm>
          <a:prstGeom prst="rect">
            <a:avLst/>
          </a:prstGeom>
          <a:noFill/>
          <a:ln>
            <a:noFill/>
          </a:ln>
        </p:spPr>
        <p:txBody>
          <a:bodyPr spcFirstLastPara="1" wrap="square" lIns="0" tIns="0" rIns="0" bIns="0" anchor="ctr" anchorCtr="0">
            <a:noAutofit/>
          </a:bodyPr>
          <a:lstStyle/>
          <a:p>
            <a:pPr marL="0" marR="0" lvl="0" indent="0" algn="ctr" defTabSz="609630" rtl="0" eaLnBrk="1" fontAlgn="auto" latinLnBrk="0" hangingPunct="1">
              <a:lnSpc>
                <a:spcPct val="90000"/>
              </a:lnSpc>
              <a:spcBef>
                <a:spcPts val="0"/>
              </a:spcBef>
              <a:spcAft>
                <a:spcPts val="0"/>
              </a:spcAft>
              <a:buClr>
                <a:srgbClr val="000000"/>
              </a:buClr>
              <a:buSzTx/>
              <a:buFontTx/>
              <a:buNone/>
              <a:tabLst/>
              <a:defRPr/>
            </a:pPr>
            <a:r>
              <a:rPr kumimoji="0" lang="en" sz="933" b="1" i="0" u="none" strike="noStrike" kern="0" cap="none" spc="0" normalizeH="0" baseline="0" noProof="0">
                <a:ln>
                  <a:noFill/>
                </a:ln>
                <a:solidFill>
                  <a:srgbClr val="000000"/>
                </a:solidFill>
                <a:effectLst/>
                <a:uLnTx/>
                <a:uFillTx/>
                <a:latin typeface="Inter"/>
                <a:ea typeface="Inter"/>
                <a:cs typeface="Inter"/>
                <a:sym typeface="Inter"/>
              </a:rPr>
              <a:t>Mobile App</a:t>
            </a:r>
            <a:endParaRPr kumimoji="0" sz="1867" b="1"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430" name="Google Shape;2430;p317"/>
          <p:cNvSpPr/>
          <p:nvPr/>
        </p:nvSpPr>
        <p:spPr>
          <a:xfrm>
            <a:off x="5675379" y="2084922"/>
            <a:ext cx="329200" cy="131600"/>
          </a:xfrm>
          <a:prstGeom prst="rect">
            <a:avLst/>
          </a:prstGeom>
          <a:noFill/>
          <a:ln>
            <a:noFill/>
          </a:ln>
        </p:spPr>
        <p:txBody>
          <a:bodyPr spcFirstLastPara="1" wrap="square" lIns="0" tIns="0" rIns="0" bIns="0" anchor="ctr" anchorCtr="0">
            <a:noAutofit/>
          </a:bodyPr>
          <a:lstStyle/>
          <a:p>
            <a:pPr marL="0" marR="0" lvl="0" indent="0" algn="ctr" defTabSz="609630" rtl="0" eaLnBrk="1" fontAlgn="auto" latinLnBrk="0" hangingPunct="1">
              <a:lnSpc>
                <a:spcPct val="90000"/>
              </a:lnSpc>
              <a:spcBef>
                <a:spcPts val="0"/>
              </a:spcBef>
              <a:spcAft>
                <a:spcPts val="0"/>
              </a:spcAft>
              <a:buClr>
                <a:srgbClr val="000000"/>
              </a:buClr>
              <a:buSzTx/>
              <a:buFontTx/>
              <a:buNone/>
              <a:tabLst/>
              <a:defRPr/>
            </a:pPr>
            <a:r>
              <a:rPr kumimoji="0" lang="en" sz="933" b="1" i="0" u="none" strike="noStrike" kern="0" cap="none" spc="0" normalizeH="0" baseline="0" noProof="0">
                <a:ln>
                  <a:noFill/>
                </a:ln>
                <a:solidFill>
                  <a:srgbClr val="000000"/>
                </a:solidFill>
                <a:effectLst/>
                <a:uLnTx/>
                <a:uFillTx/>
                <a:latin typeface="Inter"/>
                <a:ea typeface="Inter"/>
                <a:cs typeface="Inter"/>
                <a:sym typeface="Inter"/>
              </a:rPr>
              <a:t>Joule</a:t>
            </a:r>
            <a:endParaRPr kumimoji="0" sz="1867" b="1"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431" name="Google Shape;2431;p317"/>
          <p:cNvSpPr/>
          <p:nvPr/>
        </p:nvSpPr>
        <p:spPr>
          <a:xfrm>
            <a:off x="7192088" y="2084922"/>
            <a:ext cx="641200" cy="131600"/>
          </a:xfrm>
          <a:prstGeom prst="rect">
            <a:avLst/>
          </a:prstGeom>
          <a:noFill/>
          <a:ln>
            <a:noFill/>
          </a:ln>
        </p:spPr>
        <p:txBody>
          <a:bodyPr spcFirstLastPara="1" wrap="square" lIns="0" tIns="0" rIns="0" bIns="0" anchor="ctr" anchorCtr="0">
            <a:noAutofit/>
          </a:bodyPr>
          <a:lstStyle/>
          <a:p>
            <a:pPr marL="0" marR="0" lvl="0" indent="0" algn="ctr" defTabSz="609630" rtl="0" eaLnBrk="1" fontAlgn="auto" latinLnBrk="0" hangingPunct="1">
              <a:lnSpc>
                <a:spcPct val="90000"/>
              </a:lnSpc>
              <a:spcBef>
                <a:spcPts val="0"/>
              </a:spcBef>
              <a:spcAft>
                <a:spcPts val="0"/>
              </a:spcAft>
              <a:buClr>
                <a:srgbClr val="000000"/>
              </a:buClr>
              <a:buSzTx/>
              <a:buFontTx/>
              <a:buNone/>
              <a:tabLst/>
              <a:defRPr/>
            </a:pPr>
            <a:r>
              <a:rPr kumimoji="0" lang="en" sz="933" b="1" i="0" u="none" strike="noStrike" kern="0" cap="none" spc="0" normalizeH="0" baseline="0" noProof="0">
                <a:ln>
                  <a:noFill/>
                </a:ln>
                <a:solidFill>
                  <a:srgbClr val="000000"/>
                </a:solidFill>
                <a:effectLst/>
                <a:uLnTx/>
                <a:uFillTx/>
                <a:latin typeface="Inter"/>
                <a:ea typeface="Inter"/>
                <a:cs typeface="Inter"/>
                <a:sym typeface="Inter"/>
              </a:rPr>
              <a:t>Work Zone</a:t>
            </a:r>
            <a:endParaRPr kumimoji="0" sz="1867" b="1"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432" name="Google Shape;2432;p317"/>
          <p:cNvSpPr/>
          <p:nvPr/>
        </p:nvSpPr>
        <p:spPr>
          <a:xfrm>
            <a:off x="8638525" y="2011547"/>
            <a:ext cx="1157600" cy="262800"/>
          </a:xfrm>
          <a:prstGeom prst="rect">
            <a:avLst/>
          </a:prstGeom>
          <a:noFill/>
          <a:ln>
            <a:noFill/>
          </a:ln>
        </p:spPr>
        <p:txBody>
          <a:bodyPr spcFirstLastPara="1" wrap="square" lIns="0" tIns="0" rIns="0" bIns="0" anchor="ctr" anchorCtr="0">
            <a:noAutofit/>
          </a:bodyPr>
          <a:lstStyle/>
          <a:p>
            <a:pPr marL="0" marR="0" lvl="0" indent="0" algn="ctr" defTabSz="609630" rtl="0" eaLnBrk="1" fontAlgn="auto" latinLnBrk="0" hangingPunct="1">
              <a:lnSpc>
                <a:spcPct val="90000"/>
              </a:lnSpc>
              <a:spcBef>
                <a:spcPts val="0"/>
              </a:spcBef>
              <a:spcAft>
                <a:spcPts val="0"/>
              </a:spcAft>
              <a:buClr>
                <a:srgbClr val="000000"/>
              </a:buClr>
              <a:buSzTx/>
              <a:buFontTx/>
              <a:buNone/>
              <a:tabLst/>
              <a:defRPr/>
            </a:pPr>
            <a:r>
              <a:rPr kumimoji="0" lang="en" sz="933" b="1" i="0" u="none" strike="noStrike" kern="0" cap="none" spc="0" normalizeH="0" baseline="0" noProof="0">
                <a:ln>
                  <a:noFill/>
                </a:ln>
                <a:solidFill>
                  <a:srgbClr val="000000"/>
                </a:solidFill>
                <a:effectLst/>
                <a:uLnTx/>
                <a:uFillTx/>
                <a:latin typeface="Inter"/>
                <a:ea typeface="Inter"/>
                <a:cs typeface="Inter"/>
                <a:sym typeface="Inter"/>
              </a:rPr>
              <a:t>Work Tech Applications</a:t>
            </a:r>
            <a:endParaRPr kumimoji="0" sz="1867" b="1"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433" name="Google Shape;2433;p317"/>
          <p:cNvSpPr/>
          <p:nvPr/>
        </p:nvSpPr>
        <p:spPr>
          <a:xfrm>
            <a:off x="9975039" y="1885561"/>
            <a:ext cx="1599200" cy="530400"/>
          </a:xfrm>
          <a:prstGeom prst="roundRect">
            <a:avLst>
              <a:gd name="adj" fmla="val 7808"/>
            </a:avLst>
          </a:prstGeom>
          <a:solidFill>
            <a:srgbClr val="89D1FF"/>
          </a:solidFill>
          <a:ln>
            <a:noFill/>
          </a:ln>
        </p:spPr>
        <p:txBody>
          <a:bodyPr spcFirstLastPara="1" wrap="square" lIns="89900" tIns="71933" rIns="89900" bIns="71933"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434" name="Google Shape;2434;p317"/>
          <p:cNvSpPr/>
          <p:nvPr/>
        </p:nvSpPr>
        <p:spPr>
          <a:xfrm>
            <a:off x="10225915" y="2019364"/>
            <a:ext cx="1157600" cy="262800"/>
          </a:xfrm>
          <a:prstGeom prst="rect">
            <a:avLst/>
          </a:prstGeom>
          <a:noFill/>
          <a:ln>
            <a:noFill/>
          </a:ln>
        </p:spPr>
        <p:txBody>
          <a:bodyPr spcFirstLastPara="1" wrap="square" lIns="0" tIns="0" rIns="0" bIns="0" anchor="ctr" anchorCtr="0">
            <a:noAutofit/>
          </a:bodyPr>
          <a:lstStyle/>
          <a:p>
            <a:pPr marL="0" marR="0" lvl="0" indent="0" algn="ctr" defTabSz="609630" rtl="0" eaLnBrk="1" fontAlgn="auto" latinLnBrk="0" hangingPunct="1">
              <a:lnSpc>
                <a:spcPct val="90000"/>
              </a:lnSpc>
              <a:spcBef>
                <a:spcPts val="0"/>
              </a:spcBef>
              <a:spcAft>
                <a:spcPts val="0"/>
              </a:spcAft>
              <a:buClr>
                <a:srgbClr val="000000"/>
              </a:buClr>
              <a:buSzTx/>
              <a:buFontTx/>
              <a:buNone/>
              <a:tabLst/>
              <a:defRPr/>
            </a:pPr>
            <a:r>
              <a:rPr kumimoji="0" lang="en" sz="933" b="1" i="0" u="none" strike="noStrike" kern="0" cap="none" spc="0" normalizeH="0" baseline="0" noProof="0">
                <a:ln>
                  <a:noFill/>
                </a:ln>
                <a:solidFill>
                  <a:srgbClr val="000000"/>
                </a:solidFill>
                <a:effectLst/>
                <a:uLnTx/>
                <a:uFillTx/>
                <a:latin typeface="Inter"/>
                <a:ea typeface="Inter"/>
                <a:cs typeface="Inter"/>
                <a:sym typeface="Inter"/>
              </a:rPr>
              <a:t>Feedback </a:t>
            </a:r>
            <a:br>
              <a:rPr kumimoji="0" lang="en" sz="933" b="1" i="0" u="none" strike="noStrike" kern="0" cap="none" spc="0" normalizeH="0" baseline="0" noProof="0">
                <a:ln>
                  <a:noFill/>
                </a:ln>
                <a:solidFill>
                  <a:srgbClr val="000000"/>
                </a:solidFill>
                <a:effectLst/>
                <a:uLnTx/>
                <a:uFillTx/>
                <a:latin typeface="Inter"/>
                <a:ea typeface="Inter"/>
                <a:cs typeface="Inter"/>
                <a:sym typeface="Inter"/>
              </a:rPr>
            </a:br>
            <a:r>
              <a:rPr kumimoji="0" lang="en" sz="933" b="1" i="0" u="none" strike="noStrike" kern="0" cap="none" spc="0" normalizeH="0" baseline="0" noProof="0">
                <a:ln>
                  <a:noFill/>
                </a:ln>
                <a:solidFill>
                  <a:srgbClr val="000000"/>
                </a:solidFill>
                <a:effectLst/>
                <a:uLnTx/>
                <a:uFillTx/>
                <a:latin typeface="Inter"/>
                <a:ea typeface="Inter"/>
                <a:cs typeface="Inter"/>
                <a:sym typeface="Inter"/>
              </a:rPr>
              <a:t>and Insights</a:t>
            </a:r>
            <a:endParaRPr kumimoji="0" sz="1867" b="1" i="0" u="none" strike="noStrike" kern="0" cap="none" spc="0" normalizeH="0" baseline="0" noProof="0">
              <a:ln>
                <a:noFill/>
              </a:ln>
              <a:solidFill>
                <a:srgbClr val="000000"/>
              </a:solidFill>
              <a:effectLst/>
              <a:uLnTx/>
              <a:uFillTx/>
              <a:latin typeface="Inter"/>
              <a:ea typeface="Inter"/>
              <a:cs typeface="Inter"/>
              <a:sym typeface="Inter"/>
            </a:endParaRPr>
          </a:p>
        </p:txBody>
      </p:sp>
      <p:pic>
        <p:nvPicPr>
          <p:cNvPr id="2435" name="Google Shape;2435;p317"/>
          <p:cNvPicPr preferRelativeResize="0"/>
          <p:nvPr/>
        </p:nvPicPr>
        <p:blipFill rotWithShape="1">
          <a:blip r:embed="rId3">
            <a:alphaModFix/>
          </a:blip>
          <a:srcRect t="30945" b="32670"/>
          <a:stretch/>
        </p:blipFill>
        <p:spPr>
          <a:xfrm>
            <a:off x="385300" y="468000"/>
            <a:ext cx="2986964" cy="4383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40"/>
        <p:cNvGrpSpPr/>
        <p:nvPr/>
      </p:nvGrpSpPr>
      <p:grpSpPr>
        <a:xfrm>
          <a:off x="0" y="0"/>
          <a:ext cx="0" cy="0"/>
          <a:chOff x="0" y="0"/>
          <a:chExt cx="0" cy="0"/>
        </a:xfrm>
      </p:grpSpPr>
      <p:graphicFrame>
        <p:nvGraphicFramePr>
          <p:cNvPr id="2441" name="Google Shape;2441;p318"/>
          <p:cNvGraphicFramePr/>
          <p:nvPr/>
        </p:nvGraphicFramePr>
        <p:xfrm>
          <a:off x="396842" y="2470923"/>
          <a:ext cx="2000000" cy="2000000"/>
        </p:xfrm>
        <a:graphic>
          <a:graphicData uri="http://schemas.openxmlformats.org/drawingml/2006/table">
            <a:tbl>
              <a:tblPr>
                <a:noFill/>
              </a:tblPr>
              <a:tblGrid>
                <a:gridCol w="713500">
                  <a:extLst>
                    <a:ext uri="{9D8B030D-6E8A-4147-A177-3AD203B41FA5}">
                      <a16:colId xmlns:a16="http://schemas.microsoft.com/office/drawing/2014/main" val="20000"/>
                    </a:ext>
                  </a:extLst>
                </a:gridCol>
                <a:gridCol w="4783867">
                  <a:extLst>
                    <a:ext uri="{9D8B030D-6E8A-4147-A177-3AD203B41FA5}">
                      <a16:colId xmlns:a16="http://schemas.microsoft.com/office/drawing/2014/main" val="20001"/>
                    </a:ext>
                  </a:extLst>
                </a:gridCol>
              </a:tblGrid>
              <a:tr h="1219167">
                <a:tc>
                  <a:txBody>
                    <a:bodyPr/>
                    <a:lstStyle/>
                    <a:p>
                      <a:pPr marL="457200" marR="0" lvl="0" indent="0" algn="l" rtl="0">
                        <a:lnSpc>
                          <a:spcPct val="100000"/>
                        </a:lnSpc>
                        <a:spcBef>
                          <a:spcPts val="0"/>
                        </a:spcBef>
                        <a:spcAft>
                          <a:spcPts val="0"/>
                        </a:spcAft>
                        <a:buClr>
                          <a:srgbClr val="000000"/>
                        </a:buClr>
                        <a:buSzPts val="3000"/>
                        <a:buFont typeface="Arial"/>
                        <a:buNone/>
                      </a:pPr>
                      <a:endParaRPr sz="1900" b="1" i="1" u="none" strike="noStrike" cap="none">
                        <a:solidFill>
                          <a:srgbClr val="0E2333"/>
                        </a:solidFill>
                        <a:latin typeface="Montserrat"/>
                        <a:ea typeface="Montserrat"/>
                        <a:cs typeface="Montserrat"/>
                        <a:sym typeface="Montserrat"/>
                      </a:endParaRPr>
                    </a:p>
                  </a:txBody>
                  <a:tcPr marL="60967" marR="60967" marT="60967" marB="60967" anchor="ctr">
                    <a:lnL w="19050" cap="flat" cmpd="sng">
                      <a:solidFill>
                        <a:srgbClr val="9E9E9E">
                          <a:alpha val="0"/>
                        </a:srgbClr>
                      </a:solidFill>
                      <a:prstDash val="solid"/>
                      <a:round/>
                      <a:headEnd type="none" w="sm" len="sm"/>
                      <a:tailEnd type="none" w="sm" len="sm"/>
                    </a:lnL>
                    <a:lnR w="19050" cap="flat" cmpd="sng">
                      <a:solidFill>
                        <a:srgbClr val="9E9E9E">
                          <a:alpha val="0"/>
                        </a:srgbClr>
                      </a:solidFill>
                      <a:prstDash val="solid"/>
                      <a:round/>
                      <a:headEnd type="none" w="sm" len="sm"/>
                      <a:tailEnd type="none" w="sm" len="sm"/>
                    </a:lnR>
                    <a:lnT w="19050" cap="flat" cmpd="sng">
                      <a:solidFill>
                        <a:srgbClr val="9E9E9E">
                          <a:alpha val="0"/>
                        </a:srgbClr>
                      </a:solidFill>
                      <a:prstDash val="solid"/>
                      <a:round/>
                      <a:headEnd type="none" w="sm" len="sm"/>
                      <a:tailEnd type="none" w="sm" len="sm"/>
                    </a:lnT>
                    <a:lnB w="9550" cap="flat" cmpd="sng">
                      <a:solidFill>
                        <a:srgbClr val="C0C3B9"/>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3000"/>
                        <a:buFont typeface="Arial"/>
                        <a:buNone/>
                      </a:pPr>
                      <a:r>
                        <a:rPr lang="en" sz="1900" i="1">
                          <a:solidFill>
                            <a:srgbClr val="32A964"/>
                          </a:solidFill>
                          <a:latin typeface="Montserrat SemiBold"/>
                          <a:ea typeface="Montserrat SemiBold"/>
                          <a:cs typeface="Montserrat SemiBold"/>
                          <a:sym typeface="Montserrat SemiBold"/>
                        </a:rPr>
                        <a:t>Effortless User Experience</a:t>
                      </a:r>
                      <a:endParaRPr sz="1900" i="1">
                        <a:solidFill>
                          <a:srgbClr val="32A964"/>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600"/>
                        <a:buFont typeface="Arial"/>
                        <a:buNone/>
                      </a:pPr>
                      <a:r>
                        <a:rPr lang="en" sz="1200">
                          <a:solidFill>
                            <a:srgbClr val="11314A"/>
                          </a:solidFill>
                          <a:latin typeface="Inter"/>
                          <a:ea typeface="Inter"/>
                          <a:cs typeface="Inter"/>
                          <a:sym typeface="Inter"/>
                        </a:rPr>
                        <a:t>An intuitive, mobile-friendly interface that’s easy to use for both recruiters and hiring managers.</a:t>
                      </a:r>
                      <a:endParaRPr sz="1200">
                        <a:solidFill>
                          <a:srgbClr val="11314A"/>
                        </a:solidFill>
                        <a:latin typeface="Inter"/>
                        <a:ea typeface="Inter"/>
                        <a:cs typeface="Inter"/>
                        <a:sym typeface="Inter"/>
                      </a:endParaRPr>
                    </a:p>
                  </a:txBody>
                  <a:tcPr marL="60967" marR="60967" marT="60967" marB="60967" anchor="ctr">
                    <a:lnL w="19050" cap="flat" cmpd="sng">
                      <a:solidFill>
                        <a:srgbClr val="9E9E9E">
                          <a:alpha val="0"/>
                        </a:srgbClr>
                      </a:solidFill>
                      <a:prstDash val="solid"/>
                      <a:round/>
                      <a:headEnd type="none" w="sm" len="sm"/>
                      <a:tailEnd type="none" w="sm" len="sm"/>
                    </a:lnL>
                    <a:lnR w="19050" cap="flat" cmpd="sng">
                      <a:solidFill>
                        <a:srgbClr val="9E9E9E">
                          <a:alpha val="0"/>
                        </a:srgbClr>
                      </a:solidFill>
                      <a:prstDash val="solid"/>
                      <a:round/>
                      <a:headEnd type="none" w="sm" len="sm"/>
                      <a:tailEnd type="none" w="sm" len="sm"/>
                    </a:lnR>
                    <a:lnT w="19050" cap="flat" cmpd="sng">
                      <a:solidFill>
                        <a:srgbClr val="9E9E9E">
                          <a:alpha val="0"/>
                        </a:srgbClr>
                      </a:solidFill>
                      <a:prstDash val="solid"/>
                      <a:round/>
                      <a:headEnd type="none" w="sm" len="sm"/>
                      <a:tailEnd type="none" w="sm" len="sm"/>
                    </a:lnT>
                    <a:lnB w="9550" cap="flat" cmpd="sng">
                      <a:solidFill>
                        <a:srgbClr val="C0C3B9"/>
                      </a:solidFill>
                      <a:prstDash val="solid"/>
                      <a:round/>
                      <a:headEnd type="none" w="sm" len="sm"/>
                      <a:tailEnd type="none" w="sm" len="sm"/>
                    </a:lnB>
                  </a:tcPr>
                </a:tc>
                <a:extLst>
                  <a:ext uri="{0D108BD9-81ED-4DB2-BD59-A6C34878D82A}">
                    <a16:rowId xmlns:a16="http://schemas.microsoft.com/office/drawing/2014/main" val="10000"/>
                  </a:ext>
                </a:extLst>
              </a:tr>
              <a:tr h="1200567">
                <a:tc>
                  <a:txBody>
                    <a:bodyPr/>
                    <a:lstStyle/>
                    <a:p>
                      <a:pPr marL="0" marR="0" lvl="0" indent="0" algn="ctr" rtl="0">
                        <a:lnSpc>
                          <a:spcPct val="100000"/>
                        </a:lnSpc>
                        <a:spcBef>
                          <a:spcPts val="0"/>
                        </a:spcBef>
                        <a:spcAft>
                          <a:spcPts val="0"/>
                        </a:spcAft>
                        <a:buClr>
                          <a:srgbClr val="000000"/>
                        </a:buClr>
                        <a:buSzPts val="3000"/>
                        <a:buFont typeface="Arial"/>
                        <a:buNone/>
                      </a:pPr>
                      <a:endParaRPr sz="1900" b="1" i="1" u="none" strike="noStrike" cap="none">
                        <a:solidFill>
                          <a:srgbClr val="0E2333"/>
                        </a:solidFill>
                        <a:latin typeface="Montserrat"/>
                        <a:ea typeface="Montserrat"/>
                        <a:cs typeface="Montserrat"/>
                        <a:sym typeface="Montserrat"/>
                      </a:endParaRPr>
                    </a:p>
                  </a:txBody>
                  <a:tcPr marL="60967" marR="60967" marT="60967" marB="60967" anchor="ctr">
                    <a:lnL w="19050" cap="flat" cmpd="sng">
                      <a:solidFill>
                        <a:srgbClr val="9E9E9E">
                          <a:alpha val="0"/>
                        </a:srgbClr>
                      </a:solidFill>
                      <a:prstDash val="solid"/>
                      <a:round/>
                      <a:headEnd type="none" w="sm" len="sm"/>
                      <a:tailEnd type="none" w="sm" len="sm"/>
                    </a:lnL>
                    <a:lnR w="19050" cap="flat" cmpd="sng">
                      <a:solidFill>
                        <a:srgbClr val="9E9E9E">
                          <a:alpha val="0"/>
                        </a:srgbClr>
                      </a:solidFill>
                      <a:prstDash val="solid"/>
                      <a:round/>
                      <a:headEnd type="none" w="sm" len="sm"/>
                      <a:tailEnd type="none" w="sm" len="sm"/>
                    </a:lnR>
                    <a:lnT w="9550" cap="flat" cmpd="sng">
                      <a:solidFill>
                        <a:srgbClr val="C0C3B9"/>
                      </a:solidFill>
                      <a:prstDash val="solid"/>
                      <a:round/>
                      <a:headEnd type="none" w="sm" len="sm"/>
                      <a:tailEnd type="none" w="sm" len="sm"/>
                    </a:lnT>
                    <a:lnB w="9550" cap="flat" cmpd="sng">
                      <a:solidFill>
                        <a:srgbClr val="C0C3B9"/>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3000"/>
                        <a:buFont typeface="Arial"/>
                        <a:buNone/>
                      </a:pPr>
                      <a:r>
                        <a:rPr lang="en" sz="1900" i="1">
                          <a:solidFill>
                            <a:srgbClr val="32A964"/>
                          </a:solidFill>
                          <a:latin typeface="Montserrat SemiBold"/>
                          <a:ea typeface="Montserrat SemiBold"/>
                          <a:cs typeface="Montserrat SemiBold"/>
                          <a:sym typeface="Montserrat SemiBold"/>
                        </a:rPr>
                        <a:t>Configuration Flexibility</a:t>
                      </a:r>
                      <a:endParaRPr sz="1900" i="1">
                        <a:solidFill>
                          <a:srgbClr val="32A964"/>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400"/>
                        <a:buFont typeface="Arial"/>
                        <a:buNone/>
                      </a:pPr>
                      <a:endParaRPr sz="300" b="1" i="1" u="none" strike="noStrike" cap="none">
                        <a:solidFill>
                          <a:srgbClr val="32A964"/>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800"/>
                        <a:buFont typeface="Arial"/>
                        <a:buNone/>
                      </a:pPr>
                      <a:r>
                        <a:rPr lang="en" sz="1200">
                          <a:solidFill>
                            <a:srgbClr val="11314A"/>
                          </a:solidFill>
                          <a:latin typeface="Inter"/>
                          <a:ea typeface="Inter"/>
                          <a:cs typeface="Inter"/>
                          <a:sym typeface="Inter"/>
                        </a:rPr>
                        <a:t>Configure workflows with drag-and-drop tools &amp; custom templates, &amp; manage AI rollouts centrally so they align to how your teams hire.</a:t>
                      </a:r>
                      <a:endParaRPr sz="1200">
                        <a:solidFill>
                          <a:srgbClr val="11314A"/>
                        </a:solidFill>
                        <a:latin typeface="Inter"/>
                        <a:ea typeface="Inter"/>
                        <a:cs typeface="Inter"/>
                        <a:sym typeface="Inter"/>
                      </a:endParaRPr>
                    </a:p>
                  </a:txBody>
                  <a:tcPr marL="60967" marR="60967" marT="60967" marB="60967" anchor="ctr">
                    <a:lnL w="19050" cap="flat" cmpd="sng">
                      <a:solidFill>
                        <a:srgbClr val="9E9E9E">
                          <a:alpha val="0"/>
                        </a:srgbClr>
                      </a:solidFill>
                      <a:prstDash val="solid"/>
                      <a:round/>
                      <a:headEnd type="none" w="sm" len="sm"/>
                      <a:tailEnd type="none" w="sm" len="sm"/>
                    </a:lnL>
                    <a:lnR w="19050" cap="flat" cmpd="sng">
                      <a:solidFill>
                        <a:srgbClr val="9E9E9E">
                          <a:alpha val="0"/>
                        </a:srgbClr>
                      </a:solidFill>
                      <a:prstDash val="solid"/>
                      <a:round/>
                      <a:headEnd type="none" w="sm" len="sm"/>
                      <a:tailEnd type="none" w="sm" len="sm"/>
                    </a:lnR>
                    <a:lnT w="9550" cap="flat" cmpd="sng">
                      <a:solidFill>
                        <a:srgbClr val="C0C3B9"/>
                      </a:solidFill>
                      <a:prstDash val="solid"/>
                      <a:round/>
                      <a:headEnd type="none" w="sm" len="sm"/>
                      <a:tailEnd type="none" w="sm" len="sm"/>
                    </a:lnT>
                    <a:lnB w="9550" cap="flat" cmpd="sng">
                      <a:solidFill>
                        <a:srgbClr val="C0C3B9"/>
                      </a:solidFill>
                      <a:prstDash val="solid"/>
                      <a:round/>
                      <a:headEnd type="none" w="sm" len="sm"/>
                      <a:tailEnd type="none" w="sm" len="sm"/>
                    </a:lnB>
                  </a:tcPr>
                </a:tc>
                <a:extLst>
                  <a:ext uri="{0D108BD9-81ED-4DB2-BD59-A6C34878D82A}">
                    <a16:rowId xmlns:a16="http://schemas.microsoft.com/office/drawing/2014/main" val="10001"/>
                  </a:ext>
                </a:extLst>
              </a:tr>
              <a:tr h="1172400">
                <a:tc>
                  <a:txBody>
                    <a:bodyPr/>
                    <a:lstStyle/>
                    <a:p>
                      <a:pPr marL="0" marR="0" lvl="0" indent="0" algn="ctr" rtl="0">
                        <a:lnSpc>
                          <a:spcPct val="100000"/>
                        </a:lnSpc>
                        <a:spcBef>
                          <a:spcPts val="0"/>
                        </a:spcBef>
                        <a:spcAft>
                          <a:spcPts val="0"/>
                        </a:spcAft>
                        <a:buClr>
                          <a:srgbClr val="000000"/>
                        </a:buClr>
                        <a:buSzPts val="3000"/>
                        <a:buFont typeface="Arial"/>
                        <a:buNone/>
                      </a:pPr>
                      <a:endParaRPr sz="1900" b="1" i="1" u="none" strike="noStrike" cap="none">
                        <a:solidFill>
                          <a:srgbClr val="0E2333"/>
                        </a:solidFill>
                        <a:latin typeface="Montserrat"/>
                        <a:ea typeface="Montserrat"/>
                        <a:cs typeface="Montserrat"/>
                        <a:sym typeface="Montserrat"/>
                      </a:endParaRPr>
                    </a:p>
                  </a:txBody>
                  <a:tcPr marL="60967" marR="60967" marT="60967" marB="60967" anchor="ctr">
                    <a:lnL w="19050" cap="flat" cmpd="sng">
                      <a:solidFill>
                        <a:srgbClr val="9E9E9E">
                          <a:alpha val="0"/>
                        </a:srgbClr>
                      </a:solidFill>
                      <a:prstDash val="solid"/>
                      <a:round/>
                      <a:headEnd type="none" w="sm" len="sm"/>
                      <a:tailEnd type="none" w="sm" len="sm"/>
                    </a:lnL>
                    <a:lnR w="19050" cap="flat" cmpd="sng">
                      <a:solidFill>
                        <a:srgbClr val="9E9E9E">
                          <a:alpha val="0"/>
                        </a:srgbClr>
                      </a:solidFill>
                      <a:prstDash val="solid"/>
                      <a:round/>
                      <a:headEnd type="none" w="sm" len="sm"/>
                      <a:tailEnd type="none" w="sm" len="sm"/>
                    </a:lnR>
                    <a:lnT w="9550" cap="flat" cmpd="sng">
                      <a:solidFill>
                        <a:srgbClr val="C0C3B9"/>
                      </a:solidFill>
                      <a:prstDash val="solid"/>
                      <a:round/>
                      <a:headEnd type="none" w="sm" len="sm"/>
                      <a:tailEnd type="none" w="sm" len="sm"/>
                    </a:lnT>
                    <a:lnB w="9550" cap="flat" cmpd="sng">
                      <a:solidFill>
                        <a:srgbClr val="C0C3B9"/>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3000"/>
                        <a:buFont typeface="Arial"/>
                        <a:buNone/>
                      </a:pPr>
                      <a:r>
                        <a:rPr lang="en" sz="1900" i="1">
                          <a:solidFill>
                            <a:srgbClr val="32A964"/>
                          </a:solidFill>
                          <a:latin typeface="Montserrat SemiBold"/>
                          <a:ea typeface="Montserrat SemiBold"/>
                          <a:cs typeface="Montserrat SemiBold"/>
                          <a:sym typeface="Montserrat SemiBold"/>
                        </a:rPr>
                        <a:t>Unified CRM</a:t>
                      </a:r>
                      <a:endParaRPr sz="1900" i="1">
                        <a:solidFill>
                          <a:srgbClr val="32A964"/>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800"/>
                        <a:buFont typeface="Arial"/>
                        <a:buNone/>
                      </a:pPr>
                      <a:r>
                        <a:rPr lang="en" sz="1200">
                          <a:solidFill>
                            <a:srgbClr val="11314A"/>
                          </a:solidFill>
                          <a:latin typeface="Inter"/>
                          <a:ea typeface="Inter"/>
                          <a:cs typeface="Inter"/>
                          <a:sym typeface="Inter"/>
                        </a:rPr>
                        <a:t>Built-in recruitment marketing capabilities to nurture top talent from a single platform.</a:t>
                      </a:r>
                      <a:endParaRPr sz="1200">
                        <a:solidFill>
                          <a:srgbClr val="11314A"/>
                        </a:solidFill>
                        <a:latin typeface="Inter"/>
                        <a:ea typeface="Inter"/>
                        <a:cs typeface="Inter"/>
                        <a:sym typeface="Inter"/>
                      </a:endParaRPr>
                    </a:p>
                  </a:txBody>
                  <a:tcPr marL="60967" marR="60967" marT="60967" marB="60967" anchor="ctr">
                    <a:lnL w="19050" cap="flat" cmpd="sng">
                      <a:solidFill>
                        <a:srgbClr val="9E9E9E">
                          <a:alpha val="0"/>
                        </a:srgbClr>
                      </a:solidFill>
                      <a:prstDash val="solid"/>
                      <a:round/>
                      <a:headEnd type="none" w="sm" len="sm"/>
                      <a:tailEnd type="none" w="sm" len="sm"/>
                    </a:lnL>
                    <a:lnR w="19050" cap="flat" cmpd="sng">
                      <a:solidFill>
                        <a:srgbClr val="9E9E9E">
                          <a:alpha val="0"/>
                        </a:srgbClr>
                      </a:solidFill>
                      <a:prstDash val="solid"/>
                      <a:round/>
                      <a:headEnd type="none" w="sm" len="sm"/>
                      <a:tailEnd type="none" w="sm" len="sm"/>
                    </a:lnR>
                    <a:lnT w="9550" cap="flat" cmpd="sng">
                      <a:solidFill>
                        <a:srgbClr val="C0C3B9"/>
                      </a:solidFill>
                      <a:prstDash val="solid"/>
                      <a:round/>
                      <a:headEnd type="none" w="sm" len="sm"/>
                      <a:tailEnd type="none" w="sm" len="sm"/>
                    </a:lnT>
                    <a:lnB w="9550" cap="flat" cmpd="sng">
                      <a:solidFill>
                        <a:srgbClr val="C0C3B9"/>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2442" name="Google Shape;2442;p318"/>
          <p:cNvGraphicFramePr/>
          <p:nvPr/>
        </p:nvGraphicFramePr>
        <p:xfrm>
          <a:off x="6192942" y="2470932"/>
          <a:ext cx="2000000" cy="2000000"/>
        </p:xfrm>
        <a:graphic>
          <a:graphicData uri="http://schemas.openxmlformats.org/drawingml/2006/table">
            <a:tbl>
              <a:tblPr>
                <a:noFill/>
              </a:tblPr>
              <a:tblGrid>
                <a:gridCol w="717100">
                  <a:extLst>
                    <a:ext uri="{9D8B030D-6E8A-4147-A177-3AD203B41FA5}">
                      <a16:colId xmlns:a16="http://schemas.microsoft.com/office/drawing/2014/main" val="20000"/>
                    </a:ext>
                  </a:extLst>
                </a:gridCol>
                <a:gridCol w="4885100">
                  <a:extLst>
                    <a:ext uri="{9D8B030D-6E8A-4147-A177-3AD203B41FA5}">
                      <a16:colId xmlns:a16="http://schemas.microsoft.com/office/drawing/2014/main" val="20001"/>
                    </a:ext>
                  </a:extLst>
                </a:gridCol>
              </a:tblGrid>
              <a:tr h="1209700">
                <a:tc>
                  <a:txBody>
                    <a:bodyPr/>
                    <a:lstStyle/>
                    <a:p>
                      <a:pPr marL="0" marR="0" lvl="0" indent="0" algn="ctr" rtl="0">
                        <a:lnSpc>
                          <a:spcPct val="100000"/>
                        </a:lnSpc>
                        <a:spcBef>
                          <a:spcPts val="0"/>
                        </a:spcBef>
                        <a:spcAft>
                          <a:spcPts val="0"/>
                        </a:spcAft>
                        <a:buClr>
                          <a:srgbClr val="000000"/>
                        </a:buClr>
                        <a:buSzPts val="3000"/>
                        <a:buFont typeface="Arial"/>
                        <a:buNone/>
                      </a:pPr>
                      <a:endParaRPr sz="2000" b="1" i="1" u="none" strike="noStrike" cap="none">
                        <a:solidFill>
                          <a:srgbClr val="0E2333"/>
                        </a:solidFill>
                        <a:latin typeface="Montserrat"/>
                        <a:ea typeface="Montserrat"/>
                        <a:cs typeface="Montserrat"/>
                        <a:sym typeface="Montserrat"/>
                      </a:endParaRPr>
                    </a:p>
                  </a:txBody>
                  <a:tcPr marL="60967" marR="60967" marT="60967" marB="60967" anchor="ctr">
                    <a:lnL w="19050" cap="flat" cmpd="sng">
                      <a:solidFill>
                        <a:srgbClr val="9E9E9E">
                          <a:alpha val="0"/>
                        </a:srgbClr>
                      </a:solidFill>
                      <a:prstDash val="solid"/>
                      <a:round/>
                      <a:headEnd type="none" w="sm" len="sm"/>
                      <a:tailEnd type="none" w="sm" len="sm"/>
                    </a:lnL>
                    <a:lnR w="19050" cap="flat" cmpd="sng">
                      <a:solidFill>
                        <a:srgbClr val="9E9E9E">
                          <a:alpha val="0"/>
                        </a:srgbClr>
                      </a:solidFill>
                      <a:prstDash val="solid"/>
                      <a:round/>
                      <a:headEnd type="none" w="sm" len="sm"/>
                      <a:tailEnd type="none" w="sm" len="sm"/>
                    </a:lnR>
                    <a:lnT w="19050" cap="flat" cmpd="sng">
                      <a:solidFill>
                        <a:srgbClr val="9E9E9E">
                          <a:alpha val="0"/>
                        </a:srgbClr>
                      </a:solidFill>
                      <a:prstDash val="solid"/>
                      <a:round/>
                      <a:headEnd type="none" w="sm" len="sm"/>
                      <a:tailEnd type="none" w="sm" len="sm"/>
                    </a:lnT>
                    <a:lnB w="9550" cap="flat" cmpd="sng">
                      <a:solidFill>
                        <a:srgbClr val="C0C3B9"/>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3000"/>
                        <a:buFont typeface="Arial"/>
                        <a:buNone/>
                      </a:pPr>
                      <a:r>
                        <a:rPr lang="en" sz="1900" i="1">
                          <a:solidFill>
                            <a:srgbClr val="32A964"/>
                          </a:solidFill>
                          <a:latin typeface="Montserrat SemiBold"/>
                          <a:ea typeface="Montserrat SemiBold"/>
                          <a:cs typeface="Montserrat SemiBold"/>
                          <a:sym typeface="Montserrat SemiBold"/>
                        </a:rPr>
                        <a:t>Seamless Interview Scheduling</a:t>
                      </a:r>
                      <a:endParaRPr sz="1900" i="1">
                        <a:solidFill>
                          <a:srgbClr val="32A964"/>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800"/>
                        <a:buFont typeface="Arial"/>
                        <a:buNone/>
                      </a:pPr>
                      <a:r>
                        <a:rPr lang="en" sz="1200">
                          <a:solidFill>
                            <a:srgbClr val="11314A"/>
                          </a:solidFill>
                          <a:latin typeface="Inter"/>
                          <a:ea typeface="Inter"/>
                          <a:cs typeface="Inter"/>
                          <a:sym typeface="Inter"/>
                        </a:rPr>
                        <a:t>Automated scheduling for 1:1, panel, group, and event interviews, with built‐in tools to manage and reschedule all in one place.</a:t>
                      </a:r>
                      <a:endParaRPr sz="1200">
                        <a:solidFill>
                          <a:srgbClr val="11314A"/>
                        </a:solidFill>
                        <a:latin typeface="Inter"/>
                        <a:ea typeface="Inter"/>
                        <a:cs typeface="Inter"/>
                        <a:sym typeface="Inter"/>
                      </a:endParaRPr>
                    </a:p>
                  </a:txBody>
                  <a:tcPr marL="60967" marR="60967" marT="60967" marB="60967" anchor="ctr">
                    <a:lnL w="19050" cap="flat" cmpd="sng">
                      <a:solidFill>
                        <a:srgbClr val="9E9E9E">
                          <a:alpha val="0"/>
                        </a:srgbClr>
                      </a:solidFill>
                      <a:prstDash val="solid"/>
                      <a:round/>
                      <a:headEnd type="none" w="sm" len="sm"/>
                      <a:tailEnd type="none" w="sm" len="sm"/>
                    </a:lnL>
                    <a:lnR w="19050" cap="flat" cmpd="sng">
                      <a:solidFill>
                        <a:srgbClr val="9E9E9E">
                          <a:alpha val="0"/>
                        </a:srgbClr>
                      </a:solidFill>
                      <a:prstDash val="solid"/>
                      <a:round/>
                      <a:headEnd type="none" w="sm" len="sm"/>
                      <a:tailEnd type="none" w="sm" len="sm"/>
                    </a:lnR>
                    <a:lnT w="19050" cap="flat" cmpd="sng">
                      <a:solidFill>
                        <a:srgbClr val="9E9E9E">
                          <a:alpha val="0"/>
                        </a:srgbClr>
                      </a:solidFill>
                      <a:prstDash val="solid"/>
                      <a:round/>
                      <a:headEnd type="none" w="sm" len="sm"/>
                      <a:tailEnd type="none" w="sm" len="sm"/>
                    </a:lnT>
                    <a:lnB w="9550" cap="flat" cmpd="sng">
                      <a:solidFill>
                        <a:srgbClr val="C0C3B9"/>
                      </a:solidFill>
                      <a:prstDash val="solid"/>
                      <a:round/>
                      <a:headEnd type="none" w="sm" len="sm"/>
                      <a:tailEnd type="none" w="sm" len="sm"/>
                    </a:lnB>
                  </a:tcPr>
                </a:tc>
                <a:extLst>
                  <a:ext uri="{0D108BD9-81ED-4DB2-BD59-A6C34878D82A}">
                    <a16:rowId xmlns:a16="http://schemas.microsoft.com/office/drawing/2014/main" val="10000"/>
                  </a:ext>
                </a:extLst>
              </a:tr>
              <a:tr h="1191200">
                <a:tc>
                  <a:txBody>
                    <a:bodyPr/>
                    <a:lstStyle/>
                    <a:p>
                      <a:pPr marL="0" marR="0" lvl="0" indent="0" algn="ctr" rtl="0">
                        <a:lnSpc>
                          <a:spcPct val="100000"/>
                        </a:lnSpc>
                        <a:spcBef>
                          <a:spcPts val="0"/>
                        </a:spcBef>
                        <a:spcAft>
                          <a:spcPts val="0"/>
                        </a:spcAft>
                        <a:buClr>
                          <a:srgbClr val="000000"/>
                        </a:buClr>
                        <a:buSzPts val="3000"/>
                        <a:buFont typeface="Arial"/>
                        <a:buNone/>
                      </a:pPr>
                      <a:endParaRPr sz="2000" b="1" i="1" u="none" strike="noStrike" cap="none">
                        <a:solidFill>
                          <a:srgbClr val="0E2333"/>
                        </a:solidFill>
                        <a:latin typeface="Montserrat"/>
                        <a:ea typeface="Montserrat"/>
                        <a:cs typeface="Montserrat"/>
                        <a:sym typeface="Montserrat"/>
                      </a:endParaRPr>
                    </a:p>
                  </a:txBody>
                  <a:tcPr marL="60967" marR="60967" marT="60967" marB="60967" anchor="ctr">
                    <a:lnL w="19050" cap="flat" cmpd="sng">
                      <a:solidFill>
                        <a:srgbClr val="9E9E9E">
                          <a:alpha val="0"/>
                        </a:srgbClr>
                      </a:solidFill>
                      <a:prstDash val="solid"/>
                      <a:round/>
                      <a:headEnd type="none" w="sm" len="sm"/>
                      <a:tailEnd type="none" w="sm" len="sm"/>
                    </a:lnL>
                    <a:lnR w="19050" cap="flat" cmpd="sng">
                      <a:solidFill>
                        <a:srgbClr val="9E9E9E">
                          <a:alpha val="0"/>
                        </a:srgbClr>
                      </a:solidFill>
                      <a:prstDash val="solid"/>
                      <a:round/>
                      <a:headEnd type="none" w="sm" len="sm"/>
                      <a:tailEnd type="none" w="sm" len="sm"/>
                    </a:lnR>
                    <a:lnT w="9550" cap="flat" cmpd="sng">
                      <a:solidFill>
                        <a:srgbClr val="C0C3B9"/>
                      </a:solidFill>
                      <a:prstDash val="solid"/>
                      <a:round/>
                      <a:headEnd type="none" w="sm" len="sm"/>
                      <a:tailEnd type="none" w="sm" len="sm"/>
                    </a:lnT>
                    <a:lnB w="9550" cap="flat" cmpd="sng">
                      <a:solidFill>
                        <a:srgbClr val="C0C3B9"/>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r>
                        <a:rPr lang="en" sz="1900" i="1">
                          <a:solidFill>
                            <a:srgbClr val="32A964"/>
                          </a:solidFill>
                          <a:latin typeface="Montserrat SemiBold"/>
                          <a:ea typeface="Montserrat SemiBold"/>
                          <a:cs typeface="Montserrat SemiBold"/>
                          <a:sym typeface="Montserrat SemiBold"/>
                        </a:rPr>
                        <a:t>Embedded AI at Every Step</a:t>
                      </a:r>
                      <a:endParaRPr sz="1900" i="1">
                        <a:solidFill>
                          <a:srgbClr val="32A964"/>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800"/>
                        <a:buFont typeface="Arial"/>
                        <a:buNone/>
                      </a:pPr>
                      <a:r>
                        <a:rPr lang="en" sz="1200">
                          <a:solidFill>
                            <a:srgbClr val="11314A"/>
                          </a:solidFill>
                          <a:latin typeface="Inter"/>
                          <a:ea typeface="Inter"/>
                          <a:cs typeface="Inter"/>
                          <a:sym typeface="Inter"/>
                        </a:rPr>
                        <a:t>Embedded AI for sourcing, matching, screening, and engagement within recruiter workflows, boosting productivity without extra tools.</a:t>
                      </a:r>
                      <a:endParaRPr sz="1200">
                        <a:solidFill>
                          <a:srgbClr val="11314A"/>
                        </a:solidFill>
                        <a:latin typeface="Inter"/>
                        <a:ea typeface="Inter"/>
                        <a:cs typeface="Inter"/>
                        <a:sym typeface="Inter"/>
                      </a:endParaRPr>
                    </a:p>
                  </a:txBody>
                  <a:tcPr marL="60967" marR="60967" marT="60967" marB="60967" anchor="ctr">
                    <a:lnL w="19050" cap="flat" cmpd="sng">
                      <a:solidFill>
                        <a:srgbClr val="9E9E9E">
                          <a:alpha val="0"/>
                        </a:srgbClr>
                      </a:solidFill>
                      <a:prstDash val="solid"/>
                      <a:round/>
                      <a:headEnd type="none" w="sm" len="sm"/>
                      <a:tailEnd type="none" w="sm" len="sm"/>
                    </a:lnL>
                    <a:lnR w="19050" cap="flat" cmpd="sng">
                      <a:solidFill>
                        <a:srgbClr val="9E9E9E">
                          <a:alpha val="0"/>
                        </a:srgbClr>
                      </a:solidFill>
                      <a:prstDash val="solid"/>
                      <a:round/>
                      <a:headEnd type="none" w="sm" len="sm"/>
                      <a:tailEnd type="none" w="sm" len="sm"/>
                    </a:lnR>
                    <a:lnT w="9550" cap="flat" cmpd="sng">
                      <a:solidFill>
                        <a:srgbClr val="C0C3B9"/>
                      </a:solidFill>
                      <a:prstDash val="solid"/>
                      <a:round/>
                      <a:headEnd type="none" w="sm" len="sm"/>
                      <a:tailEnd type="none" w="sm" len="sm"/>
                    </a:lnT>
                    <a:lnB w="9550" cap="flat" cmpd="sng">
                      <a:solidFill>
                        <a:srgbClr val="C0C3B9"/>
                      </a:solidFill>
                      <a:prstDash val="solid"/>
                      <a:round/>
                      <a:headEnd type="none" w="sm" len="sm"/>
                      <a:tailEnd type="none" w="sm" len="sm"/>
                    </a:lnB>
                  </a:tcPr>
                </a:tc>
                <a:extLst>
                  <a:ext uri="{0D108BD9-81ED-4DB2-BD59-A6C34878D82A}">
                    <a16:rowId xmlns:a16="http://schemas.microsoft.com/office/drawing/2014/main" val="10001"/>
                  </a:ext>
                </a:extLst>
              </a:tr>
              <a:tr h="1191200">
                <a:tc>
                  <a:txBody>
                    <a:bodyPr/>
                    <a:lstStyle/>
                    <a:p>
                      <a:pPr marL="0" marR="0" lvl="0" indent="0" algn="ctr" rtl="0">
                        <a:lnSpc>
                          <a:spcPct val="100000"/>
                        </a:lnSpc>
                        <a:spcBef>
                          <a:spcPts val="0"/>
                        </a:spcBef>
                        <a:spcAft>
                          <a:spcPts val="0"/>
                        </a:spcAft>
                        <a:buClr>
                          <a:srgbClr val="000000"/>
                        </a:buClr>
                        <a:buSzPts val="3000"/>
                        <a:buFont typeface="Arial"/>
                        <a:buNone/>
                      </a:pPr>
                      <a:endParaRPr sz="2000" b="1" i="1" u="none" strike="noStrike" cap="none">
                        <a:solidFill>
                          <a:srgbClr val="0E2333"/>
                        </a:solidFill>
                        <a:latin typeface="Montserrat"/>
                        <a:ea typeface="Montserrat"/>
                        <a:cs typeface="Montserrat"/>
                        <a:sym typeface="Montserrat"/>
                      </a:endParaRPr>
                    </a:p>
                  </a:txBody>
                  <a:tcPr marL="60967" marR="60967" marT="60967" marB="60967" anchor="ctr">
                    <a:lnL w="19050" cap="flat" cmpd="sng">
                      <a:solidFill>
                        <a:srgbClr val="9E9E9E">
                          <a:alpha val="0"/>
                        </a:srgbClr>
                      </a:solidFill>
                      <a:prstDash val="solid"/>
                      <a:round/>
                      <a:headEnd type="none" w="sm" len="sm"/>
                      <a:tailEnd type="none" w="sm" len="sm"/>
                    </a:lnL>
                    <a:lnR w="19050" cap="flat" cmpd="sng">
                      <a:solidFill>
                        <a:srgbClr val="9E9E9E">
                          <a:alpha val="0"/>
                        </a:srgbClr>
                      </a:solidFill>
                      <a:prstDash val="solid"/>
                      <a:round/>
                      <a:headEnd type="none" w="sm" len="sm"/>
                      <a:tailEnd type="none" w="sm" len="sm"/>
                    </a:lnR>
                    <a:lnT w="9550" cap="flat" cmpd="sng">
                      <a:solidFill>
                        <a:srgbClr val="C0C3B9"/>
                      </a:solidFill>
                      <a:prstDash val="solid"/>
                      <a:round/>
                      <a:headEnd type="none" w="sm" len="sm"/>
                      <a:tailEnd type="none" w="sm" len="sm"/>
                    </a:lnT>
                    <a:lnB w="9550" cap="flat" cmpd="sng">
                      <a:solidFill>
                        <a:srgbClr val="C0C3B9"/>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3000"/>
                        <a:buFont typeface="Arial"/>
                        <a:buNone/>
                      </a:pPr>
                      <a:r>
                        <a:rPr lang="en" sz="1900" i="1">
                          <a:solidFill>
                            <a:srgbClr val="32A964"/>
                          </a:solidFill>
                          <a:latin typeface="Montserrat SemiBold"/>
                          <a:ea typeface="Montserrat SemiBold"/>
                          <a:cs typeface="Montserrat SemiBold"/>
                          <a:sym typeface="Montserrat SemiBold"/>
                        </a:rPr>
                        <a:t>Candidate Experience</a:t>
                      </a:r>
                      <a:endParaRPr sz="1900" i="1">
                        <a:solidFill>
                          <a:srgbClr val="32A964"/>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800"/>
                        <a:buFont typeface="Arial"/>
                        <a:buNone/>
                      </a:pPr>
                      <a:r>
                        <a:rPr lang="en" sz="1200">
                          <a:solidFill>
                            <a:srgbClr val="11314A"/>
                          </a:solidFill>
                          <a:latin typeface="Inter"/>
                          <a:ea typeface="Inter"/>
                          <a:cs typeface="Inter"/>
                          <a:sym typeface="Inter"/>
                        </a:rPr>
                        <a:t>Intuitive, AI-supported application experiences keep candidates informed and engaged from their first interaction through to hire.</a:t>
                      </a:r>
                      <a:endParaRPr sz="1200">
                        <a:solidFill>
                          <a:srgbClr val="11314A"/>
                        </a:solidFill>
                        <a:latin typeface="Inter"/>
                        <a:ea typeface="Inter"/>
                        <a:cs typeface="Inter"/>
                        <a:sym typeface="Inter"/>
                      </a:endParaRPr>
                    </a:p>
                  </a:txBody>
                  <a:tcPr marL="60967" marR="60967" marT="60967" marB="60967" anchor="ctr">
                    <a:lnL w="19050" cap="flat" cmpd="sng">
                      <a:solidFill>
                        <a:srgbClr val="9E9E9E">
                          <a:alpha val="0"/>
                        </a:srgbClr>
                      </a:solidFill>
                      <a:prstDash val="solid"/>
                      <a:round/>
                      <a:headEnd type="none" w="sm" len="sm"/>
                      <a:tailEnd type="none" w="sm" len="sm"/>
                    </a:lnL>
                    <a:lnR w="19050" cap="flat" cmpd="sng">
                      <a:solidFill>
                        <a:srgbClr val="9E9E9E">
                          <a:alpha val="0"/>
                        </a:srgbClr>
                      </a:solidFill>
                      <a:prstDash val="solid"/>
                      <a:round/>
                      <a:headEnd type="none" w="sm" len="sm"/>
                      <a:tailEnd type="none" w="sm" len="sm"/>
                    </a:lnR>
                    <a:lnT w="9550" cap="flat" cmpd="sng">
                      <a:solidFill>
                        <a:srgbClr val="C0C3B9"/>
                      </a:solidFill>
                      <a:prstDash val="solid"/>
                      <a:round/>
                      <a:headEnd type="none" w="sm" len="sm"/>
                      <a:tailEnd type="none" w="sm" len="sm"/>
                    </a:lnT>
                    <a:lnB w="9550" cap="flat" cmpd="sng">
                      <a:solidFill>
                        <a:srgbClr val="C0C3B9"/>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443" name="Google Shape;2443;p318"/>
          <p:cNvSpPr txBox="1"/>
          <p:nvPr/>
        </p:nvSpPr>
        <p:spPr>
          <a:xfrm>
            <a:off x="733400" y="1253159"/>
            <a:ext cx="10725200" cy="601200"/>
          </a:xfrm>
          <a:prstGeom prst="rect">
            <a:avLst/>
          </a:prstGeom>
          <a:noFill/>
          <a:ln>
            <a:noFill/>
          </a:ln>
        </p:spPr>
        <p:txBody>
          <a:bodyPr spcFirstLastPara="1" wrap="square" lIns="60967" tIns="60967" rIns="60967" bIns="60967" anchor="ctr" anchorCtr="0">
            <a:noAutofit/>
          </a:bodyPr>
          <a:lstStyle/>
          <a:p>
            <a:pPr marL="0" marR="0" lvl="0" indent="0" algn="ctr" defTabSz="609630" rtl="0" eaLnBrk="1" fontAlgn="auto" latinLnBrk="0" hangingPunct="1">
              <a:lnSpc>
                <a:spcPct val="100000"/>
              </a:lnSpc>
              <a:spcBef>
                <a:spcPts val="0"/>
              </a:spcBef>
              <a:spcAft>
                <a:spcPts val="0"/>
              </a:spcAft>
              <a:buClr>
                <a:srgbClr val="11314A"/>
              </a:buClr>
              <a:buSzPts val="6200"/>
              <a:buFontTx/>
              <a:buNone/>
              <a:tabLst/>
              <a:defRPr/>
            </a:pPr>
            <a:r>
              <a:rPr kumimoji="0" lang="en" sz="4134" b="1" i="0" u="none" strike="noStrike" kern="0" cap="none" spc="0" normalizeH="0" baseline="0" noProof="0">
                <a:ln>
                  <a:noFill/>
                </a:ln>
                <a:solidFill>
                  <a:srgbClr val="12314A"/>
                </a:solidFill>
                <a:effectLst/>
                <a:uLnTx/>
                <a:uFillTx/>
                <a:latin typeface="Montserrat"/>
                <a:ea typeface="Montserrat"/>
                <a:cs typeface="Montserrat"/>
                <a:sym typeface="Montserrat"/>
              </a:rPr>
              <a:t>Why Customers Love</a:t>
            </a:r>
            <a:r>
              <a:rPr kumimoji="0" lang="en" sz="4134" b="1" i="0" u="none" strike="noStrike" kern="0" cap="none" spc="0" normalizeH="0" baseline="0" noProof="0">
                <a:ln>
                  <a:noFill/>
                </a:ln>
                <a:solidFill>
                  <a:srgbClr val="FCFCF8"/>
                </a:solidFill>
                <a:effectLst/>
                <a:uLnTx/>
                <a:uFillTx/>
                <a:latin typeface="Montserrat"/>
                <a:ea typeface="Montserrat"/>
                <a:cs typeface="Montserrat"/>
                <a:sym typeface="Montserrat"/>
              </a:rPr>
              <a:t> </a:t>
            </a:r>
            <a:r>
              <a:rPr kumimoji="0" lang="en" sz="4134" b="1" i="1" u="none" strike="noStrike" kern="0" cap="none" spc="0" normalizeH="0" baseline="0" noProof="0">
                <a:ln>
                  <a:noFill/>
                </a:ln>
                <a:solidFill>
                  <a:srgbClr val="32A964"/>
                </a:solidFill>
                <a:effectLst/>
                <a:uLnTx/>
                <a:uFillTx/>
                <a:latin typeface="Montserrat"/>
                <a:ea typeface="Montserrat"/>
                <a:cs typeface="Montserrat"/>
                <a:sym typeface="Montserrat"/>
              </a:rPr>
              <a:t>SmartRecruiters</a:t>
            </a:r>
            <a:endParaRPr kumimoji="0" sz="4134" b="1" i="0" u="none" strike="noStrike" kern="0" cap="none" spc="0" normalizeH="0" baseline="0" noProof="0">
              <a:ln>
                <a:noFill/>
              </a:ln>
              <a:solidFill>
                <a:srgbClr val="11314A"/>
              </a:solidFill>
              <a:effectLst/>
              <a:uLnTx/>
              <a:uFillTx/>
              <a:latin typeface="Montserrat"/>
              <a:ea typeface="Montserrat"/>
              <a:cs typeface="Montserrat"/>
              <a:sym typeface="Montserrat"/>
            </a:endParaRPr>
          </a:p>
        </p:txBody>
      </p:sp>
      <p:sp>
        <p:nvSpPr>
          <p:cNvPr id="2444" name="Google Shape;2444;p318"/>
          <p:cNvSpPr txBox="1"/>
          <p:nvPr/>
        </p:nvSpPr>
        <p:spPr>
          <a:xfrm>
            <a:off x="1924900" y="1894359"/>
            <a:ext cx="8342400" cy="411600"/>
          </a:xfrm>
          <a:prstGeom prst="rect">
            <a:avLst/>
          </a:prstGeom>
          <a:noFill/>
          <a:ln>
            <a:noFill/>
          </a:ln>
        </p:spPr>
        <p:txBody>
          <a:bodyPr spcFirstLastPara="1" wrap="square" lIns="60967" tIns="60967" rIns="60967" bIns="60967" anchor="ctr" anchorCtr="0">
            <a:noAutofit/>
          </a:bodyPr>
          <a:lstStyle/>
          <a:p>
            <a:pPr marL="0" marR="0" lvl="0" indent="0" algn="ctr" defTabSz="609630" rtl="0" eaLnBrk="1" fontAlgn="auto" latinLnBrk="0" hangingPunct="1">
              <a:lnSpc>
                <a:spcPct val="100000"/>
              </a:lnSpc>
              <a:spcBef>
                <a:spcPts val="0"/>
              </a:spcBef>
              <a:spcAft>
                <a:spcPts val="0"/>
              </a:spcAft>
              <a:buClr>
                <a:srgbClr val="11314A"/>
              </a:buClr>
              <a:buSzPts val="3200"/>
              <a:buFontTx/>
              <a:buNone/>
              <a:tabLst/>
              <a:defRPr/>
            </a:pPr>
            <a:r>
              <a:rPr kumimoji="0" lang="en" sz="2133" b="0" i="0" u="none" strike="noStrike" kern="0" cap="none" spc="0" normalizeH="0" baseline="0" noProof="0">
                <a:ln>
                  <a:noFill/>
                </a:ln>
                <a:solidFill>
                  <a:srgbClr val="12314A"/>
                </a:solidFill>
                <a:effectLst/>
                <a:uLnTx/>
                <a:uFillTx/>
                <a:latin typeface="Montserrat Medium"/>
                <a:ea typeface="Montserrat Medium"/>
                <a:cs typeface="Montserrat Medium"/>
                <a:sym typeface="Montserrat Medium"/>
              </a:rPr>
              <a:t>Features that</a:t>
            </a:r>
            <a:r>
              <a:rPr kumimoji="0" lang="en" sz="2133" b="1" i="1" u="none" strike="noStrike" kern="0" cap="none" spc="0" normalizeH="0" baseline="0" noProof="0">
                <a:ln>
                  <a:noFill/>
                </a:ln>
                <a:solidFill>
                  <a:srgbClr val="12314A"/>
                </a:solidFill>
                <a:effectLst/>
                <a:uLnTx/>
                <a:uFillTx/>
                <a:latin typeface="Montserrat"/>
                <a:ea typeface="Montserrat"/>
                <a:cs typeface="Montserrat"/>
                <a:sym typeface="Montserrat"/>
              </a:rPr>
              <a:t> accelerate hiring</a:t>
            </a:r>
            <a:r>
              <a:rPr kumimoji="0" lang="en" sz="2133" b="0" i="0" u="none" strike="noStrike" kern="0" cap="none" spc="0" normalizeH="0" baseline="0" noProof="0">
                <a:ln>
                  <a:noFill/>
                </a:ln>
                <a:solidFill>
                  <a:srgbClr val="12314A"/>
                </a:solidFill>
                <a:effectLst/>
                <a:uLnTx/>
                <a:uFillTx/>
                <a:latin typeface="Montserrat Medium"/>
                <a:ea typeface="Montserrat Medium"/>
                <a:cs typeface="Montserrat Medium"/>
                <a:sym typeface="Montserrat Medium"/>
              </a:rPr>
              <a:t> for our customers globally</a:t>
            </a:r>
            <a:endParaRPr kumimoji="0" sz="2133" b="0" i="0" u="none" strike="noStrike" kern="0" cap="none" spc="0" normalizeH="0" baseline="0" noProof="0">
              <a:ln>
                <a:noFill/>
              </a:ln>
              <a:solidFill>
                <a:srgbClr val="11314A"/>
              </a:solidFill>
              <a:effectLst/>
              <a:uLnTx/>
              <a:uFillTx/>
              <a:latin typeface="Montserrat Medium"/>
              <a:ea typeface="Montserrat Medium"/>
              <a:cs typeface="Montserrat Medium"/>
              <a:sym typeface="Montserrat Medium"/>
            </a:endParaRPr>
          </a:p>
        </p:txBody>
      </p:sp>
      <p:pic>
        <p:nvPicPr>
          <p:cNvPr id="2445" name="Google Shape;2445;p318" title="Thumbs Up Icon from Photopea.png"/>
          <p:cNvPicPr preferRelativeResize="0"/>
          <p:nvPr/>
        </p:nvPicPr>
        <p:blipFill rotWithShape="1">
          <a:blip r:embed="rId3">
            <a:alphaModFix/>
          </a:blip>
          <a:srcRect/>
          <a:stretch/>
        </p:blipFill>
        <p:spPr>
          <a:xfrm>
            <a:off x="598167" y="2907090"/>
            <a:ext cx="342916" cy="342916"/>
          </a:xfrm>
          <a:prstGeom prst="rect">
            <a:avLst/>
          </a:prstGeom>
          <a:noFill/>
          <a:ln>
            <a:noFill/>
          </a:ln>
        </p:spPr>
      </p:pic>
      <p:pic>
        <p:nvPicPr>
          <p:cNvPr id="2446" name="Google Shape;2446;p318" title="Sliders Solid Icon (2) (1).png"/>
          <p:cNvPicPr preferRelativeResize="0"/>
          <p:nvPr/>
        </p:nvPicPr>
        <p:blipFill rotWithShape="1">
          <a:blip r:embed="rId4">
            <a:alphaModFix/>
          </a:blip>
          <a:srcRect/>
          <a:stretch/>
        </p:blipFill>
        <p:spPr>
          <a:xfrm>
            <a:off x="598167" y="4085406"/>
            <a:ext cx="342916" cy="342916"/>
          </a:xfrm>
          <a:prstGeom prst="rect">
            <a:avLst/>
          </a:prstGeom>
          <a:noFill/>
          <a:ln>
            <a:noFill/>
          </a:ln>
        </p:spPr>
      </p:pic>
      <p:pic>
        <p:nvPicPr>
          <p:cNvPr id="2447" name="Google Shape;2447;p318" title="Magic Sparkles Icon from Photopea.png"/>
          <p:cNvPicPr preferRelativeResize="0"/>
          <p:nvPr/>
        </p:nvPicPr>
        <p:blipFill rotWithShape="1">
          <a:blip r:embed="rId5">
            <a:alphaModFix/>
          </a:blip>
          <a:srcRect/>
          <a:stretch/>
        </p:blipFill>
        <p:spPr>
          <a:xfrm>
            <a:off x="6387150" y="4085406"/>
            <a:ext cx="342916" cy="342916"/>
          </a:xfrm>
          <a:prstGeom prst="rect">
            <a:avLst/>
          </a:prstGeom>
          <a:noFill/>
          <a:ln>
            <a:noFill/>
          </a:ln>
        </p:spPr>
      </p:pic>
      <p:pic>
        <p:nvPicPr>
          <p:cNvPr id="2448" name="Google Shape;2448;p318" title="Calendar Check Icon from Photopea.png"/>
          <p:cNvPicPr preferRelativeResize="0"/>
          <p:nvPr/>
        </p:nvPicPr>
        <p:blipFill rotWithShape="1">
          <a:blip r:embed="rId6">
            <a:alphaModFix/>
          </a:blip>
          <a:srcRect/>
          <a:stretch/>
        </p:blipFill>
        <p:spPr>
          <a:xfrm>
            <a:off x="6387150" y="2907081"/>
            <a:ext cx="342916" cy="342916"/>
          </a:xfrm>
          <a:prstGeom prst="rect">
            <a:avLst/>
          </a:prstGeom>
          <a:noFill/>
          <a:ln>
            <a:noFill/>
          </a:ln>
        </p:spPr>
      </p:pic>
      <p:pic>
        <p:nvPicPr>
          <p:cNvPr id="2449" name="Google Shape;2449;p318" title="Envelope Open Text Icon from Photopea.png"/>
          <p:cNvPicPr preferRelativeResize="0"/>
          <p:nvPr/>
        </p:nvPicPr>
        <p:blipFill rotWithShape="1">
          <a:blip r:embed="rId7">
            <a:alphaModFix/>
          </a:blip>
          <a:srcRect/>
          <a:stretch/>
        </p:blipFill>
        <p:spPr>
          <a:xfrm>
            <a:off x="598167" y="5263739"/>
            <a:ext cx="342916" cy="342916"/>
          </a:xfrm>
          <a:prstGeom prst="rect">
            <a:avLst/>
          </a:prstGeom>
          <a:noFill/>
          <a:ln>
            <a:noFill/>
          </a:ln>
        </p:spPr>
      </p:pic>
      <p:pic>
        <p:nvPicPr>
          <p:cNvPr id="2450" name="Google Shape;2450;p318" title="User Check Icon (1) (1).png"/>
          <p:cNvPicPr preferRelativeResize="0"/>
          <p:nvPr/>
        </p:nvPicPr>
        <p:blipFill rotWithShape="1">
          <a:blip r:embed="rId8">
            <a:alphaModFix/>
          </a:blip>
          <a:srcRect/>
          <a:stretch/>
        </p:blipFill>
        <p:spPr>
          <a:xfrm>
            <a:off x="6387150" y="5263731"/>
            <a:ext cx="342916" cy="34291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Shape 2455"/>
        <p:cNvGrpSpPr/>
        <p:nvPr/>
      </p:nvGrpSpPr>
      <p:grpSpPr>
        <a:xfrm>
          <a:off x="0" y="0"/>
          <a:ext cx="0" cy="0"/>
          <a:chOff x="0" y="0"/>
          <a:chExt cx="0" cy="0"/>
        </a:xfrm>
      </p:grpSpPr>
      <p:sp>
        <p:nvSpPr>
          <p:cNvPr id="2456" name="Google Shape;2456;p319"/>
          <p:cNvSpPr/>
          <p:nvPr/>
        </p:nvSpPr>
        <p:spPr>
          <a:xfrm>
            <a:off x="3606582" y="4220442"/>
            <a:ext cx="5720800" cy="1436800"/>
          </a:xfrm>
          <a:prstGeom prst="roundRect">
            <a:avLst>
              <a:gd name="adj" fmla="val 11896"/>
            </a:avLst>
          </a:prstGeom>
          <a:solidFill>
            <a:srgbClr val="FCFCF8"/>
          </a:solidFill>
          <a:ln w="38100" cap="flat" cmpd="sng">
            <a:solidFill>
              <a:srgbClr val="10845D"/>
            </a:solidFill>
            <a:prstDash val="solid"/>
            <a:round/>
            <a:headEnd type="none" w="sm" len="sm"/>
            <a:tailEnd type="none" w="sm" len="sm"/>
          </a:ln>
          <a:effectLst>
            <a:outerShdw blurRad="100013" dist="47625" dir="3540000" algn="bl" rotWithShape="0">
              <a:srgbClr val="000000">
                <a:alpha val="52000"/>
              </a:srgbClr>
            </a:outerShdw>
          </a:effectLst>
        </p:spPr>
        <p:txBody>
          <a:bodyPr spcFirstLastPara="1" wrap="square" lIns="60967" tIns="60967" rIns="60967" bIns="609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2457" name="Google Shape;2457;p319"/>
          <p:cNvSpPr/>
          <p:nvPr/>
        </p:nvSpPr>
        <p:spPr>
          <a:xfrm>
            <a:off x="3606582" y="2717124"/>
            <a:ext cx="5720800" cy="1436800"/>
          </a:xfrm>
          <a:prstGeom prst="roundRect">
            <a:avLst>
              <a:gd name="adj" fmla="val 11896"/>
            </a:avLst>
          </a:prstGeom>
          <a:solidFill>
            <a:srgbClr val="FCFCF8"/>
          </a:solidFill>
          <a:ln w="38100" cap="flat" cmpd="sng">
            <a:solidFill>
              <a:srgbClr val="10845D"/>
            </a:solidFill>
            <a:prstDash val="solid"/>
            <a:round/>
            <a:headEnd type="none" w="sm" len="sm"/>
            <a:tailEnd type="none" w="sm" len="sm"/>
          </a:ln>
          <a:effectLst>
            <a:outerShdw blurRad="100013" dist="47625" dir="3540000" algn="bl" rotWithShape="0">
              <a:srgbClr val="000000">
                <a:alpha val="52000"/>
              </a:srgbClr>
            </a:outerShdw>
          </a:effectLst>
        </p:spPr>
        <p:txBody>
          <a:bodyPr spcFirstLastPara="1" wrap="square" lIns="60967" tIns="60967" rIns="60967" bIns="609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2458" name="Google Shape;2458;p319"/>
          <p:cNvSpPr/>
          <p:nvPr/>
        </p:nvSpPr>
        <p:spPr>
          <a:xfrm>
            <a:off x="2354283" y="1122211"/>
            <a:ext cx="7334400" cy="641600"/>
          </a:xfrm>
          <a:prstGeom prst="rect">
            <a:avLst/>
          </a:prstGeom>
          <a:noFill/>
          <a:ln>
            <a:noFill/>
          </a:ln>
        </p:spPr>
        <p:txBody>
          <a:bodyPr spcFirstLastPara="1" wrap="square" lIns="0" tIns="0" rIns="0" bIns="0" anchor="ctr" anchorCtr="0">
            <a:noAutofit/>
          </a:bodyPr>
          <a:lstStyle/>
          <a:p>
            <a:pPr marL="0" marR="0" lvl="0" indent="0" algn="ctr" defTabSz="609630" rtl="0" eaLnBrk="1" fontAlgn="auto" latinLnBrk="0" hangingPunct="1">
              <a:lnSpc>
                <a:spcPct val="77608"/>
              </a:lnSpc>
              <a:spcBef>
                <a:spcPts val="0"/>
              </a:spcBef>
              <a:spcAft>
                <a:spcPts val="0"/>
              </a:spcAft>
              <a:buClr>
                <a:srgbClr val="11314A"/>
              </a:buClr>
              <a:buSzPts val="7000"/>
              <a:buFontTx/>
              <a:buNone/>
              <a:tabLst/>
              <a:defRPr/>
            </a:pPr>
            <a:r>
              <a:rPr kumimoji="0" lang="en" sz="5600" b="1" i="0" u="none" strike="noStrike" kern="0" cap="none" spc="0" normalizeH="0" baseline="0" noProof="0">
                <a:ln>
                  <a:noFill/>
                </a:ln>
                <a:solidFill>
                  <a:srgbClr val="11314A"/>
                </a:solidFill>
                <a:effectLst/>
                <a:uLnTx/>
                <a:uFillTx/>
                <a:latin typeface="Montserrat"/>
                <a:ea typeface="Montserrat"/>
                <a:cs typeface="Montserrat"/>
                <a:sym typeface="Montserrat"/>
              </a:rPr>
              <a:t>Proof of</a:t>
            </a:r>
            <a:r>
              <a:rPr kumimoji="0" lang="en" sz="5600" b="1" i="1" u="none" strike="noStrike" kern="0" cap="none" spc="0" normalizeH="0" baseline="0" noProof="0">
                <a:ln>
                  <a:noFill/>
                </a:ln>
                <a:solidFill>
                  <a:srgbClr val="FCFCF8"/>
                </a:solidFill>
                <a:effectLst/>
                <a:uLnTx/>
                <a:uFillTx/>
                <a:latin typeface="Montserrat"/>
                <a:ea typeface="Montserrat"/>
                <a:cs typeface="Montserrat"/>
                <a:sym typeface="Montserrat"/>
              </a:rPr>
              <a:t> </a:t>
            </a:r>
            <a:r>
              <a:rPr kumimoji="0" lang="en" sz="5600" b="1" i="0" u="none" strike="noStrike" kern="0" cap="none" spc="0" normalizeH="0" baseline="0" noProof="0">
                <a:ln>
                  <a:noFill/>
                </a:ln>
                <a:solidFill>
                  <a:srgbClr val="4BD675"/>
                </a:solidFill>
                <a:effectLst/>
                <a:uLnTx/>
                <a:uFillTx/>
                <a:latin typeface="Montserrat"/>
                <a:ea typeface="Montserrat"/>
                <a:cs typeface="Montserrat"/>
                <a:sym typeface="Montserrat"/>
              </a:rPr>
              <a:t>Impact</a:t>
            </a:r>
            <a:endParaRPr kumimoji="0" sz="5600" b="0" i="0" u="none" strike="noStrike" kern="0" cap="none" spc="0" normalizeH="0" baseline="0" noProof="0">
              <a:ln>
                <a:noFill/>
              </a:ln>
              <a:solidFill>
                <a:srgbClr val="4BD675"/>
              </a:solidFill>
              <a:effectLst/>
              <a:uLnTx/>
              <a:uFillTx/>
              <a:latin typeface="Calibri"/>
              <a:ea typeface="Calibri"/>
              <a:cs typeface="Calibri"/>
              <a:sym typeface="Calibri"/>
            </a:endParaRPr>
          </a:p>
        </p:txBody>
      </p:sp>
      <p:sp>
        <p:nvSpPr>
          <p:cNvPr id="2459" name="Google Shape;2459;p319"/>
          <p:cNvSpPr/>
          <p:nvPr/>
        </p:nvSpPr>
        <p:spPr>
          <a:xfrm rot="920">
            <a:off x="3939961" y="2801637"/>
            <a:ext cx="1494800" cy="1268000"/>
          </a:xfrm>
          <a:prstGeom prst="roundRect">
            <a:avLst>
              <a:gd name="adj" fmla="val 11090"/>
            </a:avLst>
          </a:prstGeom>
          <a:solidFill>
            <a:schemeClr val="accent2"/>
          </a:solidFill>
          <a:ln>
            <a:noFill/>
          </a:ln>
          <a:effectLst>
            <a:outerShdw blurRad="348041" dist="116014" dir="2400000" algn="bl" rotWithShape="0">
              <a:srgbClr val="000000">
                <a:alpha val="20000"/>
              </a:srgbClr>
            </a:outerShdw>
          </a:effectLst>
        </p:spPr>
        <p:txBody>
          <a:bodyPr spcFirstLastPara="1" wrap="square" lIns="37133" tIns="37133" rIns="37133" bIns="37133"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533"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2460" name="Google Shape;2460;p319"/>
          <p:cNvSpPr/>
          <p:nvPr/>
        </p:nvSpPr>
        <p:spPr>
          <a:xfrm>
            <a:off x="11164132" y="3499347"/>
            <a:ext cx="551600" cy="551600"/>
          </a:xfrm>
          <a:prstGeom prst="ellipse">
            <a:avLst/>
          </a:prstGeom>
          <a:solidFill>
            <a:schemeClr val="accent5"/>
          </a:solidFill>
          <a:ln>
            <a:noFill/>
          </a:ln>
        </p:spPr>
        <p:txBody>
          <a:bodyPr spcFirstLastPara="1" wrap="square" lIns="36300" tIns="36300" rIns="36300" bIns="3630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533" b="0" i="0" u="none" strike="noStrike" kern="0" cap="none" spc="0" normalizeH="0" baseline="0" noProof="0">
              <a:ln>
                <a:noFill/>
              </a:ln>
              <a:solidFill>
                <a:srgbClr val="000000"/>
              </a:solidFill>
              <a:effectLst/>
              <a:uLnTx/>
              <a:uFillTx/>
              <a:latin typeface="Inter"/>
              <a:ea typeface="Inter"/>
              <a:cs typeface="Inter"/>
              <a:sym typeface="Inter"/>
            </a:endParaRPr>
          </a:p>
        </p:txBody>
      </p:sp>
      <p:grpSp>
        <p:nvGrpSpPr>
          <p:cNvPr id="2461" name="Google Shape;2461;p319"/>
          <p:cNvGrpSpPr/>
          <p:nvPr/>
        </p:nvGrpSpPr>
        <p:grpSpPr>
          <a:xfrm>
            <a:off x="5784598" y="5969476"/>
            <a:ext cx="9448801" cy="874000"/>
            <a:chOff x="4114800" y="8976000"/>
            <a:chExt cx="14173201" cy="1311000"/>
          </a:xfrm>
        </p:grpSpPr>
        <p:grpSp>
          <p:nvGrpSpPr>
            <p:cNvPr id="2462" name="Google Shape;2462;p319"/>
            <p:cNvGrpSpPr/>
            <p:nvPr/>
          </p:nvGrpSpPr>
          <p:grpSpPr>
            <a:xfrm>
              <a:off x="4544975" y="9079500"/>
              <a:ext cx="13743026" cy="1207500"/>
              <a:chOff x="4544975" y="9079500"/>
              <a:chExt cx="13743026" cy="1207500"/>
            </a:xfrm>
          </p:grpSpPr>
          <p:pic>
            <p:nvPicPr>
              <p:cNvPr id="2463" name="Google Shape;2463;p319" descr="preencoded.png"/>
              <p:cNvPicPr preferRelativeResize="0"/>
              <p:nvPr/>
            </p:nvPicPr>
            <p:blipFill rotWithShape="1">
              <a:blip r:embed="rId3">
                <a:alphaModFix/>
              </a:blip>
              <a:srcRect t="17269" r="921" b="36122"/>
              <a:stretch/>
            </p:blipFill>
            <p:spPr>
              <a:xfrm>
                <a:off x="5306975" y="9079500"/>
                <a:ext cx="12981026" cy="1207500"/>
              </a:xfrm>
              <a:prstGeom prst="rect">
                <a:avLst/>
              </a:prstGeom>
              <a:noFill/>
              <a:ln>
                <a:noFill/>
              </a:ln>
            </p:spPr>
          </p:pic>
          <p:pic>
            <p:nvPicPr>
              <p:cNvPr id="2464" name="Google Shape;2464;p319" descr="preencoded.png"/>
              <p:cNvPicPr preferRelativeResize="0"/>
              <p:nvPr/>
            </p:nvPicPr>
            <p:blipFill rotWithShape="1">
              <a:blip r:embed="rId3">
                <a:alphaModFix/>
              </a:blip>
              <a:srcRect t="71144" r="60194"/>
              <a:stretch/>
            </p:blipFill>
            <p:spPr>
              <a:xfrm>
                <a:off x="4544975" y="9505975"/>
                <a:ext cx="5215377" cy="747600"/>
              </a:xfrm>
              <a:prstGeom prst="rect">
                <a:avLst/>
              </a:prstGeom>
              <a:noFill/>
              <a:ln>
                <a:noFill/>
              </a:ln>
            </p:spPr>
          </p:pic>
        </p:grpSp>
        <p:pic>
          <p:nvPicPr>
            <p:cNvPr id="2465" name="Google Shape;2465;p319" descr="preencoded.png"/>
            <p:cNvPicPr preferRelativeResize="0"/>
            <p:nvPr/>
          </p:nvPicPr>
          <p:blipFill rotWithShape="1">
            <a:blip r:embed="rId4">
              <a:alphaModFix/>
            </a:blip>
            <a:srcRect t="3768" r="892" b="40081"/>
            <a:stretch/>
          </p:blipFill>
          <p:spPr>
            <a:xfrm>
              <a:off x="4876800" y="8976000"/>
              <a:ext cx="13411199" cy="1311000"/>
            </a:xfrm>
            <a:prstGeom prst="rect">
              <a:avLst/>
            </a:prstGeom>
            <a:noFill/>
            <a:ln>
              <a:noFill/>
            </a:ln>
          </p:spPr>
        </p:pic>
        <p:pic>
          <p:nvPicPr>
            <p:cNvPr id="2466" name="Google Shape;2466;p319" descr="preencoded.png"/>
            <p:cNvPicPr preferRelativeResize="0"/>
            <p:nvPr/>
          </p:nvPicPr>
          <p:blipFill rotWithShape="1">
            <a:blip r:embed="rId4">
              <a:alphaModFix/>
            </a:blip>
            <a:srcRect t="67981" r="59285"/>
            <a:stretch/>
          </p:blipFill>
          <p:spPr>
            <a:xfrm>
              <a:off x="4114800" y="9505975"/>
              <a:ext cx="5509473" cy="747600"/>
            </a:xfrm>
            <a:prstGeom prst="rect">
              <a:avLst/>
            </a:prstGeom>
            <a:noFill/>
            <a:ln>
              <a:noFill/>
            </a:ln>
          </p:spPr>
        </p:pic>
      </p:grpSp>
      <p:sp>
        <p:nvSpPr>
          <p:cNvPr id="2467" name="Google Shape;2467;p319"/>
          <p:cNvSpPr/>
          <p:nvPr/>
        </p:nvSpPr>
        <p:spPr>
          <a:xfrm rot="920">
            <a:off x="5719623" y="2823353"/>
            <a:ext cx="1494800" cy="1268000"/>
          </a:xfrm>
          <a:prstGeom prst="roundRect">
            <a:avLst>
              <a:gd name="adj" fmla="val 11090"/>
            </a:avLst>
          </a:prstGeom>
          <a:solidFill>
            <a:schemeClr val="accent2"/>
          </a:solidFill>
          <a:ln>
            <a:noFill/>
          </a:ln>
          <a:effectLst>
            <a:outerShdw blurRad="348018" dist="116006" dir="2400000" algn="bl" rotWithShape="0">
              <a:srgbClr val="000000">
                <a:alpha val="20000"/>
              </a:srgbClr>
            </a:outerShdw>
          </a:effectLst>
        </p:spPr>
        <p:txBody>
          <a:bodyPr spcFirstLastPara="1" wrap="square" lIns="37133" tIns="37133" rIns="37133" bIns="37133"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533"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2468" name="Google Shape;2468;p319"/>
          <p:cNvSpPr/>
          <p:nvPr/>
        </p:nvSpPr>
        <p:spPr>
          <a:xfrm rot="920">
            <a:off x="7499287" y="2801633"/>
            <a:ext cx="1494800" cy="1268000"/>
          </a:xfrm>
          <a:prstGeom prst="roundRect">
            <a:avLst>
              <a:gd name="adj" fmla="val 11090"/>
            </a:avLst>
          </a:prstGeom>
          <a:solidFill>
            <a:schemeClr val="accent2"/>
          </a:solidFill>
          <a:ln>
            <a:noFill/>
          </a:ln>
          <a:effectLst>
            <a:outerShdw blurRad="348004" dist="116001" dir="2400000" algn="bl" rotWithShape="0">
              <a:srgbClr val="000000">
                <a:alpha val="20000"/>
              </a:srgbClr>
            </a:outerShdw>
          </a:effectLst>
        </p:spPr>
        <p:txBody>
          <a:bodyPr spcFirstLastPara="1" wrap="square" lIns="37133" tIns="37133" rIns="37133" bIns="37133"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533"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2469" name="Google Shape;2469;p319"/>
          <p:cNvSpPr/>
          <p:nvPr/>
        </p:nvSpPr>
        <p:spPr>
          <a:xfrm rot="920">
            <a:off x="7499287" y="4304950"/>
            <a:ext cx="1494800" cy="1268000"/>
          </a:xfrm>
          <a:prstGeom prst="roundRect">
            <a:avLst>
              <a:gd name="adj" fmla="val 11090"/>
            </a:avLst>
          </a:prstGeom>
          <a:solidFill>
            <a:schemeClr val="accent2"/>
          </a:solidFill>
          <a:ln>
            <a:noFill/>
          </a:ln>
          <a:effectLst>
            <a:outerShdw blurRad="348004" dist="116001" dir="2400000" algn="bl" rotWithShape="0">
              <a:srgbClr val="000000">
                <a:alpha val="20000"/>
              </a:srgbClr>
            </a:outerShdw>
          </a:effectLst>
        </p:spPr>
        <p:txBody>
          <a:bodyPr spcFirstLastPara="1" wrap="square" lIns="37133" tIns="37133" rIns="37133" bIns="37133"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533"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2470" name="Google Shape;2470;p319"/>
          <p:cNvSpPr/>
          <p:nvPr/>
        </p:nvSpPr>
        <p:spPr>
          <a:xfrm>
            <a:off x="2115067" y="1874352"/>
            <a:ext cx="8750400" cy="476400"/>
          </a:xfrm>
          <a:prstGeom prst="rect">
            <a:avLst/>
          </a:prstGeom>
          <a:noFill/>
          <a:ln>
            <a:noFill/>
          </a:ln>
        </p:spPr>
        <p:txBody>
          <a:bodyPr spcFirstLastPara="1" wrap="square" lIns="0" tIns="0" rIns="0" bIns="0" anchor="ctr" anchorCtr="0">
            <a:noAutofit/>
          </a:bodyPr>
          <a:lstStyle/>
          <a:p>
            <a:pPr marL="0" marR="0" lvl="0" indent="0" algn="ctr" defTabSz="609630" rtl="0" eaLnBrk="1" fontAlgn="auto" latinLnBrk="0" hangingPunct="1">
              <a:lnSpc>
                <a:spcPct val="84666"/>
              </a:lnSpc>
              <a:spcBef>
                <a:spcPts val="0"/>
              </a:spcBef>
              <a:spcAft>
                <a:spcPts val="0"/>
              </a:spcAft>
              <a:buClr>
                <a:srgbClr val="000000"/>
              </a:buClr>
              <a:buSzTx/>
              <a:buFontTx/>
              <a:buNone/>
              <a:tabLst/>
              <a:defRPr/>
            </a:pPr>
            <a:r>
              <a:rPr kumimoji="0" lang="en" sz="2133" b="0" i="0" u="none" strike="noStrike" kern="0" cap="none" spc="0" normalizeH="0" baseline="0" noProof="0">
                <a:ln>
                  <a:noFill/>
                </a:ln>
                <a:solidFill>
                  <a:srgbClr val="11314A"/>
                </a:solidFill>
                <a:effectLst/>
                <a:uLnTx/>
                <a:uFillTx/>
                <a:latin typeface="Montserrat"/>
                <a:ea typeface="Montserrat"/>
                <a:cs typeface="Montserrat"/>
                <a:sym typeface="Montserrat"/>
              </a:rPr>
              <a:t>Customers using our AI-Powered features experience:</a:t>
            </a:r>
            <a:endParaRPr kumimoji="0" sz="2133" b="0" i="0" u="none" strike="noStrike" kern="0" cap="none" spc="0" normalizeH="0" baseline="0" noProof="0">
              <a:ln>
                <a:noFill/>
              </a:ln>
              <a:solidFill>
                <a:srgbClr val="11314A"/>
              </a:solidFill>
              <a:effectLst/>
              <a:uLnTx/>
              <a:uFillTx/>
              <a:latin typeface="Montserrat"/>
              <a:ea typeface="Montserrat"/>
              <a:cs typeface="Montserrat"/>
              <a:sym typeface="Montserrat"/>
            </a:endParaRPr>
          </a:p>
        </p:txBody>
      </p:sp>
      <p:sp>
        <p:nvSpPr>
          <p:cNvPr id="2471" name="Google Shape;2471;p319"/>
          <p:cNvSpPr/>
          <p:nvPr/>
        </p:nvSpPr>
        <p:spPr>
          <a:xfrm rot="920">
            <a:off x="3939961" y="4304954"/>
            <a:ext cx="1494800" cy="1268000"/>
          </a:xfrm>
          <a:prstGeom prst="roundRect">
            <a:avLst>
              <a:gd name="adj" fmla="val 11090"/>
            </a:avLst>
          </a:prstGeom>
          <a:solidFill>
            <a:schemeClr val="accent2"/>
          </a:solidFill>
          <a:ln>
            <a:noFill/>
          </a:ln>
          <a:effectLst>
            <a:outerShdw blurRad="348041" dist="116014" dir="2400000" algn="bl" rotWithShape="0">
              <a:srgbClr val="000000">
                <a:alpha val="20000"/>
              </a:srgbClr>
            </a:outerShdw>
          </a:effectLst>
        </p:spPr>
        <p:txBody>
          <a:bodyPr spcFirstLastPara="1" wrap="square" lIns="37133" tIns="37133" rIns="37133" bIns="37133"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533"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2472" name="Google Shape;2472;p319"/>
          <p:cNvSpPr txBox="1"/>
          <p:nvPr/>
        </p:nvSpPr>
        <p:spPr>
          <a:xfrm>
            <a:off x="4091740" y="5150708"/>
            <a:ext cx="1237600" cy="364800"/>
          </a:xfrm>
          <a:prstGeom prst="rect">
            <a:avLst/>
          </a:prstGeom>
          <a:noFill/>
          <a:ln>
            <a:noFill/>
          </a:ln>
        </p:spPr>
        <p:txBody>
          <a:bodyPr spcFirstLastPara="1" wrap="square" lIns="37133" tIns="37133" rIns="37133" bIns="37133" anchor="t"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933" b="0" i="0" u="none" strike="noStrike" kern="0" cap="none" spc="0" normalizeH="0" baseline="0" noProof="0">
                <a:ln>
                  <a:noFill/>
                </a:ln>
                <a:solidFill>
                  <a:srgbClr val="FCFCF8"/>
                </a:solidFill>
                <a:effectLst/>
                <a:uLnTx/>
                <a:uFillTx/>
                <a:latin typeface="Inter"/>
                <a:ea typeface="Inter"/>
                <a:cs typeface="Inter"/>
                <a:sym typeface="Inter"/>
              </a:rPr>
              <a:t>Less scheduling administration</a:t>
            </a:r>
            <a:endParaRPr kumimoji="0" sz="933" b="0" i="0" u="none" strike="noStrike" kern="0" cap="none" spc="0" normalizeH="0" baseline="0" noProof="0">
              <a:ln>
                <a:noFill/>
              </a:ln>
              <a:solidFill>
                <a:srgbClr val="FCFCF8"/>
              </a:solidFill>
              <a:effectLst/>
              <a:uLnTx/>
              <a:uFillTx/>
              <a:latin typeface="Inter"/>
              <a:ea typeface="Inter"/>
              <a:cs typeface="Inter"/>
              <a:sym typeface="Inter"/>
            </a:endParaRPr>
          </a:p>
        </p:txBody>
      </p:sp>
      <p:sp>
        <p:nvSpPr>
          <p:cNvPr id="2473" name="Google Shape;2473;p319"/>
          <p:cNvSpPr txBox="1"/>
          <p:nvPr/>
        </p:nvSpPr>
        <p:spPr>
          <a:xfrm>
            <a:off x="4132428" y="4741461"/>
            <a:ext cx="1169200" cy="336000"/>
          </a:xfrm>
          <a:prstGeom prst="rect">
            <a:avLst/>
          </a:prstGeom>
          <a:noFill/>
          <a:ln>
            <a:noFill/>
          </a:ln>
        </p:spPr>
        <p:txBody>
          <a:bodyPr spcFirstLastPara="1" wrap="square" lIns="37133" tIns="37133" rIns="37133" bIns="37133"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4BD675"/>
                </a:solidFill>
                <a:effectLst/>
                <a:uLnTx/>
                <a:uFillTx/>
                <a:latin typeface="Montserrat"/>
                <a:ea typeface="Montserrat"/>
                <a:cs typeface="Montserrat"/>
                <a:sym typeface="Montserrat"/>
              </a:rPr>
              <a:t>95%</a:t>
            </a:r>
            <a:endParaRPr kumimoji="0" sz="2400" b="1" i="0" u="none" strike="noStrike" kern="0" cap="none" spc="0" normalizeH="0" baseline="0" noProof="0">
              <a:ln>
                <a:noFill/>
              </a:ln>
              <a:solidFill>
                <a:srgbClr val="4BD675"/>
              </a:solidFill>
              <a:effectLst/>
              <a:uLnTx/>
              <a:uFillTx/>
              <a:latin typeface="Montserrat"/>
              <a:ea typeface="Montserrat"/>
              <a:cs typeface="Montserrat"/>
              <a:sym typeface="Montserrat"/>
            </a:endParaRPr>
          </a:p>
        </p:txBody>
      </p:sp>
      <p:sp>
        <p:nvSpPr>
          <p:cNvPr id="2474" name="Google Shape;2474;p319"/>
          <p:cNvSpPr/>
          <p:nvPr/>
        </p:nvSpPr>
        <p:spPr>
          <a:xfrm rot="920">
            <a:off x="5719623" y="4304955"/>
            <a:ext cx="1494800" cy="1268000"/>
          </a:xfrm>
          <a:prstGeom prst="roundRect">
            <a:avLst>
              <a:gd name="adj" fmla="val 11090"/>
            </a:avLst>
          </a:prstGeom>
          <a:solidFill>
            <a:schemeClr val="accent2"/>
          </a:solidFill>
          <a:ln>
            <a:noFill/>
          </a:ln>
          <a:effectLst>
            <a:outerShdw blurRad="348018" dist="116006" dir="2400000" algn="bl" rotWithShape="0">
              <a:srgbClr val="000000">
                <a:alpha val="20000"/>
              </a:srgbClr>
            </a:outerShdw>
          </a:effectLst>
        </p:spPr>
        <p:txBody>
          <a:bodyPr spcFirstLastPara="1" wrap="square" lIns="37133" tIns="37133" rIns="37133" bIns="37133"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533"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2475" name="Google Shape;2475;p319"/>
          <p:cNvSpPr txBox="1"/>
          <p:nvPr/>
        </p:nvSpPr>
        <p:spPr>
          <a:xfrm>
            <a:off x="5899773" y="5150708"/>
            <a:ext cx="1181200" cy="309600"/>
          </a:xfrm>
          <a:prstGeom prst="rect">
            <a:avLst/>
          </a:prstGeom>
          <a:noFill/>
          <a:ln>
            <a:noFill/>
          </a:ln>
        </p:spPr>
        <p:txBody>
          <a:bodyPr spcFirstLastPara="1" wrap="square" lIns="34200" tIns="34200" rIns="34200" bIns="34200" anchor="ctr" anchorCtr="0">
            <a:noAutofit/>
          </a:bodyPr>
          <a:lstStyle/>
          <a:p>
            <a:pPr marL="0" marR="0" lvl="0" indent="0" algn="ctr" defTabSz="609630" rtl="0" eaLnBrk="1" fontAlgn="auto" latinLnBrk="0" hangingPunct="1">
              <a:lnSpc>
                <a:spcPct val="80000"/>
              </a:lnSpc>
              <a:spcBef>
                <a:spcPts val="0"/>
              </a:spcBef>
              <a:spcAft>
                <a:spcPts val="0"/>
              </a:spcAft>
              <a:buClr>
                <a:srgbClr val="000000"/>
              </a:buClr>
              <a:buSzTx/>
              <a:buFontTx/>
              <a:buNone/>
              <a:tabLst/>
              <a:defRPr/>
            </a:pPr>
            <a:r>
              <a:rPr kumimoji="0" lang="en" sz="933" b="0" i="0" u="none" strike="noStrike" kern="0" cap="none" spc="0" normalizeH="0" baseline="0" noProof="0">
                <a:ln>
                  <a:noFill/>
                </a:ln>
                <a:solidFill>
                  <a:srgbClr val="FCFCF8"/>
                </a:solidFill>
                <a:effectLst/>
                <a:uLnTx/>
                <a:uFillTx/>
                <a:latin typeface="Inter"/>
                <a:ea typeface="Inter"/>
                <a:cs typeface="Inter"/>
                <a:sym typeface="Inter"/>
              </a:rPr>
              <a:t>Reduction in screening time</a:t>
            </a:r>
            <a:endParaRPr kumimoji="0" sz="933" b="0" i="0" u="none" strike="noStrike" kern="0" cap="none" spc="0" normalizeH="0" baseline="0" noProof="0">
              <a:ln>
                <a:noFill/>
              </a:ln>
              <a:solidFill>
                <a:srgbClr val="FCFCF8"/>
              </a:solidFill>
              <a:effectLst/>
              <a:uLnTx/>
              <a:uFillTx/>
              <a:latin typeface="Inter"/>
              <a:ea typeface="Inter"/>
              <a:cs typeface="Inter"/>
              <a:sym typeface="Inter"/>
            </a:endParaRPr>
          </a:p>
        </p:txBody>
      </p:sp>
      <p:sp>
        <p:nvSpPr>
          <p:cNvPr id="2476" name="Google Shape;2476;p319"/>
          <p:cNvSpPr txBox="1"/>
          <p:nvPr/>
        </p:nvSpPr>
        <p:spPr>
          <a:xfrm>
            <a:off x="5890432" y="4754761"/>
            <a:ext cx="1181200" cy="309600"/>
          </a:xfrm>
          <a:prstGeom prst="rect">
            <a:avLst/>
          </a:prstGeom>
          <a:noFill/>
          <a:ln>
            <a:noFill/>
          </a:ln>
        </p:spPr>
        <p:txBody>
          <a:bodyPr spcFirstLastPara="1" wrap="square" lIns="34200" tIns="34200" rIns="34200" bIns="3420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2267" b="1" i="0" u="none" strike="noStrike" kern="0" cap="none" spc="0" normalizeH="0" baseline="0" noProof="0">
                <a:ln>
                  <a:noFill/>
                </a:ln>
                <a:solidFill>
                  <a:srgbClr val="4BD675"/>
                </a:solidFill>
                <a:effectLst/>
                <a:uLnTx/>
                <a:uFillTx/>
                <a:latin typeface="Montserrat"/>
                <a:ea typeface="Montserrat"/>
                <a:cs typeface="Montserrat"/>
                <a:sym typeface="Montserrat"/>
              </a:rPr>
              <a:t>75%</a:t>
            </a:r>
            <a:endParaRPr kumimoji="0" sz="2267" b="1" i="0" u="none" strike="noStrike" kern="0" cap="none" spc="0" normalizeH="0" baseline="0" noProof="0">
              <a:ln>
                <a:noFill/>
              </a:ln>
              <a:solidFill>
                <a:srgbClr val="4BD675"/>
              </a:solidFill>
              <a:effectLst/>
              <a:uLnTx/>
              <a:uFillTx/>
              <a:latin typeface="Montserrat"/>
              <a:ea typeface="Montserrat"/>
              <a:cs typeface="Montserrat"/>
              <a:sym typeface="Montserrat"/>
            </a:endParaRPr>
          </a:p>
        </p:txBody>
      </p:sp>
      <p:pic>
        <p:nvPicPr>
          <p:cNvPr id="2477" name="Google Shape;2477;p319" title="SR SAP Logo (1).png"/>
          <p:cNvPicPr preferRelativeResize="0"/>
          <p:nvPr/>
        </p:nvPicPr>
        <p:blipFill>
          <a:blip r:embed="rId5">
            <a:alphaModFix/>
          </a:blip>
          <a:stretch>
            <a:fillRect/>
          </a:stretch>
        </p:blipFill>
        <p:spPr>
          <a:xfrm>
            <a:off x="9242152" y="120135"/>
            <a:ext cx="2816130" cy="551401"/>
          </a:xfrm>
          <a:prstGeom prst="rect">
            <a:avLst/>
          </a:prstGeom>
          <a:noFill/>
          <a:ln>
            <a:noFill/>
          </a:ln>
        </p:spPr>
      </p:pic>
      <p:sp>
        <p:nvSpPr>
          <p:cNvPr id="2478" name="Google Shape;2478;p319"/>
          <p:cNvSpPr txBox="1"/>
          <p:nvPr/>
        </p:nvSpPr>
        <p:spPr>
          <a:xfrm>
            <a:off x="272206" y="2755367"/>
            <a:ext cx="2938800" cy="1268400"/>
          </a:xfrm>
          <a:prstGeom prst="rect">
            <a:avLst/>
          </a:prstGeom>
          <a:noFill/>
          <a:ln>
            <a:noFill/>
          </a:ln>
        </p:spPr>
        <p:txBody>
          <a:bodyPr spcFirstLastPara="1" wrap="square" lIns="60967" tIns="60967" rIns="60967" bIns="609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11314A"/>
                </a:solidFill>
                <a:effectLst/>
                <a:uLnTx/>
                <a:uFillTx/>
                <a:latin typeface="Montserrat SemiBold"/>
                <a:ea typeface="Montserrat SemiBold"/>
                <a:cs typeface="Montserrat SemiBold"/>
                <a:sym typeface="Montserrat SemiBold"/>
              </a:rPr>
              <a:t>Efficiency and Performance </a:t>
            </a:r>
            <a:r>
              <a:rPr kumimoji="0" lang="en" sz="1867" b="0" i="1" u="none" strike="noStrike" kern="0" cap="none" spc="0" normalizeH="0" baseline="0" noProof="0">
                <a:ln>
                  <a:noFill/>
                </a:ln>
                <a:solidFill>
                  <a:srgbClr val="37B971"/>
                </a:solidFill>
                <a:effectLst/>
                <a:uLnTx/>
                <a:uFillTx/>
                <a:latin typeface="Montserrat SemiBold"/>
                <a:ea typeface="Montserrat SemiBold"/>
                <a:cs typeface="Montserrat SemiBold"/>
                <a:sym typeface="Montserrat SemiBold"/>
              </a:rPr>
              <a:t>Gains</a:t>
            </a:r>
            <a:endParaRPr kumimoji="0" sz="1867" b="0" i="1" u="none" strike="noStrike" kern="0" cap="none" spc="0" normalizeH="0" baseline="0" noProof="0">
              <a:ln>
                <a:noFill/>
              </a:ln>
              <a:solidFill>
                <a:srgbClr val="37B971"/>
              </a:solidFill>
              <a:effectLst/>
              <a:uLnTx/>
              <a:uFillTx/>
              <a:latin typeface="Montserrat SemiBold"/>
              <a:ea typeface="Montserrat SemiBold"/>
              <a:cs typeface="Montserrat SemiBold"/>
              <a:sym typeface="Montserrat SemiBold"/>
            </a:endParaRPr>
          </a:p>
        </p:txBody>
      </p:sp>
      <p:sp>
        <p:nvSpPr>
          <p:cNvPr id="2479" name="Google Shape;2479;p319"/>
          <p:cNvSpPr txBox="1"/>
          <p:nvPr/>
        </p:nvSpPr>
        <p:spPr>
          <a:xfrm>
            <a:off x="58907" y="4304750"/>
            <a:ext cx="3365600" cy="1268400"/>
          </a:xfrm>
          <a:prstGeom prst="rect">
            <a:avLst/>
          </a:prstGeom>
          <a:noFill/>
          <a:ln>
            <a:noFill/>
          </a:ln>
        </p:spPr>
        <p:txBody>
          <a:bodyPr spcFirstLastPara="1" wrap="square" lIns="60967" tIns="60967" rIns="60967" bIns="609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11314A"/>
                </a:solidFill>
                <a:effectLst/>
                <a:uLnTx/>
                <a:uFillTx/>
                <a:latin typeface="Montserrat SemiBold"/>
                <a:ea typeface="Montserrat SemiBold"/>
                <a:cs typeface="Montserrat SemiBold"/>
                <a:sym typeface="Montserrat SemiBold"/>
              </a:rPr>
              <a:t>Intelligent </a:t>
            </a:r>
            <a:r>
              <a:rPr kumimoji="0" lang="en" sz="1867" b="0" i="1" u="none" strike="noStrike" kern="0" cap="none" spc="0" normalizeH="0" baseline="0" noProof="0">
                <a:ln>
                  <a:noFill/>
                </a:ln>
                <a:solidFill>
                  <a:srgbClr val="37B971"/>
                </a:solidFill>
                <a:effectLst/>
                <a:uLnTx/>
                <a:uFillTx/>
                <a:latin typeface="Montserrat SemiBold"/>
                <a:ea typeface="Montserrat SemiBold"/>
                <a:cs typeface="Montserrat SemiBold"/>
                <a:sym typeface="Montserrat SemiBold"/>
              </a:rPr>
              <a:t>Automation</a:t>
            </a:r>
            <a:r>
              <a:rPr kumimoji="0" lang="en" sz="1867" b="0" i="0" u="none" strike="noStrike" kern="0" cap="none" spc="0" normalizeH="0" baseline="0" noProof="0">
                <a:ln>
                  <a:noFill/>
                </a:ln>
                <a:solidFill>
                  <a:srgbClr val="11314A"/>
                </a:solidFill>
                <a:effectLst/>
                <a:uLnTx/>
                <a:uFillTx/>
                <a:latin typeface="Montserrat SemiBold"/>
                <a:ea typeface="Montserrat SemiBold"/>
                <a:cs typeface="Montserrat SemiBold"/>
                <a:sym typeface="Montserrat SemiBold"/>
              </a:rPr>
              <a:t> </a:t>
            </a:r>
            <a:endParaRPr kumimoji="0" sz="1867" b="0" i="0" u="none" strike="noStrike" kern="0" cap="none" spc="0" normalizeH="0" baseline="0" noProof="0">
              <a:ln>
                <a:noFill/>
              </a:ln>
              <a:solidFill>
                <a:srgbClr val="11314A"/>
              </a:solidFill>
              <a:effectLst/>
              <a:uLnTx/>
              <a:uFillTx/>
              <a:latin typeface="Montserrat SemiBold"/>
              <a:ea typeface="Montserrat SemiBold"/>
              <a:cs typeface="Montserrat SemiBold"/>
              <a:sym typeface="Montserrat SemiBold"/>
            </a:endParaRPr>
          </a:p>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11314A"/>
                </a:solidFill>
                <a:effectLst/>
                <a:uLnTx/>
                <a:uFillTx/>
                <a:latin typeface="Montserrat SemiBold"/>
                <a:ea typeface="Montserrat SemiBold"/>
                <a:cs typeface="Montserrat SemiBold"/>
                <a:sym typeface="Montserrat SemiBold"/>
              </a:rPr>
              <a:t>and </a:t>
            </a:r>
            <a:r>
              <a:rPr kumimoji="0" lang="en" sz="1867" b="0" i="1" u="none" strike="noStrike" kern="0" cap="none" spc="0" normalizeH="0" baseline="0" noProof="0">
                <a:ln>
                  <a:noFill/>
                </a:ln>
                <a:solidFill>
                  <a:srgbClr val="37B971"/>
                </a:solidFill>
                <a:effectLst/>
                <a:uLnTx/>
                <a:uFillTx/>
                <a:latin typeface="Montserrat SemiBold"/>
                <a:ea typeface="Montserrat SemiBold"/>
                <a:cs typeface="Montserrat SemiBold"/>
                <a:sym typeface="Montserrat SemiBold"/>
              </a:rPr>
              <a:t>Matching</a:t>
            </a:r>
            <a:endParaRPr kumimoji="0" sz="1867" b="0" i="1" u="none" strike="noStrike" kern="0" cap="none" spc="0" normalizeH="0" baseline="0" noProof="0">
              <a:ln>
                <a:noFill/>
              </a:ln>
              <a:solidFill>
                <a:srgbClr val="37B971"/>
              </a:solidFill>
              <a:effectLst/>
              <a:uLnTx/>
              <a:uFillTx/>
              <a:latin typeface="Montserrat SemiBold"/>
              <a:ea typeface="Montserrat SemiBold"/>
              <a:cs typeface="Montserrat SemiBold"/>
              <a:sym typeface="Montserrat SemiBold"/>
            </a:endParaRPr>
          </a:p>
        </p:txBody>
      </p:sp>
      <p:sp>
        <p:nvSpPr>
          <p:cNvPr id="2480" name="Google Shape;2480;p319"/>
          <p:cNvSpPr txBox="1"/>
          <p:nvPr/>
        </p:nvSpPr>
        <p:spPr>
          <a:xfrm>
            <a:off x="7651315" y="3607047"/>
            <a:ext cx="1139200" cy="336000"/>
          </a:xfrm>
          <a:prstGeom prst="rect">
            <a:avLst/>
          </a:prstGeom>
          <a:noFill/>
          <a:ln>
            <a:noFill/>
          </a:ln>
        </p:spPr>
        <p:txBody>
          <a:bodyPr spcFirstLastPara="1" wrap="square" lIns="37133" tIns="37133" rIns="37133" bIns="37133" anchor="t"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933" b="0" i="0" u="none" strike="noStrike" kern="0" cap="none" spc="0" normalizeH="0" baseline="0" noProof="0">
                <a:ln>
                  <a:noFill/>
                </a:ln>
                <a:solidFill>
                  <a:srgbClr val="FCFCF8"/>
                </a:solidFill>
                <a:effectLst/>
                <a:uLnTx/>
                <a:uFillTx/>
                <a:latin typeface="Inter"/>
                <a:ea typeface="Inter"/>
                <a:cs typeface="Inter"/>
                <a:sym typeface="Inter"/>
              </a:rPr>
              <a:t>Average savings per hire</a:t>
            </a:r>
            <a:endParaRPr kumimoji="0" sz="933" b="0" i="1" u="none" strike="noStrike" kern="0" cap="none" spc="0" normalizeH="0" baseline="0" noProof="0">
              <a:ln>
                <a:noFill/>
              </a:ln>
              <a:solidFill>
                <a:srgbClr val="FCFCF8"/>
              </a:solidFill>
              <a:effectLst/>
              <a:uLnTx/>
              <a:uFillTx/>
              <a:latin typeface="Inter Light"/>
              <a:ea typeface="Inter Light"/>
              <a:cs typeface="Inter Light"/>
              <a:sym typeface="Inter Light"/>
            </a:endParaRPr>
          </a:p>
        </p:txBody>
      </p:sp>
      <p:sp>
        <p:nvSpPr>
          <p:cNvPr id="2481" name="Google Shape;2481;p319"/>
          <p:cNvSpPr txBox="1"/>
          <p:nvPr/>
        </p:nvSpPr>
        <p:spPr>
          <a:xfrm>
            <a:off x="7585881" y="3203975"/>
            <a:ext cx="1181200" cy="336000"/>
          </a:xfrm>
          <a:prstGeom prst="rect">
            <a:avLst/>
          </a:prstGeom>
          <a:noFill/>
          <a:ln>
            <a:noFill/>
          </a:ln>
        </p:spPr>
        <p:txBody>
          <a:bodyPr spcFirstLastPara="1" wrap="square" lIns="37133" tIns="37133" rIns="37133" bIns="37133"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2267" b="1" i="0" u="none" strike="noStrike" kern="0" cap="none" spc="0" normalizeH="0" baseline="0" noProof="0">
                <a:ln>
                  <a:noFill/>
                </a:ln>
                <a:solidFill>
                  <a:srgbClr val="4BD675"/>
                </a:solidFill>
                <a:effectLst/>
                <a:uLnTx/>
                <a:uFillTx/>
                <a:latin typeface="Montserrat"/>
                <a:ea typeface="Montserrat"/>
                <a:cs typeface="Montserrat"/>
                <a:sym typeface="Montserrat"/>
              </a:rPr>
              <a:t>$3,000</a:t>
            </a:r>
            <a:endParaRPr kumimoji="0" sz="2267" b="1" i="0" u="none" strike="noStrike" kern="0" cap="none" spc="0" normalizeH="0" baseline="0" noProof="0">
              <a:ln>
                <a:noFill/>
              </a:ln>
              <a:solidFill>
                <a:srgbClr val="4BD675"/>
              </a:solidFill>
              <a:effectLst/>
              <a:uLnTx/>
              <a:uFillTx/>
              <a:latin typeface="Montserrat"/>
              <a:ea typeface="Montserrat"/>
              <a:cs typeface="Montserrat"/>
              <a:sym typeface="Montserrat"/>
            </a:endParaRPr>
          </a:p>
        </p:txBody>
      </p:sp>
      <p:sp>
        <p:nvSpPr>
          <p:cNvPr id="2482" name="Google Shape;2482;p319"/>
          <p:cNvSpPr txBox="1"/>
          <p:nvPr/>
        </p:nvSpPr>
        <p:spPr>
          <a:xfrm>
            <a:off x="8446467" y="6072568"/>
            <a:ext cx="926400" cy="309600"/>
          </a:xfrm>
          <a:prstGeom prst="rect">
            <a:avLst/>
          </a:prstGeom>
          <a:noFill/>
          <a:ln>
            <a:noFill/>
          </a:ln>
        </p:spPr>
        <p:txBody>
          <a:bodyPr spcFirstLastPara="1" wrap="square" lIns="37133" tIns="37133" rIns="37133" bIns="37133" anchor="t"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933" b="0" i="0" u="none" strike="noStrike" kern="0" cap="none" spc="0" normalizeH="0" baseline="0" noProof="0">
                <a:ln>
                  <a:noFill/>
                </a:ln>
                <a:solidFill>
                  <a:srgbClr val="FCFCF8"/>
                </a:solidFill>
                <a:effectLst/>
                <a:uLnTx/>
                <a:uFillTx/>
                <a:latin typeface="Inter"/>
                <a:ea typeface="Inter"/>
                <a:cs typeface="Inter"/>
                <a:sym typeface="Inter"/>
              </a:rPr>
              <a:t>To rollout Winston</a:t>
            </a:r>
            <a:endParaRPr kumimoji="0" sz="933" b="0" i="0" u="none" strike="noStrike" kern="0" cap="none" spc="0" normalizeH="0" baseline="0" noProof="0">
              <a:ln>
                <a:noFill/>
              </a:ln>
              <a:solidFill>
                <a:srgbClr val="FCFCF8"/>
              </a:solidFill>
              <a:effectLst/>
              <a:uLnTx/>
              <a:uFillTx/>
              <a:latin typeface="Inter"/>
              <a:ea typeface="Inter"/>
              <a:cs typeface="Inter"/>
              <a:sym typeface="Inter"/>
            </a:endParaRPr>
          </a:p>
        </p:txBody>
      </p:sp>
      <p:sp>
        <p:nvSpPr>
          <p:cNvPr id="2483" name="Google Shape;2483;p319"/>
          <p:cNvSpPr txBox="1"/>
          <p:nvPr/>
        </p:nvSpPr>
        <p:spPr>
          <a:xfrm>
            <a:off x="6563242" y="6072568"/>
            <a:ext cx="1181200" cy="309600"/>
          </a:xfrm>
          <a:prstGeom prst="rect">
            <a:avLst/>
          </a:prstGeom>
          <a:noFill/>
          <a:ln>
            <a:noFill/>
          </a:ln>
        </p:spPr>
        <p:txBody>
          <a:bodyPr spcFirstLastPara="1" wrap="square" lIns="34200" tIns="34200" rIns="34200" bIns="34200" anchor="ctr" anchorCtr="0">
            <a:noAutofit/>
          </a:bodyPr>
          <a:lstStyle/>
          <a:p>
            <a:pPr marL="0" marR="0" lvl="0" indent="0" algn="ctr" defTabSz="609630" rtl="0" eaLnBrk="1" fontAlgn="auto" latinLnBrk="0" hangingPunct="1">
              <a:lnSpc>
                <a:spcPct val="80000"/>
              </a:lnSpc>
              <a:spcBef>
                <a:spcPts val="0"/>
              </a:spcBef>
              <a:spcAft>
                <a:spcPts val="0"/>
              </a:spcAft>
              <a:buClr>
                <a:srgbClr val="000000"/>
              </a:buClr>
              <a:buSzTx/>
              <a:buFontTx/>
              <a:buNone/>
              <a:tabLst/>
              <a:defRPr/>
            </a:pPr>
            <a:r>
              <a:rPr kumimoji="0" lang="en" sz="933" b="0" i="0" u="none" strike="noStrike" kern="0" cap="none" spc="0" normalizeH="0" baseline="0" noProof="0">
                <a:ln>
                  <a:noFill/>
                </a:ln>
                <a:solidFill>
                  <a:srgbClr val="FCFCF8"/>
                </a:solidFill>
                <a:effectLst/>
                <a:uLnTx/>
                <a:uFillTx/>
                <a:latin typeface="Inter"/>
                <a:ea typeface="Inter"/>
                <a:cs typeface="Inter"/>
                <a:sym typeface="Inter"/>
              </a:rPr>
              <a:t>Languages supported</a:t>
            </a:r>
            <a:endParaRPr kumimoji="0" sz="933" b="0" i="0" u="none" strike="noStrike" kern="0" cap="none" spc="0" normalizeH="0" baseline="0" noProof="0">
              <a:ln>
                <a:noFill/>
              </a:ln>
              <a:solidFill>
                <a:srgbClr val="FCFCF8"/>
              </a:solidFill>
              <a:effectLst/>
              <a:uLnTx/>
              <a:uFillTx/>
              <a:latin typeface="Inter"/>
              <a:ea typeface="Inter"/>
              <a:cs typeface="Inter"/>
              <a:sym typeface="Inter"/>
            </a:endParaRPr>
          </a:p>
        </p:txBody>
      </p:sp>
      <p:pic>
        <p:nvPicPr>
          <p:cNvPr id="2484" name="Google Shape;2484;p319"/>
          <p:cNvPicPr preferRelativeResize="0"/>
          <p:nvPr/>
        </p:nvPicPr>
        <p:blipFill rotWithShape="1">
          <a:blip r:embed="rId6">
            <a:alphaModFix/>
          </a:blip>
          <a:srcRect t="5595" b="5603"/>
          <a:stretch/>
        </p:blipFill>
        <p:spPr>
          <a:xfrm rot="-389170">
            <a:off x="9707076" y="2386650"/>
            <a:ext cx="1674681" cy="1965000"/>
          </a:xfrm>
          <a:prstGeom prst="rect">
            <a:avLst/>
          </a:prstGeom>
          <a:noFill/>
          <a:ln>
            <a:noFill/>
          </a:ln>
        </p:spPr>
      </p:pic>
      <p:cxnSp>
        <p:nvCxnSpPr>
          <p:cNvPr id="2485" name="Google Shape;2485;p319"/>
          <p:cNvCxnSpPr/>
          <p:nvPr/>
        </p:nvCxnSpPr>
        <p:spPr>
          <a:xfrm>
            <a:off x="3346871" y="2764917"/>
            <a:ext cx="0" cy="2996800"/>
          </a:xfrm>
          <a:prstGeom prst="straightConnector1">
            <a:avLst/>
          </a:prstGeom>
          <a:noFill/>
          <a:ln w="28600" cap="flat" cmpd="sng">
            <a:solidFill>
              <a:schemeClr val="lt2"/>
            </a:solidFill>
            <a:prstDash val="solid"/>
            <a:round/>
            <a:headEnd type="none" w="med" len="med"/>
            <a:tailEnd type="none" w="med" len="med"/>
          </a:ln>
        </p:spPr>
      </p:cxnSp>
      <p:sp>
        <p:nvSpPr>
          <p:cNvPr id="2486" name="Google Shape;2486;p319"/>
          <p:cNvSpPr txBox="1"/>
          <p:nvPr/>
        </p:nvSpPr>
        <p:spPr>
          <a:xfrm>
            <a:off x="7545865" y="5143841"/>
            <a:ext cx="1381600" cy="364800"/>
          </a:xfrm>
          <a:prstGeom prst="rect">
            <a:avLst/>
          </a:prstGeom>
          <a:noFill/>
          <a:ln>
            <a:noFill/>
          </a:ln>
        </p:spPr>
        <p:txBody>
          <a:bodyPr spcFirstLastPara="1" wrap="square" lIns="37133" tIns="37133" rIns="37133" bIns="37133" anchor="t"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800" b="0" i="0" u="none" strike="noStrike" kern="0" cap="none" spc="0" normalizeH="0" baseline="0" noProof="0">
                <a:ln>
                  <a:noFill/>
                </a:ln>
                <a:solidFill>
                  <a:srgbClr val="FCFCF8"/>
                </a:solidFill>
                <a:effectLst/>
                <a:uLnTx/>
                <a:uFillTx/>
                <a:latin typeface="Inter"/>
                <a:ea typeface="Inter"/>
                <a:cs typeface="Inter"/>
                <a:sym typeface="Inter"/>
              </a:rPr>
              <a:t>AI-Matched candidates hired &amp; rated best-fit</a:t>
            </a:r>
            <a:endParaRPr kumimoji="0" sz="800" b="0" i="0" u="none" strike="noStrike" kern="0" cap="none" spc="0" normalizeH="0" baseline="0" noProof="0">
              <a:ln>
                <a:noFill/>
              </a:ln>
              <a:solidFill>
                <a:srgbClr val="FCFCF8"/>
              </a:solidFill>
              <a:effectLst/>
              <a:uLnTx/>
              <a:uFillTx/>
              <a:latin typeface="Inter"/>
              <a:ea typeface="Inter"/>
              <a:cs typeface="Inter"/>
              <a:sym typeface="Inter"/>
            </a:endParaRPr>
          </a:p>
        </p:txBody>
      </p:sp>
      <p:sp>
        <p:nvSpPr>
          <p:cNvPr id="2487" name="Google Shape;2487;p319"/>
          <p:cNvSpPr txBox="1"/>
          <p:nvPr/>
        </p:nvSpPr>
        <p:spPr>
          <a:xfrm>
            <a:off x="9587100" y="4824891"/>
            <a:ext cx="2546000" cy="768800"/>
          </a:xfrm>
          <a:prstGeom prst="rect">
            <a:avLst/>
          </a:prstGeom>
          <a:noFill/>
          <a:ln>
            <a:noFill/>
          </a:ln>
        </p:spPr>
        <p:txBody>
          <a:bodyPr spcFirstLastPara="1" wrap="square" lIns="60967" tIns="60967" rIns="60967" bIns="609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1467" b="0" i="0" u="none" strike="noStrike" kern="0" cap="none" spc="0" normalizeH="0" baseline="0" noProof="0">
                <a:ln>
                  <a:noFill/>
                </a:ln>
                <a:solidFill>
                  <a:srgbClr val="37B971"/>
                </a:solidFill>
                <a:effectLst/>
                <a:uLnTx/>
                <a:uFillTx/>
                <a:latin typeface="Montserrat SemiBold"/>
                <a:ea typeface="Montserrat SemiBold"/>
                <a:cs typeface="Montserrat SemiBold"/>
                <a:sym typeface="Montserrat SemiBold"/>
              </a:rPr>
              <a:t>100+</a:t>
            </a:r>
            <a:r>
              <a:rPr kumimoji="0" lang="en" sz="1467" b="0" i="0" u="none" strike="noStrike" kern="0" cap="none" spc="0" normalizeH="0" baseline="0" noProof="0">
                <a:ln>
                  <a:noFill/>
                </a:ln>
                <a:solidFill>
                  <a:srgbClr val="11314A"/>
                </a:solidFill>
                <a:effectLst/>
                <a:uLnTx/>
                <a:uFillTx/>
                <a:latin typeface="Montserrat SemiBold"/>
                <a:ea typeface="Montserrat SemiBold"/>
                <a:cs typeface="Montserrat SemiBold"/>
                <a:sym typeface="Montserrat SemiBold"/>
              </a:rPr>
              <a:t> Countries</a:t>
            </a:r>
            <a:endParaRPr kumimoji="0" sz="1467" b="0" i="0" u="none" strike="noStrike" kern="0" cap="none" spc="0" normalizeH="0" baseline="0" noProof="0">
              <a:ln>
                <a:noFill/>
              </a:ln>
              <a:solidFill>
                <a:srgbClr val="11314A"/>
              </a:solidFill>
              <a:effectLst/>
              <a:uLnTx/>
              <a:uFillTx/>
              <a:latin typeface="Montserrat SemiBold"/>
              <a:ea typeface="Montserrat SemiBold"/>
              <a:cs typeface="Montserrat SemiBold"/>
              <a:sym typeface="Montserrat SemiBold"/>
            </a:endParaRPr>
          </a:p>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1467" b="0" i="0" u="none" strike="noStrike" kern="0" cap="none" spc="0" normalizeH="0" baseline="0" noProof="0">
                <a:ln>
                  <a:noFill/>
                </a:ln>
                <a:solidFill>
                  <a:srgbClr val="37B971"/>
                </a:solidFill>
                <a:effectLst/>
                <a:uLnTx/>
                <a:uFillTx/>
                <a:latin typeface="Montserrat SemiBold"/>
                <a:ea typeface="Montserrat SemiBold"/>
                <a:cs typeface="Montserrat SemiBold"/>
                <a:sym typeface="Montserrat SemiBold"/>
              </a:rPr>
              <a:t>41 </a:t>
            </a:r>
            <a:r>
              <a:rPr kumimoji="0" lang="en" sz="1467" b="0" i="0" u="none" strike="noStrike" kern="0" cap="none" spc="0" normalizeH="0" baseline="0" noProof="0">
                <a:ln>
                  <a:noFill/>
                </a:ln>
                <a:solidFill>
                  <a:srgbClr val="11314A"/>
                </a:solidFill>
                <a:effectLst/>
                <a:uLnTx/>
                <a:uFillTx/>
                <a:latin typeface="Montserrat SemiBold"/>
                <a:ea typeface="Montserrat SemiBold"/>
                <a:cs typeface="Montserrat SemiBold"/>
                <a:sym typeface="Montserrat SemiBold"/>
              </a:rPr>
              <a:t>Languages</a:t>
            </a:r>
            <a:endParaRPr kumimoji="0" sz="1467" b="0" i="0" u="none" strike="noStrike" kern="0" cap="none" spc="0" normalizeH="0" baseline="0" noProof="0">
              <a:ln>
                <a:noFill/>
              </a:ln>
              <a:solidFill>
                <a:srgbClr val="11314A"/>
              </a:solidFill>
              <a:effectLst/>
              <a:uLnTx/>
              <a:uFillTx/>
              <a:latin typeface="Montserrat SemiBold"/>
              <a:ea typeface="Montserrat SemiBold"/>
              <a:cs typeface="Montserrat SemiBold"/>
              <a:sym typeface="Montserrat SemiBold"/>
            </a:endParaRPr>
          </a:p>
        </p:txBody>
      </p:sp>
      <p:sp>
        <p:nvSpPr>
          <p:cNvPr id="2488" name="Google Shape;2488;p319"/>
          <p:cNvSpPr txBox="1"/>
          <p:nvPr/>
        </p:nvSpPr>
        <p:spPr>
          <a:xfrm>
            <a:off x="7718131" y="4741461"/>
            <a:ext cx="969200" cy="336000"/>
          </a:xfrm>
          <a:prstGeom prst="rect">
            <a:avLst/>
          </a:prstGeom>
          <a:noFill/>
          <a:ln>
            <a:noFill/>
          </a:ln>
        </p:spPr>
        <p:txBody>
          <a:bodyPr spcFirstLastPara="1" wrap="square" lIns="37133" tIns="37133" rIns="37133" bIns="37133"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4BD675"/>
                </a:solidFill>
                <a:effectLst/>
                <a:uLnTx/>
                <a:uFillTx/>
                <a:latin typeface="Montserrat"/>
                <a:ea typeface="Montserrat"/>
                <a:cs typeface="Montserrat"/>
                <a:sym typeface="Montserrat"/>
              </a:rPr>
              <a:t>80%</a:t>
            </a:r>
            <a:endParaRPr kumimoji="0" sz="2400" b="1" i="0" u="none" strike="noStrike" kern="0" cap="none" spc="0" normalizeH="0" baseline="0" noProof="0">
              <a:ln>
                <a:noFill/>
              </a:ln>
              <a:solidFill>
                <a:srgbClr val="4BD675"/>
              </a:solidFill>
              <a:effectLst/>
              <a:uLnTx/>
              <a:uFillTx/>
              <a:latin typeface="Montserrat"/>
              <a:ea typeface="Montserrat"/>
              <a:cs typeface="Montserrat"/>
              <a:sym typeface="Montserrat"/>
            </a:endParaRPr>
          </a:p>
        </p:txBody>
      </p:sp>
      <p:pic>
        <p:nvPicPr>
          <p:cNvPr id="2489" name="Google Shape;2489;p319" title="Earth Europe Icon from Photopea.png"/>
          <p:cNvPicPr preferRelativeResize="0"/>
          <p:nvPr/>
        </p:nvPicPr>
        <p:blipFill>
          <a:blip r:embed="rId7">
            <a:alphaModFix/>
          </a:blip>
          <a:stretch>
            <a:fillRect/>
          </a:stretch>
        </p:blipFill>
        <p:spPr>
          <a:xfrm>
            <a:off x="11164133" y="3539815"/>
            <a:ext cx="470464" cy="470464"/>
          </a:xfrm>
          <a:prstGeom prst="rect">
            <a:avLst/>
          </a:prstGeom>
          <a:noFill/>
          <a:ln>
            <a:noFill/>
          </a:ln>
        </p:spPr>
      </p:pic>
      <p:sp>
        <p:nvSpPr>
          <p:cNvPr id="2490" name="Google Shape;2490;p319"/>
          <p:cNvSpPr txBox="1"/>
          <p:nvPr/>
        </p:nvSpPr>
        <p:spPr>
          <a:xfrm>
            <a:off x="9587100" y="4304755"/>
            <a:ext cx="2546000" cy="641600"/>
          </a:xfrm>
          <a:prstGeom prst="rect">
            <a:avLst/>
          </a:prstGeom>
          <a:noFill/>
          <a:ln>
            <a:noFill/>
          </a:ln>
        </p:spPr>
        <p:txBody>
          <a:bodyPr spcFirstLastPara="1" wrap="square" lIns="60967" tIns="60967" rIns="60967" bIns="609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2000" b="0" i="0" u="none" strike="noStrike" kern="0" cap="none" spc="0" normalizeH="0" baseline="0" noProof="0">
                <a:ln>
                  <a:noFill/>
                </a:ln>
                <a:solidFill>
                  <a:srgbClr val="11314A"/>
                </a:solidFill>
                <a:effectLst/>
                <a:uLnTx/>
                <a:uFillTx/>
                <a:latin typeface="Montserrat SemiBold"/>
                <a:ea typeface="Montserrat SemiBold"/>
                <a:cs typeface="Montserrat SemiBold"/>
                <a:sym typeface="Montserrat SemiBold"/>
              </a:rPr>
              <a:t>Deployed at </a:t>
            </a:r>
            <a:r>
              <a:rPr kumimoji="0" lang="en" sz="2000" b="0" i="1" u="none" strike="noStrike" kern="0" cap="none" spc="0" normalizeH="0" baseline="0" noProof="0">
                <a:ln>
                  <a:noFill/>
                </a:ln>
                <a:solidFill>
                  <a:srgbClr val="37B971"/>
                </a:solidFill>
                <a:effectLst/>
                <a:uLnTx/>
                <a:uFillTx/>
                <a:latin typeface="Montserrat SemiBold"/>
                <a:ea typeface="Montserrat SemiBold"/>
                <a:cs typeface="Montserrat SemiBold"/>
                <a:sym typeface="Montserrat SemiBold"/>
              </a:rPr>
              <a:t>Scale</a:t>
            </a:r>
            <a:endParaRPr kumimoji="0" sz="2000" b="0" i="1" u="none" strike="noStrike" kern="0" cap="none" spc="0" normalizeH="0" baseline="0" noProof="0">
              <a:ln>
                <a:noFill/>
              </a:ln>
              <a:solidFill>
                <a:srgbClr val="37B971"/>
              </a:solidFill>
              <a:effectLst/>
              <a:uLnTx/>
              <a:uFillTx/>
              <a:latin typeface="Montserrat SemiBold"/>
              <a:ea typeface="Montserrat SemiBold"/>
              <a:cs typeface="Montserrat SemiBold"/>
              <a:sym typeface="Montserrat SemiBold"/>
            </a:endParaRPr>
          </a:p>
        </p:txBody>
      </p:sp>
      <p:pic>
        <p:nvPicPr>
          <p:cNvPr id="2491" name="Google Shape;2491;p319" descr="preencoded.png"/>
          <p:cNvPicPr preferRelativeResize="0"/>
          <p:nvPr/>
        </p:nvPicPr>
        <p:blipFill rotWithShape="1">
          <a:blip r:embed="rId8">
            <a:alphaModFix/>
          </a:blip>
          <a:srcRect/>
          <a:stretch/>
        </p:blipFill>
        <p:spPr>
          <a:xfrm>
            <a:off x="9874721" y="5017699"/>
            <a:ext cx="176067" cy="176067"/>
          </a:xfrm>
          <a:prstGeom prst="rect">
            <a:avLst/>
          </a:prstGeom>
          <a:noFill/>
          <a:ln>
            <a:noFill/>
          </a:ln>
        </p:spPr>
      </p:pic>
      <p:pic>
        <p:nvPicPr>
          <p:cNvPr id="2492" name="Google Shape;2492;p319" descr="preencoded.png"/>
          <p:cNvPicPr preferRelativeResize="0"/>
          <p:nvPr/>
        </p:nvPicPr>
        <p:blipFill rotWithShape="1">
          <a:blip r:embed="rId8">
            <a:alphaModFix/>
          </a:blip>
          <a:srcRect/>
          <a:stretch/>
        </p:blipFill>
        <p:spPr>
          <a:xfrm>
            <a:off x="9874721" y="5245073"/>
            <a:ext cx="176067" cy="176067"/>
          </a:xfrm>
          <a:prstGeom prst="rect">
            <a:avLst/>
          </a:prstGeom>
          <a:noFill/>
          <a:ln>
            <a:noFill/>
          </a:ln>
        </p:spPr>
      </p:pic>
      <p:sp>
        <p:nvSpPr>
          <p:cNvPr id="2493" name="Google Shape;2493;p319"/>
          <p:cNvSpPr txBox="1"/>
          <p:nvPr/>
        </p:nvSpPr>
        <p:spPr>
          <a:xfrm>
            <a:off x="4051957" y="3580783"/>
            <a:ext cx="1296400" cy="309600"/>
          </a:xfrm>
          <a:prstGeom prst="rect">
            <a:avLst/>
          </a:prstGeom>
          <a:noFill/>
          <a:ln>
            <a:noFill/>
          </a:ln>
        </p:spPr>
        <p:txBody>
          <a:bodyPr spcFirstLastPara="1" wrap="square" lIns="34200" tIns="34200" rIns="34200" bIns="34200" anchor="ctr" anchorCtr="0">
            <a:noAutofit/>
          </a:bodyPr>
          <a:lstStyle/>
          <a:p>
            <a:pPr marL="0" marR="0" lvl="0" indent="0" algn="ctr" defTabSz="609630" rtl="0" eaLnBrk="1" fontAlgn="auto" latinLnBrk="0" hangingPunct="1">
              <a:lnSpc>
                <a:spcPct val="80000"/>
              </a:lnSpc>
              <a:spcBef>
                <a:spcPts val="0"/>
              </a:spcBef>
              <a:spcAft>
                <a:spcPts val="0"/>
              </a:spcAft>
              <a:buClr>
                <a:srgbClr val="000000"/>
              </a:buClr>
              <a:buSzTx/>
              <a:buFontTx/>
              <a:buNone/>
              <a:tabLst/>
              <a:defRPr/>
            </a:pPr>
            <a:r>
              <a:rPr kumimoji="0" lang="en" sz="933" b="0" i="0" u="none" strike="noStrike" kern="0" cap="none" spc="0" normalizeH="0" baseline="0" noProof="0">
                <a:ln>
                  <a:noFill/>
                </a:ln>
                <a:solidFill>
                  <a:srgbClr val="FCFCF8"/>
                </a:solidFill>
                <a:effectLst/>
                <a:uLnTx/>
                <a:uFillTx/>
                <a:latin typeface="Inter"/>
                <a:ea typeface="Inter"/>
                <a:cs typeface="Inter"/>
                <a:sym typeface="Inter"/>
              </a:rPr>
              <a:t>Candidate conversion</a:t>
            </a:r>
            <a:endParaRPr kumimoji="0" sz="933" b="0" i="0" u="none" strike="noStrike" kern="0" cap="none" spc="0" normalizeH="0" baseline="0" noProof="0">
              <a:ln>
                <a:noFill/>
              </a:ln>
              <a:solidFill>
                <a:srgbClr val="FCFCF8"/>
              </a:solidFill>
              <a:effectLst/>
              <a:uLnTx/>
              <a:uFillTx/>
              <a:latin typeface="Inter"/>
              <a:ea typeface="Inter"/>
              <a:cs typeface="Inter"/>
              <a:sym typeface="Inter"/>
            </a:endParaRPr>
          </a:p>
        </p:txBody>
      </p:sp>
      <p:sp>
        <p:nvSpPr>
          <p:cNvPr id="2494" name="Google Shape;2494;p319"/>
          <p:cNvSpPr txBox="1"/>
          <p:nvPr/>
        </p:nvSpPr>
        <p:spPr>
          <a:xfrm>
            <a:off x="4058049" y="3202033"/>
            <a:ext cx="1181200" cy="309600"/>
          </a:xfrm>
          <a:prstGeom prst="rect">
            <a:avLst/>
          </a:prstGeom>
          <a:noFill/>
          <a:ln>
            <a:noFill/>
          </a:ln>
        </p:spPr>
        <p:txBody>
          <a:bodyPr spcFirstLastPara="1" wrap="square" lIns="34200" tIns="34200" rIns="34200" bIns="3420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2267" b="1" i="0" u="none" strike="noStrike" kern="0" cap="none" spc="0" normalizeH="0" baseline="0" noProof="0">
                <a:ln>
                  <a:noFill/>
                </a:ln>
                <a:solidFill>
                  <a:srgbClr val="4BD675"/>
                </a:solidFill>
                <a:effectLst/>
                <a:uLnTx/>
                <a:uFillTx/>
                <a:latin typeface="Montserrat"/>
                <a:ea typeface="Montserrat"/>
                <a:cs typeface="Montserrat"/>
                <a:sym typeface="Montserrat"/>
              </a:rPr>
              <a:t>2x</a:t>
            </a:r>
            <a:endParaRPr kumimoji="0" sz="2267" b="1" i="0" u="none" strike="noStrike" kern="0" cap="none" spc="0" normalizeH="0" baseline="0" noProof="0">
              <a:ln>
                <a:noFill/>
              </a:ln>
              <a:solidFill>
                <a:srgbClr val="4BD675"/>
              </a:solidFill>
              <a:effectLst/>
              <a:uLnTx/>
              <a:uFillTx/>
              <a:latin typeface="Montserrat"/>
              <a:ea typeface="Montserrat"/>
              <a:cs typeface="Montserrat"/>
              <a:sym typeface="Montserrat"/>
            </a:endParaRPr>
          </a:p>
        </p:txBody>
      </p:sp>
      <p:sp>
        <p:nvSpPr>
          <p:cNvPr id="2495" name="Google Shape;2495;p319"/>
          <p:cNvSpPr txBox="1"/>
          <p:nvPr/>
        </p:nvSpPr>
        <p:spPr>
          <a:xfrm>
            <a:off x="5860740" y="3593497"/>
            <a:ext cx="1237600" cy="336000"/>
          </a:xfrm>
          <a:prstGeom prst="rect">
            <a:avLst/>
          </a:prstGeom>
          <a:noFill/>
          <a:ln>
            <a:noFill/>
          </a:ln>
        </p:spPr>
        <p:txBody>
          <a:bodyPr spcFirstLastPara="1" wrap="square" lIns="37133" tIns="37133" rIns="37133" bIns="37133" anchor="t"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933" b="0" i="0" u="none" strike="noStrike" kern="0" cap="none" spc="0" normalizeH="0" baseline="0" noProof="0">
                <a:ln>
                  <a:noFill/>
                </a:ln>
                <a:solidFill>
                  <a:srgbClr val="FCFCF8"/>
                </a:solidFill>
                <a:effectLst/>
                <a:uLnTx/>
                <a:uFillTx/>
                <a:latin typeface="Inter"/>
                <a:ea typeface="Inter"/>
                <a:cs typeface="Inter"/>
                <a:sym typeface="Inter"/>
              </a:rPr>
              <a:t>Faster </a:t>
            </a:r>
            <a:endParaRPr kumimoji="0" sz="933" b="0" i="0" u="none" strike="noStrike" kern="0" cap="none" spc="0" normalizeH="0" baseline="0" noProof="0">
              <a:ln>
                <a:noFill/>
              </a:ln>
              <a:solidFill>
                <a:srgbClr val="FCFCF8"/>
              </a:solidFill>
              <a:effectLst/>
              <a:uLnTx/>
              <a:uFillTx/>
              <a:latin typeface="Inter"/>
              <a:ea typeface="Inter"/>
              <a:cs typeface="Inter"/>
              <a:sym typeface="Inter"/>
            </a:endParaRPr>
          </a:p>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933" b="0" i="0" u="none" strike="noStrike" kern="0" cap="none" spc="0" normalizeH="0" baseline="0" noProof="0">
                <a:ln>
                  <a:noFill/>
                </a:ln>
                <a:solidFill>
                  <a:srgbClr val="FCFCF8"/>
                </a:solidFill>
                <a:effectLst/>
                <a:uLnTx/>
                <a:uFillTx/>
                <a:latin typeface="Inter"/>
                <a:ea typeface="Inter"/>
                <a:cs typeface="Inter"/>
                <a:sym typeface="Inter"/>
              </a:rPr>
              <a:t>time-to-hire</a:t>
            </a:r>
            <a:endParaRPr kumimoji="0" sz="933" b="0" i="0" u="none" strike="noStrike" kern="0" cap="none" spc="0" normalizeH="0" baseline="0" noProof="0">
              <a:ln>
                <a:noFill/>
              </a:ln>
              <a:solidFill>
                <a:srgbClr val="FCFCF8"/>
              </a:solidFill>
              <a:effectLst/>
              <a:uLnTx/>
              <a:uFillTx/>
              <a:latin typeface="Inter"/>
              <a:ea typeface="Inter"/>
              <a:cs typeface="Inter"/>
              <a:sym typeface="Inter"/>
            </a:endParaRPr>
          </a:p>
        </p:txBody>
      </p:sp>
      <p:sp>
        <p:nvSpPr>
          <p:cNvPr id="2496" name="Google Shape;2496;p319"/>
          <p:cNvSpPr txBox="1"/>
          <p:nvPr/>
        </p:nvSpPr>
        <p:spPr>
          <a:xfrm>
            <a:off x="5835911" y="3176025"/>
            <a:ext cx="1169200" cy="364800"/>
          </a:xfrm>
          <a:prstGeom prst="rect">
            <a:avLst/>
          </a:prstGeom>
          <a:noFill/>
          <a:ln>
            <a:noFill/>
          </a:ln>
        </p:spPr>
        <p:txBody>
          <a:bodyPr spcFirstLastPara="1" wrap="square" lIns="37133" tIns="37133" rIns="37133" bIns="37133"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4BD675"/>
                </a:solidFill>
                <a:effectLst/>
                <a:uLnTx/>
                <a:uFillTx/>
                <a:latin typeface="Montserrat"/>
                <a:ea typeface="Montserrat"/>
                <a:cs typeface="Montserrat"/>
                <a:sym typeface="Montserrat"/>
              </a:rPr>
              <a:t>+60%</a:t>
            </a:r>
            <a:endParaRPr kumimoji="0" sz="2400" b="1" i="0" u="none" strike="noStrike" kern="0" cap="none" spc="0" normalizeH="0" baseline="0" noProof="0">
              <a:ln>
                <a:noFill/>
              </a:ln>
              <a:solidFill>
                <a:srgbClr val="4BD675"/>
              </a:solidFill>
              <a:effectLst/>
              <a:uLnTx/>
              <a:uFillTx/>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F2333"/>
        </a:solidFill>
        <a:effectLst/>
      </p:bgPr>
    </p:bg>
    <p:spTree>
      <p:nvGrpSpPr>
        <p:cNvPr id="1" name="Shape 2500"/>
        <p:cNvGrpSpPr/>
        <p:nvPr/>
      </p:nvGrpSpPr>
      <p:grpSpPr>
        <a:xfrm>
          <a:off x="0" y="0"/>
          <a:ext cx="0" cy="0"/>
          <a:chOff x="0" y="0"/>
          <a:chExt cx="0" cy="0"/>
        </a:xfrm>
      </p:grpSpPr>
      <p:pic>
        <p:nvPicPr>
          <p:cNvPr id="2501" name="Google Shape;2501;p320"/>
          <p:cNvPicPr preferRelativeResize="0"/>
          <p:nvPr/>
        </p:nvPicPr>
        <p:blipFill rotWithShape="1">
          <a:blip r:embed="rId3">
            <a:alphaModFix/>
          </a:blip>
          <a:srcRect l="13762" t="48458" r="32627" b="6381"/>
          <a:stretch/>
        </p:blipFill>
        <p:spPr>
          <a:xfrm rot="10800000">
            <a:off x="-1012101" y="-146534"/>
            <a:ext cx="6447700" cy="1465383"/>
          </a:xfrm>
          <a:prstGeom prst="rect">
            <a:avLst/>
          </a:prstGeom>
          <a:noFill/>
          <a:ln>
            <a:noFill/>
          </a:ln>
        </p:spPr>
      </p:pic>
      <p:sp>
        <p:nvSpPr>
          <p:cNvPr id="2502" name="Google Shape;2502;p320"/>
          <p:cNvSpPr/>
          <p:nvPr/>
        </p:nvSpPr>
        <p:spPr>
          <a:xfrm rot="10800000">
            <a:off x="1367400" y="1135867"/>
            <a:ext cx="9457200" cy="3498000"/>
          </a:xfrm>
          <a:prstGeom prst="roundRect">
            <a:avLst>
              <a:gd name="adj" fmla="val 8342"/>
            </a:avLst>
          </a:prstGeom>
          <a:solidFill>
            <a:srgbClr val="FFFFFF"/>
          </a:solidFill>
          <a:ln w="38100" cap="flat" cmpd="sng">
            <a:solidFill>
              <a:srgbClr val="8EE8AA"/>
            </a:solidFill>
            <a:prstDash val="solid"/>
            <a:round/>
            <a:headEnd type="none" w="sm" len="sm"/>
            <a:tailEnd type="none" w="sm" len="sm"/>
          </a:ln>
          <a:effectLst>
            <a:outerShdw blurRad="428626" dist="190500" dir="5400000" algn="bl" rotWithShape="0">
              <a:schemeClr val="accent4">
                <a:alpha val="20000"/>
              </a:schemeClr>
            </a:outerShdw>
          </a:effectLst>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03" name="Google Shape;2503;p320"/>
          <p:cNvSpPr/>
          <p:nvPr/>
        </p:nvSpPr>
        <p:spPr>
          <a:xfrm>
            <a:off x="1694017" y="1401500"/>
            <a:ext cx="4277600" cy="2619200"/>
          </a:xfrm>
          <a:prstGeom prst="roundRect">
            <a:avLst>
              <a:gd name="adj" fmla="val 10176"/>
            </a:avLst>
          </a:prstGeom>
          <a:solidFill>
            <a:schemeClr val="accent3"/>
          </a:solidFill>
          <a:ln>
            <a:noFill/>
          </a:ln>
        </p:spPr>
        <p:txBody>
          <a:bodyPr spcFirstLastPara="1" wrap="square" lIns="121900" tIns="121900" rIns="121900" bIns="12190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504" name="Google Shape;2504;p320"/>
          <p:cNvSpPr/>
          <p:nvPr/>
        </p:nvSpPr>
        <p:spPr>
          <a:xfrm>
            <a:off x="6271100" y="1440417"/>
            <a:ext cx="4277600" cy="2619200"/>
          </a:xfrm>
          <a:prstGeom prst="roundRect">
            <a:avLst>
              <a:gd name="adj" fmla="val 10176"/>
            </a:avLst>
          </a:prstGeom>
          <a:solidFill>
            <a:srgbClr val="002948"/>
          </a:solidFill>
          <a:ln>
            <a:noFill/>
          </a:ln>
        </p:spPr>
        <p:txBody>
          <a:bodyPr spcFirstLastPara="1" wrap="square" lIns="121900" tIns="121900" rIns="121900" bIns="12190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505" name="Google Shape;2505;p320"/>
          <p:cNvSpPr txBox="1"/>
          <p:nvPr/>
        </p:nvSpPr>
        <p:spPr>
          <a:xfrm>
            <a:off x="6537600" y="1510865"/>
            <a:ext cx="3744800" cy="779725"/>
          </a:xfrm>
          <a:prstGeom prst="rect">
            <a:avLst/>
          </a:prstGeom>
          <a:noFill/>
          <a:ln>
            <a:noFill/>
          </a:ln>
        </p:spPr>
        <p:txBody>
          <a:bodyPr spcFirstLastPara="1" wrap="square" lIns="121900" tIns="121900" rIns="121900" bIns="121900" anchor="t" anchorCtr="0">
            <a:sp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1867" b="1" i="1" u="none" strike="noStrike" kern="0" cap="none" spc="0" normalizeH="0" baseline="0" noProof="0">
                <a:ln>
                  <a:noFill/>
                </a:ln>
                <a:solidFill>
                  <a:srgbClr val="FCFCF8"/>
                </a:solidFill>
                <a:effectLst/>
                <a:uLnTx/>
                <a:uFillTx/>
                <a:latin typeface="Montserrat"/>
                <a:ea typeface="Montserrat"/>
                <a:cs typeface="Montserrat"/>
                <a:sym typeface="Montserrat"/>
              </a:rPr>
              <a:t>SmartRecruiters Winston</a:t>
            </a:r>
            <a:br>
              <a:rPr kumimoji="0" lang="en" sz="1867" b="1" i="1" u="none" strike="noStrike" kern="0" cap="none" spc="0" normalizeH="0" baseline="0" noProof="0">
                <a:ln>
                  <a:noFill/>
                </a:ln>
                <a:solidFill>
                  <a:srgbClr val="FCFCF8"/>
                </a:solidFill>
                <a:effectLst/>
                <a:uLnTx/>
                <a:uFillTx/>
                <a:latin typeface="Montserrat"/>
                <a:ea typeface="Montserrat"/>
                <a:cs typeface="Montserrat"/>
                <a:sym typeface="Montserrat"/>
              </a:rPr>
            </a:br>
            <a:r>
              <a:rPr kumimoji="0" lang="en" sz="1600" b="0" i="1" u="none" strike="noStrike" kern="0" cap="none" spc="0" normalizeH="0" baseline="0" noProof="0">
                <a:ln>
                  <a:noFill/>
                </a:ln>
                <a:solidFill>
                  <a:srgbClr val="FCFCF8"/>
                </a:solidFill>
                <a:effectLst/>
                <a:uLnTx/>
                <a:uFillTx/>
                <a:latin typeface="Montserrat"/>
                <a:ea typeface="Montserrat"/>
                <a:cs typeface="Montserrat"/>
                <a:sym typeface="Montserrat"/>
              </a:rPr>
              <a:t>for SAP SuccessFactors </a:t>
            </a:r>
            <a:endParaRPr kumimoji="0" sz="1600" b="0" i="1" u="none" strike="noStrike" kern="0" cap="none" spc="0" normalizeH="0" baseline="0" noProof="0">
              <a:ln>
                <a:noFill/>
              </a:ln>
              <a:solidFill>
                <a:srgbClr val="FCFCF8"/>
              </a:solidFill>
              <a:effectLst/>
              <a:uLnTx/>
              <a:uFillTx/>
              <a:latin typeface="Montserrat"/>
              <a:ea typeface="Montserrat"/>
              <a:cs typeface="Montserrat"/>
              <a:sym typeface="Montserrat"/>
            </a:endParaRPr>
          </a:p>
        </p:txBody>
      </p:sp>
      <p:sp>
        <p:nvSpPr>
          <p:cNvPr id="2506" name="Google Shape;2506;p320"/>
          <p:cNvSpPr txBox="1"/>
          <p:nvPr/>
        </p:nvSpPr>
        <p:spPr>
          <a:xfrm>
            <a:off x="1953632" y="1510865"/>
            <a:ext cx="3682400" cy="779725"/>
          </a:xfrm>
          <a:prstGeom prst="rect">
            <a:avLst/>
          </a:prstGeom>
          <a:noFill/>
          <a:ln>
            <a:noFill/>
          </a:ln>
        </p:spPr>
        <p:txBody>
          <a:bodyPr spcFirstLastPara="1" wrap="square" lIns="121900" tIns="121900" rIns="121900" bIns="121900" anchor="t" anchorCtr="0">
            <a:sp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1867" b="1" i="1" u="none" strike="noStrike" kern="0" cap="none" spc="0" normalizeH="0" baseline="0" noProof="0">
                <a:ln>
                  <a:noFill/>
                </a:ln>
                <a:solidFill>
                  <a:srgbClr val="D1FAE0"/>
                </a:solidFill>
                <a:effectLst/>
                <a:uLnTx/>
                <a:uFillTx/>
                <a:latin typeface="Montserrat"/>
                <a:ea typeface="Montserrat"/>
                <a:cs typeface="Montserrat"/>
                <a:sym typeface="Montserrat"/>
              </a:rPr>
              <a:t>SmartRecruiters</a:t>
            </a:r>
            <a:br>
              <a:rPr kumimoji="0" lang="en" sz="1867" b="1" i="1" u="none" strike="noStrike" kern="0" cap="none" spc="0" normalizeH="0" baseline="0" noProof="0">
                <a:ln>
                  <a:noFill/>
                </a:ln>
                <a:solidFill>
                  <a:srgbClr val="D1FAE0"/>
                </a:solidFill>
                <a:effectLst/>
                <a:uLnTx/>
                <a:uFillTx/>
                <a:latin typeface="Montserrat"/>
                <a:ea typeface="Montserrat"/>
                <a:cs typeface="Montserrat"/>
                <a:sym typeface="Montserrat"/>
              </a:rPr>
            </a:br>
            <a:r>
              <a:rPr kumimoji="0" lang="en" sz="1600" b="0" i="1" u="none" strike="noStrike" kern="0" cap="none" spc="0" normalizeH="0" baseline="0" noProof="0">
                <a:ln>
                  <a:noFill/>
                </a:ln>
                <a:solidFill>
                  <a:srgbClr val="D1FAE0"/>
                </a:solidFill>
                <a:effectLst/>
                <a:uLnTx/>
                <a:uFillTx/>
                <a:latin typeface="Montserrat"/>
                <a:ea typeface="Montserrat"/>
                <a:cs typeface="Montserrat"/>
                <a:sym typeface="Montserrat"/>
              </a:rPr>
              <a:t>for SAP SuccessFactors</a:t>
            </a:r>
            <a:endParaRPr kumimoji="0" sz="1600" b="0" i="0" u="none" strike="noStrike" kern="0" cap="none" spc="0" normalizeH="0" baseline="0" noProof="0">
              <a:ln>
                <a:noFill/>
              </a:ln>
              <a:solidFill>
                <a:srgbClr val="D1FAE0"/>
              </a:solidFill>
              <a:effectLst/>
              <a:uLnTx/>
              <a:uFillTx/>
              <a:latin typeface="Montserrat"/>
              <a:ea typeface="Montserrat"/>
              <a:cs typeface="Montserrat"/>
              <a:sym typeface="Montserrat"/>
            </a:endParaRPr>
          </a:p>
        </p:txBody>
      </p:sp>
      <p:sp>
        <p:nvSpPr>
          <p:cNvPr id="2507" name="Google Shape;2507;p320"/>
          <p:cNvSpPr/>
          <p:nvPr/>
        </p:nvSpPr>
        <p:spPr>
          <a:xfrm>
            <a:off x="3513632" y="2367035"/>
            <a:ext cx="853600" cy="367200"/>
          </a:xfrm>
          <a:prstGeom prst="roundRect">
            <a:avLst>
              <a:gd name="adj" fmla="val 16285"/>
            </a:avLst>
          </a:pr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D1FAE0"/>
                </a:solidFill>
                <a:effectLst/>
                <a:uLnTx/>
                <a:uFillTx/>
                <a:latin typeface="Inter SemiBold"/>
                <a:ea typeface="Inter SemiBold"/>
                <a:cs typeface="Inter SemiBold"/>
                <a:sym typeface="Inter SemiBold"/>
              </a:rPr>
              <a:t>CRM</a:t>
            </a:r>
            <a:endParaRPr kumimoji="0" sz="1200" b="0" i="0" u="none" strike="noStrike" kern="0" cap="none" spc="0" normalizeH="0" baseline="0" noProof="0">
              <a:ln>
                <a:noFill/>
              </a:ln>
              <a:solidFill>
                <a:srgbClr val="D1FAE0"/>
              </a:solidFill>
              <a:effectLst/>
              <a:uLnTx/>
              <a:uFillTx/>
              <a:latin typeface="Inter SemiBold"/>
              <a:ea typeface="Inter SemiBold"/>
              <a:cs typeface="Inter SemiBold"/>
              <a:sym typeface="Inter SemiBold"/>
            </a:endParaRPr>
          </a:p>
        </p:txBody>
      </p:sp>
      <p:sp>
        <p:nvSpPr>
          <p:cNvPr id="2508" name="Google Shape;2508;p320"/>
          <p:cNvSpPr/>
          <p:nvPr/>
        </p:nvSpPr>
        <p:spPr>
          <a:xfrm>
            <a:off x="4545265" y="2367035"/>
            <a:ext cx="901600" cy="367200"/>
          </a:xfrm>
          <a:prstGeom prst="roundRect">
            <a:avLst>
              <a:gd name="adj" fmla="val 16285"/>
            </a:avLst>
          </a:pr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D1FAE0"/>
                </a:solidFill>
                <a:effectLst/>
                <a:uLnTx/>
                <a:uFillTx/>
                <a:latin typeface="Inter SemiBold"/>
                <a:ea typeface="Inter SemiBold"/>
                <a:cs typeface="Inter SemiBold"/>
                <a:sym typeface="Inter SemiBold"/>
              </a:rPr>
              <a:t>ATS</a:t>
            </a:r>
            <a:endParaRPr kumimoji="0" sz="1200" b="0" i="0" u="none" strike="noStrike" kern="0" cap="none" spc="0" normalizeH="0" baseline="0" noProof="0">
              <a:ln>
                <a:noFill/>
              </a:ln>
              <a:solidFill>
                <a:srgbClr val="D1FAE0"/>
              </a:solidFill>
              <a:effectLst/>
              <a:uLnTx/>
              <a:uFillTx/>
              <a:latin typeface="Inter SemiBold"/>
              <a:ea typeface="Inter SemiBold"/>
              <a:cs typeface="Inter SemiBold"/>
              <a:sym typeface="Inter SemiBold"/>
            </a:endParaRPr>
          </a:p>
        </p:txBody>
      </p:sp>
      <p:sp>
        <p:nvSpPr>
          <p:cNvPr id="2509" name="Google Shape;2509;p320"/>
          <p:cNvSpPr/>
          <p:nvPr/>
        </p:nvSpPr>
        <p:spPr>
          <a:xfrm>
            <a:off x="2448432" y="2881852"/>
            <a:ext cx="1065200" cy="367200"/>
          </a:xfrm>
          <a:prstGeom prst="roundRect">
            <a:avLst>
              <a:gd name="adj" fmla="val 16285"/>
            </a:avLst>
          </a:pr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D1FAE0"/>
                </a:solidFill>
                <a:effectLst/>
                <a:uLnTx/>
                <a:uFillTx/>
                <a:latin typeface="Inter SemiBold"/>
                <a:ea typeface="Inter SemiBold"/>
                <a:cs typeface="Inter SemiBold"/>
                <a:sym typeface="Inter SemiBold"/>
              </a:rPr>
              <a:t>Messages</a:t>
            </a:r>
            <a:endParaRPr kumimoji="0" sz="1200" b="0" i="0" u="none" strike="noStrike" kern="0" cap="none" spc="0" normalizeH="0" baseline="0" noProof="0">
              <a:ln>
                <a:noFill/>
              </a:ln>
              <a:solidFill>
                <a:srgbClr val="D1FAE0"/>
              </a:solidFill>
              <a:effectLst/>
              <a:uLnTx/>
              <a:uFillTx/>
              <a:latin typeface="Inter SemiBold"/>
              <a:ea typeface="Inter SemiBold"/>
              <a:cs typeface="Inter SemiBold"/>
              <a:sym typeface="Inter SemiBold"/>
            </a:endParaRPr>
          </a:p>
        </p:txBody>
      </p:sp>
      <p:sp>
        <p:nvSpPr>
          <p:cNvPr id="2510" name="Google Shape;2510;p320"/>
          <p:cNvSpPr/>
          <p:nvPr/>
        </p:nvSpPr>
        <p:spPr>
          <a:xfrm>
            <a:off x="2142999" y="2367035"/>
            <a:ext cx="1192800" cy="367200"/>
          </a:xfrm>
          <a:prstGeom prst="roundRect">
            <a:avLst>
              <a:gd name="adj" fmla="val 16285"/>
            </a:avLst>
          </a:pr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D1FAE0"/>
                </a:solidFill>
                <a:effectLst/>
                <a:uLnTx/>
                <a:uFillTx/>
                <a:latin typeface="Inter SemiBold"/>
                <a:ea typeface="Inter SemiBold"/>
                <a:cs typeface="Inter SemiBold"/>
                <a:sym typeface="Inter SemiBold"/>
              </a:rPr>
              <a:t>Job Posting</a:t>
            </a:r>
            <a:endParaRPr kumimoji="0" sz="1200" b="0" i="0" u="none" strike="noStrike" kern="0" cap="none" spc="0" normalizeH="0" baseline="0" noProof="0">
              <a:ln>
                <a:noFill/>
              </a:ln>
              <a:solidFill>
                <a:srgbClr val="D1FAE0"/>
              </a:solidFill>
              <a:effectLst/>
              <a:uLnTx/>
              <a:uFillTx/>
              <a:latin typeface="Inter SemiBold"/>
              <a:ea typeface="Inter SemiBold"/>
              <a:cs typeface="Inter SemiBold"/>
              <a:sym typeface="Inter SemiBold"/>
            </a:endParaRPr>
          </a:p>
        </p:txBody>
      </p:sp>
      <p:sp>
        <p:nvSpPr>
          <p:cNvPr id="2511" name="Google Shape;2511;p320"/>
          <p:cNvSpPr/>
          <p:nvPr/>
        </p:nvSpPr>
        <p:spPr>
          <a:xfrm>
            <a:off x="3702132" y="2881852"/>
            <a:ext cx="1457200" cy="367200"/>
          </a:xfrm>
          <a:prstGeom prst="roundRect">
            <a:avLst>
              <a:gd name="adj" fmla="val 16285"/>
            </a:avLst>
          </a:pr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D1FAE0"/>
                </a:solidFill>
                <a:effectLst/>
                <a:uLnTx/>
                <a:uFillTx/>
                <a:latin typeface="Inter SemiBold"/>
                <a:ea typeface="Inter SemiBold"/>
                <a:cs typeface="Inter SemiBold"/>
                <a:sym typeface="Inter SemiBold"/>
              </a:rPr>
              <a:t>SmartSandbox</a:t>
            </a:r>
            <a:endParaRPr kumimoji="0" sz="1200" b="0" i="0" u="none" strike="noStrike" kern="0" cap="none" spc="0" normalizeH="0" baseline="0" noProof="0">
              <a:ln>
                <a:noFill/>
              </a:ln>
              <a:solidFill>
                <a:srgbClr val="D1FAE0"/>
              </a:solidFill>
              <a:effectLst/>
              <a:uLnTx/>
              <a:uFillTx/>
              <a:latin typeface="Inter SemiBold"/>
              <a:ea typeface="Inter SemiBold"/>
              <a:cs typeface="Inter SemiBold"/>
              <a:sym typeface="Inter SemiBold"/>
            </a:endParaRPr>
          </a:p>
        </p:txBody>
      </p:sp>
      <p:grpSp>
        <p:nvGrpSpPr>
          <p:cNvPr id="2512" name="Google Shape;2512;p320"/>
          <p:cNvGrpSpPr/>
          <p:nvPr/>
        </p:nvGrpSpPr>
        <p:grpSpPr>
          <a:xfrm>
            <a:off x="2601856" y="3479943"/>
            <a:ext cx="2518902" cy="367207"/>
            <a:chOff x="5843006" y="2693014"/>
            <a:chExt cx="1789332" cy="277375"/>
          </a:xfrm>
        </p:grpSpPr>
        <p:sp>
          <p:nvSpPr>
            <p:cNvPr id="2513" name="Google Shape;2513;p320"/>
            <p:cNvSpPr/>
            <p:nvPr/>
          </p:nvSpPr>
          <p:spPr>
            <a:xfrm>
              <a:off x="5843006" y="2694989"/>
              <a:ext cx="817800" cy="275400"/>
            </a:xfrm>
            <a:prstGeom prst="roundRect">
              <a:avLst>
                <a:gd name="adj" fmla="val 19593"/>
              </a:avLst>
            </a:prstGeom>
            <a:solidFill>
              <a:schemeClr val="accent5"/>
            </a:solidFill>
            <a:ln>
              <a:noFill/>
            </a:ln>
          </p:spPr>
          <p:txBody>
            <a:bodyPr spcFirstLastPara="1" wrap="square" lIns="121900" tIns="121900" rIns="121900" bIns="12190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11314A"/>
                  </a:solidFill>
                  <a:effectLst/>
                  <a:uLnTx/>
                  <a:uFillTx/>
                  <a:latin typeface="Inter Medium"/>
                  <a:ea typeface="Inter Medium"/>
                  <a:cs typeface="Inter Medium"/>
                  <a:sym typeface="Inter Medium"/>
                </a:rPr>
                <a:t>Match</a:t>
              </a:r>
              <a:endParaRPr kumimoji="0" sz="1200" b="0" i="0" u="none" strike="noStrike" kern="0" cap="none" spc="0" normalizeH="0" baseline="0" noProof="0">
                <a:ln>
                  <a:noFill/>
                </a:ln>
                <a:solidFill>
                  <a:srgbClr val="11314A"/>
                </a:solidFill>
                <a:effectLst/>
                <a:uLnTx/>
                <a:uFillTx/>
                <a:latin typeface="Inter Medium"/>
                <a:ea typeface="Inter Medium"/>
                <a:cs typeface="Inter Medium"/>
                <a:sym typeface="Inter Medium"/>
              </a:endParaRPr>
            </a:p>
          </p:txBody>
        </p:sp>
        <p:sp>
          <p:nvSpPr>
            <p:cNvPr id="2514" name="Google Shape;2514;p320"/>
            <p:cNvSpPr/>
            <p:nvPr/>
          </p:nvSpPr>
          <p:spPr>
            <a:xfrm>
              <a:off x="6709538" y="2693014"/>
              <a:ext cx="922800" cy="275400"/>
            </a:xfrm>
            <a:prstGeom prst="roundRect">
              <a:avLst>
                <a:gd name="adj" fmla="val 17578"/>
              </a:avLst>
            </a:prstGeom>
            <a:solidFill>
              <a:schemeClr val="accent5"/>
            </a:solidFill>
            <a:ln>
              <a:noFill/>
            </a:ln>
          </p:spPr>
          <p:txBody>
            <a:bodyPr spcFirstLastPara="1" wrap="square" lIns="121900" tIns="121900" rIns="121900" bIns="12190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11314A"/>
                  </a:solidFill>
                  <a:effectLst/>
                  <a:uLnTx/>
                  <a:uFillTx/>
                  <a:latin typeface="Inter Medium"/>
                  <a:ea typeface="Inter Medium"/>
                  <a:cs typeface="Inter Medium"/>
                  <a:sym typeface="Inter Medium"/>
                </a:rPr>
                <a:t>Companion</a:t>
              </a:r>
              <a:endParaRPr kumimoji="0" sz="1200" b="0" i="0" u="none" strike="noStrike" kern="0" cap="none" spc="0" normalizeH="0" baseline="0" noProof="0">
                <a:ln>
                  <a:noFill/>
                </a:ln>
                <a:solidFill>
                  <a:srgbClr val="11314A"/>
                </a:solidFill>
                <a:effectLst/>
                <a:uLnTx/>
                <a:uFillTx/>
                <a:latin typeface="Inter Medium"/>
                <a:ea typeface="Inter Medium"/>
                <a:cs typeface="Inter Medium"/>
                <a:sym typeface="Inter Medium"/>
              </a:endParaRPr>
            </a:p>
          </p:txBody>
        </p:sp>
      </p:grpSp>
      <p:sp>
        <p:nvSpPr>
          <p:cNvPr id="2515" name="Google Shape;2515;p320"/>
          <p:cNvSpPr/>
          <p:nvPr/>
        </p:nvSpPr>
        <p:spPr>
          <a:xfrm>
            <a:off x="7224292" y="2538100"/>
            <a:ext cx="2371200" cy="367200"/>
          </a:xfrm>
          <a:prstGeom prst="roundRect">
            <a:avLst>
              <a:gd name="adj" fmla="val 16285"/>
            </a:avLst>
          </a:prstGeom>
          <a:solidFill>
            <a:schemeClr val="accent5"/>
          </a:solidFill>
          <a:ln>
            <a:noFill/>
          </a:ln>
        </p:spPr>
        <p:txBody>
          <a:bodyPr spcFirstLastPara="1" wrap="square" lIns="121900" tIns="121900" rIns="121900" bIns="121900"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11314A"/>
                </a:solidFill>
                <a:effectLst/>
                <a:uLnTx/>
                <a:uFillTx/>
                <a:latin typeface="Inter SemiBold"/>
                <a:ea typeface="Inter SemiBold"/>
                <a:cs typeface="Inter SemiBold"/>
                <a:sym typeface="Inter SemiBold"/>
              </a:rPr>
              <a:t>Chat</a:t>
            </a:r>
            <a:endParaRPr kumimoji="0" sz="1200" b="0" i="0" u="none" strike="noStrike" kern="0" cap="none" spc="0" normalizeH="0" baseline="0" noProof="0">
              <a:ln>
                <a:noFill/>
              </a:ln>
              <a:solidFill>
                <a:srgbClr val="11314A"/>
              </a:solidFill>
              <a:effectLst/>
              <a:uLnTx/>
              <a:uFillTx/>
              <a:latin typeface="Inter SemiBold"/>
              <a:ea typeface="Inter SemiBold"/>
              <a:cs typeface="Inter SemiBold"/>
              <a:sym typeface="Inter SemiBold"/>
            </a:endParaRPr>
          </a:p>
        </p:txBody>
      </p:sp>
      <p:grpSp>
        <p:nvGrpSpPr>
          <p:cNvPr id="2516" name="Google Shape;2516;p320"/>
          <p:cNvGrpSpPr/>
          <p:nvPr/>
        </p:nvGrpSpPr>
        <p:grpSpPr>
          <a:xfrm>
            <a:off x="3849142" y="5065817"/>
            <a:ext cx="4493973" cy="916728"/>
            <a:chOff x="3333100" y="4265200"/>
            <a:chExt cx="2401824" cy="489950"/>
          </a:xfrm>
        </p:grpSpPr>
        <p:pic>
          <p:nvPicPr>
            <p:cNvPr id="2517" name="Google Shape;2517;p320"/>
            <p:cNvPicPr preferRelativeResize="0"/>
            <p:nvPr/>
          </p:nvPicPr>
          <p:blipFill rotWithShape="1">
            <a:blip r:embed="rId4">
              <a:alphaModFix/>
            </a:blip>
            <a:srcRect/>
            <a:stretch/>
          </p:blipFill>
          <p:spPr>
            <a:xfrm>
              <a:off x="5320575" y="4340800"/>
              <a:ext cx="414350" cy="414350"/>
            </a:xfrm>
            <a:prstGeom prst="rect">
              <a:avLst/>
            </a:prstGeom>
            <a:noFill/>
            <a:ln>
              <a:noFill/>
            </a:ln>
          </p:spPr>
        </p:pic>
        <p:pic>
          <p:nvPicPr>
            <p:cNvPr id="2518" name="Google Shape;2518;p320"/>
            <p:cNvPicPr preferRelativeResize="0"/>
            <p:nvPr/>
          </p:nvPicPr>
          <p:blipFill rotWithShape="1">
            <a:blip r:embed="rId4">
              <a:alphaModFix/>
            </a:blip>
            <a:srcRect/>
            <a:stretch/>
          </p:blipFill>
          <p:spPr>
            <a:xfrm rot="5400000">
              <a:off x="3333101" y="4265200"/>
              <a:ext cx="414350" cy="414350"/>
            </a:xfrm>
            <a:prstGeom prst="rect">
              <a:avLst/>
            </a:prstGeom>
            <a:noFill/>
            <a:ln>
              <a:noFill/>
            </a:ln>
          </p:spPr>
        </p:pic>
      </p:grpSp>
      <p:grpSp>
        <p:nvGrpSpPr>
          <p:cNvPr id="2519" name="Google Shape;2519;p320"/>
          <p:cNvGrpSpPr/>
          <p:nvPr/>
        </p:nvGrpSpPr>
        <p:grpSpPr>
          <a:xfrm>
            <a:off x="1538291" y="5072185"/>
            <a:ext cx="1726867" cy="1211209"/>
            <a:chOff x="2385599" y="4268475"/>
            <a:chExt cx="828313" cy="647336"/>
          </a:xfrm>
        </p:grpSpPr>
        <p:sp>
          <p:nvSpPr>
            <p:cNvPr id="2520" name="Google Shape;2520;p320"/>
            <p:cNvSpPr/>
            <p:nvPr/>
          </p:nvSpPr>
          <p:spPr>
            <a:xfrm>
              <a:off x="2385599" y="4721411"/>
              <a:ext cx="828300" cy="194400"/>
            </a:xfrm>
            <a:prstGeom prst="roundRect">
              <a:avLst>
                <a:gd name="adj" fmla="val 16285"/>
              </a:avLst>
            </a:prstGeom>
            <a:solidFill>
              <a:srgbClr val="EAECE7"/>
            </a:solidFill>
            <a:ln>
              <a:noFill/>
            </a:ln>
          </p:spPr>
          <p:txBody>
            <a:bodyPr spcFirstLastPara="1" wrap="square" lIns="171067" tIns="171067" rIns="171067" bIns="1710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12314A"/>
                  </a:solidFill>
                  <a:effectLst/>
                  <a:uLnTx/>
                  <a:uFillTx/>
                  <a:latin typeface="Inter Medium"/>
                  <a:ea typeface="Inter Medium"/>
                  <a:cs typeface="Inter Medium"/>
                  <a:sym typeface="Inter Medium"/>
                </a:rPr>
                <a:t>Org Fields</a:t>
              </a:r>
              <a:endParaRPr kumimoji="0" sz="1200" b="0" i="0" u="none" strike="noStrike" kern="0" cap="none" spc="0" normalizeH="0" baseline="0" noProof="0">
                <a:ln>
                  <a:noFill/>
                </a:ln>
                <a:solidFill>
                  <a:srgbClr val="12314A"/>
                </a:solidFill>
                <a:effectLst/>
                <a:uLnTx/>
                <a:uFillTx/>
                <a:latin typeface="Inter Medium"/>
                <a:ea typeface="Inter Medium"/>
                <a:cs typeface="Inter Medium"/>
                <a:sym typeface="Inter Medium"/>
              </a:endParaRPr>
            </a:p>
          </p:txBody>
        </p:sp>
        <p:sp>
          <p:nvSpPr>
            <p:cNvPr id="2521" name="Google Shape;2521;p320"/>
            <p:cNvSpPr/>
            <p:nvPr/>
          </p:nvSpPr>
          <p:spPr>
            <a:xfrm>
              <a:off x="2385612" y="4268475"/>
              <a:ext cx="828300" cy="194400"/>
            </a:xfrm>
            <a:prstGeom prst="roundRect">
              <a:avLst>
                <a:gd name="adj" fmla="val 16285"/>
              </a:avLst>
            </a:prstGeom>
            <a:solidFill>
              <a:srgbClr val="EAECE7"/>
            </a:solidFill>
            <a:ln>
              <a:noFill/>
            </a:ln>
          </p:spPr>
          <p:txBody>
            <a:bodyPr spcFirstLastPara="1" wrap="square" lIns="171067" tIns="171067" rIns="171067" bIns="1710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12314A"/>
                  </a:solidFill>
                  <a:effectLst/>
                  <a:uLnTx/>
                  <a:uFillTx/>
                  <a:latin typeface="Inter Medium"/>
                  <a:ea typeface="Inter Medium"/>
                  <a:cs typeface="Inter Medium"/>
                  <a:sym typeface="Inter Medium"/>
                </a:rPr>
                <a:t>Jobs</a:t>
              </a:r>
              <a:endParaRPr kumimoji="0" sz="1200" b="0" i="0" u="none" strike="noStrike" kern="0" cap="none" spc="0" normalizeH="0" baseline="0" noProof="0">
                <a:ln>
                  <a:noFill/>
                </a:ln>
                <a:solidFill>
                  <a:srgbClr val="12314A"/>
                </a:solidFill>
                <a:effectLst/>
                <a:uLnTx/>
                <a:uFillTx/>
                <a:latin typeface="Inter Medium"/>
                <a:ea typeface="Inter Medium"/>
                <a:cs typeface="Inter Medium"/>
                <a:sym typeface="Inter Medium"/>
              </a:endParaRPr>
            </a:p>
          </p:txBody>
        </p:sp>
        <p:sp>
          <p:nvSpPr>
            <p:cNvPr id="2522" name="Google Shape;2522;p320"/>
            <p:cNvSpPr/>
            <p:nvPr/>
          </p:nvSpPr>
          <p:spPr>
            <a:xfrm>
              <a:off x="2385608" y="4494938"/>
              <a:ext cx="828300" cy="194400"/>
            </a:xfrm>
            <a:prstGeom prst="roundRect">
              <a:avLst>
                <a:gd name="adj" fmla="val 16285"/>
              </a:avLst>
            </a:prstGeom>
            <a:solidFill>
              <a:srgbClr val="EAECE7"/>
            </a:solidFill>
            <a:ln>
              <a:noFill/>
            </a:ln>
          </p:spPr>
          <p:txBody>
            <a:bodyPr spcFirstLastPara="1" wrap="square" lIns="171067" tIns="171067" rIns="171067" bIns="1710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12314A"/>
                  </a:solidFill>
                  <a:effectLst/>
                  <a:uLnTx/>
                  <a:uFillTx/>
                  <a:latin typeface="Inter Medium"/>
                  <a:ea typeface="Inter Medium"/>
                  <a:cs typeface="Inter Medium"/>
                  <a:sym typeface="Inter Medium"/>
                </a:rPr>
                <a:t>Users</a:t>
              </a:r>
              <a:endParaRPr kumimoji="0" sz="1200" b="0" i="0" u="none" strike="noStrike" kern="0" cap="none" spc="0" normalizeH="0" baseline="0" noProof="0">
                <a:ln>
                  <a:noFill/>
                </a:ln>
                <a:solidFill>
                  <a:srgbClr val="12314A"/>
                </a:solidFill>
                <a:effectLst/>
                <a:uLnTx/>
                <a:uFillTx/>
                <a:latin typeface="Inter Medium"/>
                <a:ea typeface="Inter Medium"/>
                <a:cs typeface="Inter Medium"/>
                <a:sym typeface="Inter Medium"/>
              </a:endParaRPr>
            </a:p>
          </p:txBody>
        </p:sp>
      </p:grpSp>
      <p:grpSp>
        <p:nvGrpSpPr>
          <p:cNvPr id="2523" name="Google Shape;2523;p320"/>
          <p:cNvGrpSpPr/>
          <p:nvPr/>
        </p:nvGrpSpPr>
        <p:grpSpPr>
          <a:xfrm>
            <a:off x="8927422" y="5284064"/>
            <a:ext cx="1727181" cy="787451"/>
            <a:chOff x="6085197" y="4344675"/>
            <a:chExt cx="923100" cy="420857"/>
          </a:xfrm>
        </p:grpSpPr>
        <p:sp>
          <p:nvSpPr>
            <p:cNvPr id="2524" name="Google Shape;2524;p320"/>
            <p:cNvSpPr/>
            <p:nvPr/>
          </p:nvSpPr>
          <p:spPr>
            <a:xfrm>
              <a:off x="6085197" y="4571132"/>
              <a:ext cx="923100" cy="194400"/>
            </a:xfrm>
            <a:prstGeom prst="roundRect">
              <a:avLst>
                <a:gd name="adj" fmla="val 16285"/>
              </a:avLst>
            </a:prstGeom>
            <a:solidFill>
              <a:srgbClr val="EAECE7"/>
            </a:solidFill>
            <a:ln>
              <a:noFill/>
            </a:ln>
          </p:spPr>
          <p:txBody>
            <a:bodyPr spcFirstLastPara="1" wrap="square" lIns="171067" tIns="171067" rIns="171067" bIns="1710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12314A"/>
                  </a:solidFill>
                  <a:effectLst/>
                  <a:uLnTx/>
                  <a:uFillTx/>
                  <a:latin typeface="Inter Medium"/>
                  <a:ea typeface="Inter Medium"/>
                  <a:cs typeface="Inter Medium"/>
                  <a:sym typeface="Inter Medium"/>
                </a:rPr>
                <a:t>New Hire Data</a:t>
              </a:r>
              <a:endParaRPr kumimoji="0" sz="1200" b="0" i="0" u="none" strike="noStrike" kern="0" cap="none" spc="0" normalizeH="0" baseline="0" noProof="0">
                <a:ln>
                  <a:noFill/>
                </a:ln>
                <a:solidFill>
                  <a:srgbClr val="12314A"/>
                </a:solidFill>
                <a:effectLst/>
                <a:uLnTx/>
                <a:uFillTx/>
                <a:latin typeface="Inter Medium"/>
                <a:ea typeface="Inter Medium"/>
                <a:cs typeface="Inter Medium"/>
                <a:sym typeface="Inter Medium"/>
              </a:endParaRPr>
            </a:p>
          </p:txBody>
        </p:sp>
        <p:sp>
          <p:nvSpPr>
            <p:cNvPr id="2525" name="Google Shape;2525;p320"/>
            <p:cNvSpPr/>
            <p:nvPr/>
          </p:nvSpPr>
          <p:spPr>
            <a:xfrm>
              <a:off x="6085197" y="4344675"/>
              <a:ext cx="923100" cy="194400"/>
            </a:xfrm>
            <a:prstGeom prst="roundRect">
              <a:avLst>
                <a:gd name="adj" fmla="val 16285"/>
              </a:avLst>
            </a:prstGeom>
            <a:solidFill>
              <a:srgbClr val="EAECE7"/>
            </a:solidFill>
            <a:ln>
              <a:noFill/>
            </a:ln>
          </p:spPr>
          <p:txBody>
            <a:bodyPr spcFirstLastPara="1" wrap="square" lIns="171067" tIns="171067" rIns="171067" bIns="1710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12314A"/>
                  </a:solidFill>
                  <a:effectLst/>
                  <a:uLnTx/>
                  <a:uFillTx/>
                  <a:latin typeface="Inter Medium"/>
                  <a:ea typeface="Inter Medium"/>
                  <a:cs typeface="Inter Medium"/>
                  <a:sym typeface="Inter Medium"/>
                </a:rPr>
                <a:t>Onboarding Data</a:t>
              </a:r>
              <a:endParaRPr kumimoji="0" sz="1200" b="0" i="0" u="none" strike="noStrike" kern="0" cap="none" spc="0" normalizeH="0" baseline="0" noProof="0">
                <a:ln>
                  <a:noFill/>
                </a:ln>
                <a:solidFill>
                  <a:srgbClr val="12314A"/>
                </a:solidFill>
                <a:effectLst/>
                <a:uLnTx/>
                <a:uFillTx/>
                <a:latin typeface="Inter Medium"/>
                <a:ea typeface="Inter Medium"/>
                <a:cs typeface="Inter Medium"/>
                <a:sym typeface="Inter Medium"/>
              </a:endParaRPr>
            </a:p>
          </p:txBody>
        </p:sp>
      </p:grpSp>
      <p:pic>
        <p:nvPicPr>
          <p:cNvPr id="2526" name="Google Shape;2526;p320"/>
          <p:cNvPicPr preferRelativeResize="0"/>
          <p:nvPr/>
        </p:nvPicPr>
        <p:blipFill>
          <a:blip r:embed="rId5">
            <a:alphaModFix/>
          </a:blip>
          <a:stretch>
            <a:fillRect/>
          </a:stretch>
        </p:blipFill>
        <p:spPr>
          <a:xfrm>
            <a:off x="4719541" y="5158425"/>
            <a:ext cx="2713058" cy="1094380"/>
          </a:xfrm>
          <a:prstGeom prst="rect">
            <a:avLst/>
          </a:prstGeom>
          <a:noFill/>
          <a:ln>
            <a:noFill/>
          </a:ln>
        </p:spPr>
      </p:pic>
      <p:pic>
        <p:nvPicPr>
          <p:cNvPr id="2527" name="Google Shape;2527;p320"/>
          <p:cNvPicPr preferRelativeResize="0"/>
          <p:nvPr/>
        </p:nvPicPr>
        <p:blipFill rotWithShape="1">
          <a:blip r:embed="rId6">
            <a:alphaModFix/>
          </a:blip>
          <a:srcRect/>
          <a:stretch/>
        </p:blipFill>
        <p:spPr>
          <a:xfrm rot="-985186" flipH="1">
            <a:off x="10198115" y="3328689"/>
            <a:ext cx="1344035" cy="1749837"/>
          </a:xfrm>
          <a:prstGeom prst="rect">
            <a:avLst/>
          </a:prstGeom>
          <a:noFill/>
          <a:ln>
            <a:noFill/>
          </a:ln>
        </p:spPr>
      </p:pic>
      <p:sp>
        <p:nvSpPr>
          <p:cNvPr id="2528" name="Google Shape;2528;p320"/>
          <p:cNvSpPr txBox="1"/>
          <p:nvPr/>
        </p:nvSpPr>
        <p:spPr>
          <a:xfrm>
            <a:off x="2156850" y="4147967"/>
            <a:ext cx="1402000" cy="367200"/>
          </a:xfrm>
          <a:prstGeom prst="rect">
            <a:avLst/>
          </a:prstGeom>
          <a:noFill/>
          <a:ln>
            <a:noFill/>
          </a:ln>
        </p:spPr>
        <p:txBody>
          <a:bodyPr spcFirstLastPara="1" wrap="square" lIns="175400" tIns="175400" rIns="175400" bIns="175400" anchor="ctr" anchorCtr="0">
            <a:noAutofit/>
          </a:bodyPr>
          <a:lstStyle/>
          <a:p>
            <a:pPr marL="0" marR="0" lvl="0" indent="0" algn="ctr" defTabSz="609630" rtl="0" eaLnBrk="1" fontAlgn="auto" latinLnBrk="0" hangingPunct="1">
              <a:lnSpc>
                <a:spcPct val="115000"/>
              </a:lnSpc>
              <a:spcBef>
                <a:spcPts val="1867"/>
              </a:spcBef>
              <a:spcAft>
                <a:spcPts val="1867"/>
              </a:spcAft>
              <a:buClr>
                <a:srgbClr val="000000"/>
              </a:buClr>
              <a:buSzTx/>
              <a:buFontTx/>
              <a:buNone/>
              <a:tabLst/>
              <a:defRPr/>
            </a:pPr>
            <a:r>
              <a:rPr kumimoji="0" lang="en" sz="1333" b="0" i="0" u="none" strike="noStrike" kern="0" cap="none" spc="0" normalizeH="0" baseline="0" noProof="0">
                <a:ln>
                  <a:noFill/>
                </a:ln>
                <a:solidFill>
                  <a:srgbClr val="11314A"/>
                </a:solidFill>
                <a:effectLst/>
                <a:uLnTx/>
                <a:uFillTx/>
                <a:latin typeface="Inter Medium"/>
                <a:ea typeface="Inter Medium"/>
                <a:cs typeface="Inter Medium"/>
                <a:sym typeface="Inter Medium"/>
              </a:rPr>
              <a:t>AI Control</a:t>
            </a:r>
            <a:endParaRPr kumimoji="0" sz="1333" b="0" i="0" u="none" strike="noStrike" kern="0" cap="none" spc="0" normalizeH="0" baseline="0" noProof="0">
              <a:ln>
                <a:noFill/>
              </a:ln>
              <a:solidFill>
                <a:srgbClr val="11314A"/>
              </a:solidFill>
              <a:effectLst/>
              <a:uLnTx/>
              <a:uFillTx/>
              <a:latin typeface="Inter Medium"/>
              <a:ea typeface="Inter Medium"/>
              <a:cs typeface="Inter Medium"/>
              <a:sym typeface="Inter Medium"/>
            </a:endParaRPr>
          </a:p>
        </p:txBody>
      </p:sp>
      <p:pic>
        <p:nvPicPr>
          <p:cNvPr id="2529" name="Google Shape;2529;p320" descr="preencoded.png"/>
          <p:cNvPicPr preferRelativeResize="0"/>
          <p:nvPr/>
        </p:nvPicPr>
        <p:blipFill rotWithShape="1">
          <a:blip r:embed="rId7">
            <a:alphaModFix/>
          </a:blip>
          <a:srcRect/>
          <a:stretch/>
        </p:blipFill>
        <p:spPr>
          <a:xfrm rot="2700000">
            <a:off x="3654087" y="4242608"/>
            <a:ext cx="200431" cy="200431"/>
          </a:xfrm>
          <a:prstGeom prst="rect">
            <a:avLst/>
          </a:prstGeom>
          <a:noFill/>
          <a:ln>
            <a:noFill/>
          </a:ln>
        </p:spPr>
      </p:pic>
      <p:sp>
        <p:nvSpPr>
          <p:cNvPr id="2530" name="Google Shape;2530;p320"/>
          <p:cNvSpPr txBox="1"/>
          <p:nvPr/>
        </p:nvSpPr>
        <p:spPr>
          <a:xfrm>
            <a:off x="3949753" y="4050974"/>
            <a:ext cx="1402000" cy="561200"/>
          </a:xfrm>
          <a:prstGeom prst="rect">
            <a:avLst/>
          </a:prstGeom>
          <a:noFill/>
          <a:ln>
            <a:noFill/>
          </a:ln>
        </p:spPr>
        <p:txBody>
          <a:bodyPr spcFirstLastPara="1" wrap="square" lIns="175400" tIns="175400" rIns="175400" bIns="175400" anchor="ctr" anchorCtr="0">
            <a:noAutofit/>
          </a:bodyPr>
          <a:lstStyle/>
          <a:p>
            <a:pPr marL="0" marR="0" lvl="0" indent="0" algn="ctr" defTabSz="609630" rtl="0" eaLnBrk="1" fontAlgn="auto" latinLnBrk="0" hangingPunct="1">
              <a:lnSpc>
                <a:spcPct val="115000"/>
              </a:lnSpc>
              <a:spcBef>
                <a:spcPts val="1867"/>
              </a:spcBef>
              <a:spcAft>
                <a:spcPts val="1867"/>
              </a:spcAft>
              <a:buClr>
                <a:srgbClr val="000000"/>
              </a:buClr>
              <a:buSzTx/>
              <a:buFontTx/>
              <a:buNone/>
              <a:tabLst/>
              <a:defRPr/>
            </a:pPr>
            <a:r>
              <a:rPr kumimoji="0" lang="en" sz="1333" b="0" i="0" u="none" strike="noStrike" kern="0" cap="none" spc="0" normalizeH="0" baseline="0" noProof="0">
                <a:ln>
                  <a:noFill/>
                </a:ln>
                <a:solidFill>
                  <a:srgbClr val="11314A"/>
                </a:solidFill>
                <a:effectLst/>
                <a:uLnTx/>
                <a:uFillTx/>
                <a:latin typeface="Inter Medium"/>
                <a:ea typeface="Inter Medium"/>
                <a:cs typeface="Inter Medium"/>
                <a:sym typeface="Inter Medium"/>
              </a:rPr>
              <a:t>Open APIS</a:t>
            </a:r>
            <a:endParaRPr kumimoji="0" sz="1333" b="0" i="0" u="none" strike="noStrike" kern="0" cap="none" spc="0" normalizeH="0" baseline="0" noProof="0">
              <a:ln>
                <a:noFill/>
              </a:ln>
              <a:solidFill>
                <a:srgbClr val="11314A"/>
              </a:solidFill>
              <a:effectLst/>
              <a:uLnTx/>
              <a:uFillTx/>
              <a:latin typeface="Inter Medium"/>
              <a:ea typeface="Inter Medium"/>
              <a:cs typeface="Inter Medium"/>
              <a:sym typeface="Inter Medium"/>
            </a:endParaRPr>
          </a:p>
        </p:txBody>
      </p:sp>
      <p:sp>
        <p:nvSpPr>
          <p:cNvPr id="2531" name="Google Shape;2531;p320"/>
          <p:cNvSpPr txBox="1"/>
          <p:nvPr/>
        </p:nvSpPr>
        <p:spPr>
          <a:xfrm>
            <a:off x="5742655" y="4050974"/>
            <a:ext cx="1950800" cy="561200"/>
          </a:xfrm>
          <a:prstGeom prst="rect">
            <a:avLst/>
          </a:prstGeom>
          <a:noFill/>
          <a:ln>
            <a:noFill/>
          </a:ln>
        </p:spPr>
        <p:txBody>
          <a:bodyPr spcFirstLastPara="1" wrap="square" lIns="175400" tIns="175400" rIns="175400" bIns="175400" anchor="ctr" anchorCtr="0">
            <a:noAutofit/>
          </a:bodyPr>
          <a:lstStyle/>
          <a:p>
            <a:pPr marL="0" marR="0" lvl="0" indent="0" algn="ctr" defTabSz="609630" rtl="0" eaLnBrk="1" fontAlgn="auto" latinLnBrk="0" hangingPunct="1">
              <a:lnSpc>
                <a:spcPct val="115000"/>
              </a:lnSpc>
              <a:spcBef>
                <a:spcPts val="1867"/>
              </a:spcBef>
              <a:spcAft>
                <a:spcPts val="1867"/>
              </a:spcAft>
              <a:buClr>
                <a:srgbClr val="000000"/>
              </a:buClr>
              <a:buSzTx/>
              <a:buFontTx/>
              <a:buNone/>
              <a:tabLst/>
              <a:defRPr/>
            </a:pPr>
            <a:r>
              <a:rPr kumimoji="0" lang="en" sz="1333" b="0" i="0" u="none" strike="noStrike" kern="0" cap="none" spc="0" normalizeH="0" baseline="0" noProof="0">
                <a:ln>
                  <a:noFill/>
                </a:ln>
                <a:solidFill>
                  <a:srgbClr val="11314A"/>
                </a:solidFill>
                <a:effectLst/>
                <a:uLnTx/>
                <a:uFillTx/>
                <a:latin typeface="Inter Medium"/>
                <a:ea typeface="Inter Medium"/>
                <a:cs typeface="Inter Medium"/>
                <a:sym typeface="Inter Medium"/>
              </a:rPr>
              <a:t>Enterprise Security</a:t>
            </a:r>
            <a:endParaRPr kumimoji="0" sz="1333" b="0" i="0" u="none" strike="noStrike" kern="0" cap="none" spc="0" normalizeH="0" baseline="0" noProof="0">
              <a:ln>
                <a:noFill/>
              </a:ln>
              <a:solidFill>
                <a:srgbClr val="11314A"/>
              </a:solidFill>
              <a:effectLst/>
              <a:uLnTx/>
              <a:uFillTx/>
              <a:latin typeface="Inter Medium"/>
              <a:ea typeface="Inter Medium"/>
              <a:cs typeface="Inter Medium"/>
              <a:sym typeface="Inter Medium"/>
            </a:endParaRPr>
          </a:p>
        </p:txBody>
      </p:sp>
      <p:sp>
        <p:nvSpPr>
          <p:cNvPr id="2532" name="Google Shape;2532;p320"/>
          <p:cNvSpPr txBox="1"/>
          <p:nvPr/>
        </p:nvSpPr>
        <p:spPr>
          <a:xfrm>
            <a:off x="8084357" y="4050974"/>
            <a:ext cx="1950800" cy="561200"/>
          </a:xfrm>
          <a:prstGeom prst="rect">
            <a:avLst/>
          </a:prstGeom>
          <a:noFill/>
          <a:ln>
            <a:noFill/>
          </a:ln>
        </p:spPr>
        <p:txBody>
          <a:bodyPr spcFirstLastPara="1" wrap="square" lIns="175400" tIns="175400" rIns="175400" bIns="175400" anchor="ctr" anchorCtr="0">
            <a:noAutofit/>
          </a:bodyPr>
          <a:lstStyle/>
          <a:p>
            <a:pPr marL="0" marR="0" lvl="0" indent="0" algn="ctr" defTabSz="609630" rtl="0" eaLnBrk="1" fontAlgn="auto" latinLnBrk="0" hangingPunct="1">
              <a:lnSpc>
                <a:spcPct val="115000"/>
              </a:lnSpc>
              <a:spcBef>
                <a:spcPts val="1867"/>
              </a:spcBef>
              <a:spcAft>
                <a:spcPts val="1867"/>
              </a:spcAft>
              <a:buClr>
                <a:srgbClr val="000000"/>
              </a:buClr>
              <a:buSzTx/>
              <a:buFontTx/>
              <a:buNone/>
              <a:tabLst/>
              <a:defRPr/>
            </a:pPr>
            <a:r>
              <a:rPr kumimoji="0" lang="en" sz="1333" b="0" i="0" u="none" strike="noStrike" kern="0" cap="none" spc="0" normalizeH="0" baseline="0" noProof="0">
                <a:ln>
                  <a:noFill/>
                </a:ln>
                <a:solidFill>
                  <a:srgbClr val="11314A"/>
                </a:solidFill>
                <a:effectLst/>
                <a:uLnTx/>
                <a:uFillTx/>
                <a:latin typeface="Inter Medium"/>
                <a:ea typeface="Inter Medium"/>
                <a:cs typeface="Inter Medium"/>
                <a:sym typeface="Inter Medium"/>
              </a:rPr>
              <a:t>Global Compliance</a:t>
            </a:r>
            <a:endParaRPr kumimoji="0" sz="1333" b="0" i="0" u="none" strike="noStrike" kern="0" cap="none" spc="0" normalizeH="0" baseline="0" noProof="0">
              <a:ln>
                <a:noFill/>
              </a:ln>
              <a:solidFill>
                <a:srgbClr val="11314A"/>
              </a:solidFill>
              <a:effectLst/>
              <a:uLnTx/>
              <a:uFillTx/>
              <a:latin typeface="Inter Medium"/>
              <a:ea typeface="Inter Medium"/>
              <a:cs typeface="Inter Medium"/>
              <a:sym typeface="Inter Medium"/>
            </a:endParaRPr>
          </a:p>
        </p:txBody>
      </p:sp>
      <p:pic>
        <p:nvPicPr>
          <p:cNvPr id="2533" name="Google Shape;2533;p320" descr="preencoded.png"/>
          <p:cNvPicPr preferRelativeResize="0"/>
          <p:nvPr/>
        </p:nvPicPr>
        <p:blipFill rotWithShape="1">
          <a:blip r:embed="rId7">
            <a:alphaModFix/>
          </a:blip>
          <a:srcRect/>
          <a:stretch/>
        </p:blipFill>
        <p:spPr>
          <a:xfrm rot="2700000">
            <a:off x="5446989" y="4242608"/>
            <a:ext cx="200431" cy="200431"/>
          </a:xfrm>
          <a:prstGeom prst="rect">
            <a:avLst/>
          </a:prstGeom>
          <a:noFill/>
          <a:ln>
            <a:noFill/>
          </a:ln>
        </p:spPr>
      </p:pic>
      <p:pic>
        <p:nvPicPr>
          <p:cNvPr id="2534" name="Google Shape;2534;p320" descr="preencoded.png"/>
          <p:cNvPicPr preferRelativeResize="0"/>
          <p:nvPr/>
        </p:nvPicPr>
        <p:blipFill rotWithShape="1">
          <a:blip r:embed="rId7">
            <a:alphaModFix/>
          </a:blip>
          <a:srcRect/>
          <a:stretch/>
        </p:blipFill>
        <p:spPr>
          <a:xfrm rot="2700000">
            <a:off x="7788691" y="4242608"/>
            <a:ext cx="200431" cy="200431"/>
          </a:xfrm>
          <a:prstGeom prst="rect">
            <a:avLst/>
          </a:prstGeom>
          <a:noFill/>
          <a:ln>
            <a:noFill/>
          </a:ln>
        </p:spPr>
      </p:pic>
      <p:pic>
        <p:nvPicPr>
          <p:cNvPr id="2535" name="Google Shape;2535;p320" title="Screenshot 2025-11-12 at 08.22.43.png"/>
          <p:cNvPicPr preferRelativeResize="0"/>
          <p:nvPr/>
        </p:nvPicPr>
        <p:blipFill>
          <a:blip r:embed="rId8">
            <a:alphaModFix/>
          </a:blip>
          <a:stretch>
            <a:fillRect/>
          </a:stretch>
        </p:blipFill>
        <p:spPr>
          <a:xfrm>
            <a:off x="3567341" y="3517780"/>
            <a:ext cx="462828" cy="301845"/>
          </a:xfrm>
          <a:prstGeom prst="rect">
            <a:avLst/>
          </a:prstGeom>
          <a:noFill/>
          <a:ln>
            <a:noFill/>
          </a:ln>
        </p:spPr>
      </p:pic>
      <p:pic>
        <p:nvPicPr>
          <p:cNvPr id="2536" name="Google Shape;2536;p320" title="SR SAP Logo Inverse.png"/>
          <p:cNvPicPr preferRelativeResize="0"/>
          <p:nvPr/>
        </p:nvPicPr>
        <p:blipFill>
          <a:blip r:embed="rId9">
            <a:alphaModFix/>
          </a:blip>
          <a:stretch>
            <a:fillRect/>
          </a:stretch>
        </p:blipFill>
        <p:spPr>
          <a:xfrm>
            <a:off x="9576573" y="324217"/>
            <a:ext cx="1933380" cy="379500"/>
          </a:xfrm>
          <a:prstGeom prst="rect">
            <a:avLst/>
          </a:prstGeom>
          <a:noFill/>
          <a:ln>
            <a:noFill/>
          </a:ln>
        </p:spPr>
      </p:pic>
      <p:pic>
        <p:nvPicPr>
          <p:cNvPr id="2537" name="Google Shape;2537;p320"/>
          <p:cNvPicPr preferRelativeResize="0"/>
          <p:nvPr/>
        </p:nvPicPr>
        <p:blipFill rotWithShape="1">
          <a:blip r:embed="rId10">
            <a:alphaModFix/>
          </a:blip>
          <a:srcRect l="5496" t="58706" r="26992" b="10173"/>
          <a:stretch/>
        </p:blipFill>
        <p:spPr>
          <a:xfrm rot="10800000">
            <a:off x="-1024298" y="-158748"/>
            <a:ext cx="7601147" cy="1294415"/>
          </a:xfrm>
          <a:prstGeom prst="rect">
            <a:avLst/>
          </a:prstGeom>
          <a:noFill/>
          <a:ln>
            <a:noFill/>
          </a:ln>
        </p:spPr>
      </p:pic>
      <p:pic>
        <p:nvPicPr>
          <p:cNvPr id="2538" name="Google Shape;2538;p320"/>
          <p:cNvPicPr preferRelativeResize="0"/>
          <p:nvPr/>
        </p:nvPicPr>
        <p:blipFill rotWithShape="1">
          <a:blip r:embed="rId10">
            <a:alphaModFix/>
          </a:blip>
          <a:srcRect l="57081" t="37787" r="9659" b="6356"/>
          <a:stretch/>
        </p:blipFill>
        <p:spPr>
          <a:xfrm>
            <a:off x="9820434" y="5073233"/>
            <a:ext cx="3744499" cy="2323135"/>
          </a:xfrm>
          <a:prstGeom prst="rect">
            <a:avLst/>
          </a:prstGeom>
          <a:noFill/>
          <a:ln>
            <a:noFill/>
          </a:ln>
        </p:spPr>
      </p:pic>
      <p:pic>
        <p:nvPicPr>
          <p:cNvPr id="2539" name="Google Shape;2539;p320" title="Screenshot 2025-11-12 at 08.22.43.png"/>
          <p:cNvPicPr preferRelativeResize="0"/>
          <p:nvPr/>
        </p:nvPicPr>
        <p:blipFill>
          <a:blip r:embed="rId8">
            <a:alphaModFix/>
          </a:blip>
          <a:stretch>
            <a:fillRect/>
          </a:stretch>
        </p:blipFill>
        <p:spPr>
          <a:xfrm>
            <a:off x="9376459" y="2574231"/>
            <a:ext cx="462578" cy="301681"/>
          </a:xfrm>
          <a:prstGeom prst="rect">
            <a:avLst/>
          </a:prstGeom>
          <a:noFill/>
          <a:ln>
            <a:noFill/>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Larissa">
  <a:themeElements>
    <a:clrScheme name="Benutzerdefiniert 52">
      <a:dk1>
        <a:srgbClr val="002D64"/>
      </a:dk1>
      <a:lt1>
        <a:srgbClr val="FFFFFF"/>
      </a:lt1>
      <a:dk2>
        <a:srgbClr val="415F8C"/>
      </a:dk2>
      <a:lt2>
        <a:srgbClr val="002D64"/>
      </a:lt2>
      <a:accent1>
        <a:srgbClr val="AFBED2"/>
      </a:accent1>
      <a:accent2>
        <a:srgbClr val="646464"/>
      </a:accent2>
      <a:accent3>
        <a:srgbClr val="F0F0F0"/>
      </a:accent3>
      <a:accent4>
        <a:srgbClr val="008CA0"/>
      </a:accent4>
      <a:accent5>
        <a:srgbClr val="960F1E"/>
      </a:accent5>
      <a:accent6>
        <a:srgbClr val="FF7F00"/>
      </a:accent6>
      <a:hlink>
        <a:srgbClr val="002D64"/>
      </a:hlink>
      <a:folHlink>
        <a:srgbClr val="002D64"/>
      </a:folHlink>
    </a:clrScheme>
    <a:fontScheme name="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oAutofit/>
      </a:bodyPr>
      <a:lstStyle>
        <a:defPPr>
          <a:spcBef>
            <a:spcPts val="600"/>
          </a:spcBef>
          <a:defRPr sz="1400" dirty="0"/>
        </a:defPPr>
      </a:lstStyle>
    </a:txDef>
  </a:objectDefaults>
  <a:extraClrSchemeLst/>
  <a:extLst>
    <a:ext uri="{05A4C25C-085E-4340-85A3-A5531E510DB2}">
      <thm15:themeFamily xmlns:thm15="http://schemas.microsoft.com/office/thememl/2012/main" name="Bertelsmann_PPT_Master_2014_16zu9_Entwurf_angepasst.pptx" id="{88DDA2CA-EC14-4BAE-83E5-03BB985E7EB5}" vid="{5EF44A50-BD4C-4C4D-8F14-7D7BCA814813}"/>
    </a:ext>
  </a:extLst>
</a:theme>
</file>

<file path=ppt/theme/theme10.xml><?xml version="1.0" encoding="utf-8"?>
<a:theme xmlns:a="http://schemas.openxmlformats.org/drawingml/2006/main" name="4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martRecruiters - Brand Template Library">
  <a:themeElements>
    <a:clrScheme name="Office">
      <a:dk1>
        <a:srgbClr val="11314A"/>
      </a:dk1>
      <a:lt1>
        <a:srgbClr val="FCFCF8"/>
      </a:lt1>
      <a:dk2>
        <a:srgbClr val="666765"/>
      </a:dk2>
      <a:lt2>
        <a:srgbClr val="EAECE7"/>
      </a:lt2>
      <a:accent1>
        <a:srgbClr val="37B971"/>
      </a:accent1>
      <a:accent2>
        <a:srgbClr val="08544A"/>
      </a:accent2>
      <a:accent3>
        <a:srgbClr val="10845D"/>
      </a:accent3>
      <a:accent4>
        <a:srgbClr val="4BD675"/>
      </a:accent4>
      <a:accent5>
        <a:srgbClr val="D1FAE0"/>
      </a:accent5>
      <a:accent6>
        <a:srgbClr val="92958E"/>
      </a:accent6>
      <a:hlink>
        <a:srgbClr val="32A964"/>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SmartRecruiters - Brand Template Library">
  <a:themeElements>
    <a:clrScheme name="Office">
      <a:dk1>
        <a:srgbClr val="11314A"/>
      </a:dk1>
      <a:lt1>
        <a:srgbClr val="FCFCF8"/>
      </a:lt1>
      <a:dk2>
        <a:srgbClr val="666765"/>
      </a:dk2>
      <a:lt2>
        <a:srgbClr val="EAECE7"/>
      </a:lt2>
      <a:accent1>
        <a:srgbClr val="37B971"/>
      </a:accent1>
      <a:accent2>
        <a:srgbClr val="08544A"/>
      </a:accent2>
      <a:accent3>
        <a:srgbClr val="10845D"/>
      </a:accent3>
      <a:accent4>
        <a:srgbClr val="4BD675"/>
      </a:accent4>
      <a:accent5>
        <a:srgbClr val="D1FAE0"/>
      </a:accent5>
      <a:accent6>
        <a:srgbClr val="92958E"/>
      </a:accent6>
      <a:hlink>
        <a:srgbClr val="32A964"/>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SmartRecruiters - Brand Template Library">
  <a:themeElements>
    <a:clrScheme name="Office">
      <a:dk1>
        <a:srgbClr val="11314A"/>
      </a:dk1>
      <a:lt1>
        <a:srgbClr val="FCFCF8"/>
      </a:lt1>
      <a:dk2>
        <a:srgbClr val="666765"/>
      </a:dk2>
      <a:lt2>
        <a:srgbClr val="EAECE7"/>
      </a:lt2>
      <a:accent1>
        <a:srgbClr val="37B971"/>
      </a:accent1>
      <a:accent2>
        <a:srgbClr val="08544A"/>
      </a:accent2>
      <a:accent3>
        <a:srgbClr val="10845D"/>
      </a:accent3>
      <a:accent4>
        <a:srgbClr val="4BD675"/>
      </a:accent4>
      <a:accent5>
        <a:srgbClr val="D1FAE0"/>
      </a:accent5>
      <a:accent6>
        <a:srgbClr val="92958E"/>
      </a:accent6>
      <a:hlink>
        <a:srgbClr val="32A964"/>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3256</Words>
  <Application>Microsoft Office PowerPoint</Application>
  <PresentationFormat>Breitbild</PresentationFormat>
  <Paragraphs>475</Paragraphs>
  <Slides>27</Slides>
  <Notes>26</Notes>
  <HiddenSlides>0</HiddenSlides>
  <MMClips>0</MMClips>
  <ScaleCrop>false</ScaleCrop>
  <HeadingPairs>
    <vt:vector size="8" baseType="variant">
      <vt:variant>
        <vt:lpstr>Verwendete Schriftarten</vt:lpstr>
      </vt:variant>
      <vt:variant>
        <vt:i4>16</vt:i4>
      </vt:variant>
      <vt:variant>
        <vt:lpstr>Design</vt:lpstr>
      </vt:variant>
      <vt:variant>
        <vt:i4>10</vt:i4>
      </vt:variant>
      <vt:variant>
        <vt:lpstr>Eingebettete OLE-Server</vt:lpstr>
      </vt:variant>
      <vt:variant>
        <vt:i4>1</vt:i4>
      </vt:variant>
      <vt:variant>
        <vt:lpstr>Folientitel</vt:lpstr>
      </vt:variant>
      <vt:variant>
        <vt:i4>27</vt:i4>
      </vt:variant>
    </vt:vector>
  </HeadingPairs>
  <TitlesOfParts>
    <vt:vector size="54" baseType="lpstr">
      <vt:lpstr>Aptos</vt:lpstr>
      <vt:lpstr>Arial</vt:lpstr>
      <vt:lpstr>Bai Jamjuree</vt:lpstr>
      <vt:lpstr>Calibri</vt:lpstr>
      <vt:lpstr>Inter</vt:lpstr>
      <vt:lpstr>Inter Light</vt:lpstr>
      <vt:lpstr>Inter Medium</vt:lpstr>
      <vt:lpstr>Inter SemiBold</vt:lpstr>
      <vt:lpstr>Montserrat</vt:lpstr>
      <vt:lpstr>Montserrat ExtraBold</vt:lpstr>
      <vt:lpstr>Montserrat Medium</vt:lpstr>
      <vt:lpstr>Montserrat SemiBold</vt:lpstr>
      <vt:lpstr>Netto_Milla</vt:lpstr>
      <vt:lpstr>Roboto</vt:lpstr>
      <vt:lpstr>Source Sans Pro</vt:lpstr>
      <vt:lpstr>Symbol</vt:lpstr>
      <vt:lpstr>1_Larissa</vt:lpstr>
      <vt:lpstr>Office Theme</vt:lpstr>
      <vt:lpstr>Simple Light</vt:lpstr>
      <vt:lpstr>1_Simple Light</vt:lpstr>
      <vt:lpstr>2_Simple Light</vt:lpstr>
      <vt:lpstr>SmartRecruiters - Brand Template Library</vt:lpstr>
      <vt:lpstr>1_SmartRecruiters - Brand Template Library</vt:lpstr>
      <vt:lpstr>2_SmartRecruiters - Brand Template Library</vt:lpstr>
      <vt:lpstr>3_Simple Light</vt:lpstr>
      <vt:lpstr>4_Simple Light</vt:lpstr>
      <vt:lpstr>think-cell Folie</vt:lpstr>
      <vt:lpstr>PowerPoint-Präsentation</vt:lpstr>
      <vt:lpstr>PowerPoint-Präsentation</vt:lpstr>
      <vt:lpstr>History Snapshot  A Market Disruptor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Ist das Gras auf der anderen Seite wirklich grüner?   </vt:lpstr>
      <vt:lpstr>Ist das Gras auf der anderen Seite wirklich grüner? Bertelsmann goes SmartRecruiters</vt:lpstr>
      <vt:lpstr>Ist das Gras auf der anderen Seite wirklich grüner? Bertelsmann goes SmartRecruiters</vt:lpstr>
      <vt:lpstr>Ist das Gras auf der anderen Seite wirklich grüner? Into the blue - Segeln auf Sicht</vt:lpstr>
      <vt:lpstr>Ist das Gras auf der anderen Seite wirklich grüner? Into the blue - Segeln auf Sicht</vt:lpstr>
      <vt:lpstr>Ist das Gras auf der anderen Seite wirklich grüner? Into the blue - Segeln auf Sicht</vt:lpstr>
      <vt:lpstr>Ist das Gras auf der anderen Seite wirklich grüner? Into the blue - Segeln auf Sicht</vt:lpstr>
      <vt:lpstr>Ist das Gras auf der anderen Seite wirklich grüner? Into the blue - Segeln auf Sicht</vt:lpstr>
      <vt:lpstr>Nach der Akquise is vor der Entscheidung: Bertelsmanns Weg zu SmartRecruiters // 2025</vt:lpstr>
      <vt:lpstr>Ist das Gras auf der anderen Seite wirklich grüner? Projekt Meilensteine und Verlauf</vt:lpstr>
      <vt:lpstr>Ist das Gras auf der anderen Seite wirklich grüner? Pionier-Arbeit</vt:lpstr>
      <vt:lpstr>Ist das Gras auf der anderen Seite wirklich grüner? Unsere größten Learnings – so far </vt:lpstr>
      <vt:lpstr>Ist das Gras auf der anderen Seite wirklich grüner? Unsere größten Learnings – so far </vt:lpstr>
      <vt:lpstr>Ist das Gras auf der anderen Seite wirklich grüner? Unsere größten Learnings – so far </vt:lpstr>
      <vt:lpstr>  Vielen Dank! Fragen?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Jasmin Hoffelner</dc:creator>
  <cp:lastModifiedBy>Jasmin Hoffelner</cp:lastModifiedBy>
  <cp:revision>1</cp:revision>
  <dcterms:created xsi:type="dcterms:W3CDTF">2026-03-16T15:57:51Z</dcterms:created>
  <dcterms:modified xsi:type="dcterms:W3CDTF">2026-03-16T16:13:28Z</dcterms:modified>
</cp:coreProperties>
</file>