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  <p:sldMasterId id="2147483997" r:id="rId2"/>
    <p:sldMasterId id="2147484003" r:id="rId3"/>
  </p:sldMasterIdLst>
  <p:notesMasterIdLst>
    <p:notesMasterId r:id="rId19"/>
  </p:notesMasterIdLst>
  <p:sldIdLst>
    <p:sldId id="427" r:id="rId4"/>
    <p:sldId id="3641" r:id="rId5"/>
    <p:sldId id="3647" r:id="rId6"/>
    <p:sldId id="3648" r:id="rId7"/>
    <p:sldId id="3649" r:id="rId8"/>
    <p:sldId id="1466" r:id="rId9"/>
    <p:sldId id="487" r:id="rId10"/>
    <p:sldId id="3650" r:id="rId11"/>
    <p:sldId id="495" r:id="rId12"/>
    <p:sldId id="1461" r:id="rId13"/>
    <p:sldId id="3651" r:id="rId14"/>
    <p:sldId id="508" r:id="rId15"/>
    <p:sldId id="1463" r:id="rId16"/>
    <p:sldId id="3652" r:id="rId17"/>
    <p:sldId id="365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DDF67-4752-43F1-8979-BB351A8B9F19}" v="1" dt="2026-03-16T15:59:28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ED7FA-CB06-422F-8FE6-5C1CC57DCFE0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392F0-C03F-4457-8D37-0FDEA10667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Folie: ca. 5 Minuten inkl. Show-</a:t>
            </a:r>
            <a:r>
              <a:rPr lang="de-DE" sz="1200" dirty="0" err="1"/>
              <a:t>of</a:t>
            </a:r>
            <a:r>
              <a:rPr lang="de-DE" sz="1200" dirty="0"/>
              <a:t>-hands</a:t>
            </a:r>
          </a:p>
          <a:p>
            <a:endParaRPr lang="de-DE" sz="1200" dirty="0"/>
          </a:p>
          <a:p>
            <a:r>
              <a:rPr lang="de-DE" sz="1200" dirty="0"/>
              <a:t>Warum sprechen wir zu dem Thema: oftmals kurzfristige Brandlöschung oder wichtige Faktoren zum generellen Umbruch;</a:t>
            </a:r>
          </a:p>
          <a:p>
            <a:r>
              <a:rPr lang="de-DE" sz="1200" dirty="0"/>
              <a:t>Egal</a:t>
            </a:r>
          </a:p>
          <a:p>
            <a:r>
              <a:rPr lang="de-DE" sz="1200" dirty="0"/>
              <a:t>Typische Auslöser: Wachstum/Zukauf, Regulatorik, Dateninseln, Kosten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dirty="0">
                <a:sym typeface="Wingdings" panose="05000000000000000000" pitchFamily="2" charset="2"/>
              </a:rPr>
              <a:t>Kurze Show-</a:t>
            </a:r>
            <a:r>
              <a:rPr lang="de-DE" sz="1200" dirty="0" err="1">
                <a:sym typeface="Wingdings" panose="05000000000000000000" pitchFamily="2" charset="2"/>
              </a:rPr>
              <a:t>of</a:t>
            </a:r>
            <a:r>
              <a:rPr lang="de-DE" sz="1200" dirty="0">
                <a:sym typeface="Wingdings" panose="05000000000000000000" pitchFamily="2" charset="2"/>
              </a:rPr>
              <a:t>-hands zu 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dirty="0">
                <a:sym typeface="Wingdings" panose="05000000000000000000" pitchFamily="2" charset="2"/>
              </a:rPr>
              <a:t>Wer kann die aktuellen Maßnahmen und Vorgänge im eigenen Unternehmen klar einem oder mehreren der Punkte zu ordnen?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dirty="0">
                <a:sym typeface="Wingdings" panose="05000000000000000000" pitchFamily="2" charset="2"/>
              </a:rPr>
              <a:t>Wer sieht bereits in der Projektaufstellung die klare Verbindung zum eigentlichen Ziel?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74C7-57AA-43D1-A0F1-787511E71B6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7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50001-43D2-10A6-0726-C4190FE85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257776-B1CA-379E-1915-C8E04FBD9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6B848A2-C2EA-C7B0-9578-39E787D84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Aussage:</a:t>
            </a:r>
          </a:p>
          <a:p>
            <a:r>
              <a:rPr lang="de-DE" dirty="0"/>
              <a:t>- Wichtig jegliche Ausrichtung von der Geschäftsstrategie abhängig zu machen -&gt; bspw. </a:t>
            </a:r>
            <a:r>
              <a:rPr lang="de-DE" dirty="0" err="1"/>
              <a:t>fleetlery</a:t>
            </a:r>
            <a:r>
              <a:rPr lang="de-DE" dirty="0"/>
              <a:t> -&gt; Wachstum und Aufbau;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C44091-F865-1EC8-6FD3-103B5F739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74C7-57AA-43D1-A0F1-787511E71B6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1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ED06C-D80A-90BB-D670-3F019F716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838901-02DC-9678-8E2C-8EFB17693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EE1657-C549-177E-0809-8FDBAAE1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Aussage:</a:t>
            </a:r>
          </a:p>
          <a:p>
            <a:pPr marL="171450" indent="-171450">
              <a:buFontTx/>
              <a:buChar char="-"/>
            </a:pPr>
            <a:r>
              <a:rPr lang="de-DE" dirty="0"/>
              <a:t>Wichtig jegliche Ausrichtung von der Geschäftsstrategie abhängig zu machen</a:t>
            </a:r>
          </a:p>
          <a:p>
            <a:r>
              <a:rPr lang="de-DE" b="1" dirty="0">
                <a:effectLst/>
              </a:rPr>
              <a:t>-- Vision entwickeln</a:t>
            </a:r>
            <a:r>
              <a:rPr lang="de-DE" dirty="0">
                <a:effectLst/>
              </a:rPr>
              <a:t>: Es ist entscheidend, die Stakeholder auf eine gemeinsame Vision auszurichten, die Geschäftsergebnisse mit HR- und HR-Technologieergebnissen verknüpft. Dies erfordert die Identifizierung und Priorisierung von Ergebnissen, die für verschiedene Interessengruppen wichtig sind.</a:t>
            </a:r>
            <a:endParaRPr lang="de-DE" dirty="0"/>
          </a:p>
          <a:p>
            <a:r>
              <a:rPr lang="de-DE" b="1" dirty="0">
                <a:effectLst/>
              </a:rPr>
              <a:t>-- Technologieoptionen analysieren</a:t>
            </a:r>
            <a:r>
              <a:rPr lang="de-DE" dirty="0">
                <a:effectLst/>
              </a:rPr>
              <a:t>: Organisationen müssen ihren aktuellen Stand in Bezug auf Vision und Ausführung bewerten. Es gibt zwei Hauptansätze: </a:t>
            </a:r>
            <a:r>
              <a:rPr lang="de-DE" dirty="0" err="1">
                <a:effectLst/>
              </a:rPr>
              <a:t>suite</a:t>
            </a:r>
            <a:r>
              <a:rPr lang="de-DE" dirty="0">
                <a:effectLst/>
              </a:rPr>
              <a:t>-zentriert (Fokus auf einheitliche HCM-Suiten) und portfolio-basiert (Suche nach den besten Funktionen unabhängig von der HCM-Suite).</a:t>
            </a:r>
            <a:endParaRPr lang="de-DE" dirty="0"/>
          </a:p>
          <a:p>
            <a:r>
              <a:rPr lang="de-DE" b="1" dirty="0">
                <a:effectLst/>
              </a:rPr>
              <a:t>-- Transformationsinitiativen sequenzieren</a:t>
            </a:r>
            <a:r>
              <a:rPr lang="de-DE" dirty="0">
                <a:effectLst/>
              </a:rPr>
              <a:t>: Nach der Auswahl des aktuellen und gewünschten zukünftigen Zustands ist es wichtig, einen Plan zu erstellen, der Technologie-, Personen-, Prozess- und Dateninitiativen berücksichtigt, um sicherzustellen, dass Investitionen in Technologien auch tatsächlich genutzt werden.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908883-61DB-2805-CE82-92085AF8C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74C7-57AA-43D1-A0F1-787511E71B6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6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74014-70B2-5705-BA19-11EDA3C5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7CDF35-E3BD-9352-E723-868E40C79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588EB59-2975-1AD6-3030-0EC467B8C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Aussage:</a:t>
            </a:r>
          </a:p>
          <a:p>
            <a:pPr marL="171450" indent="-171450">
              <a:buFontTx/>
              <a:buChar char="-"/>
            </a:pPr>
            <a:r>
              <a:rPr lang="de-DE" dirty="0"/>
              <a:t>Wichtig jegliche Ausrichtung von der Geschäftsstrategie abhängig zu machen</a:t>
            </a:r>
          </a:p>
          <a:p>
            <a:r>
              <a:rPr lang="de-DE" b="1" dirty="0">
                <a:effectLst/>
              </a:rPr>
              <a:t>-- Vision entwickeln</a:t>
            </a:r>
            <a:r>
              <a:rPr lang="de-DE" dirty="0">
                <a:effectLst/>
              </a:rPr>
              <a:t>: Es ist entscheidend, die Stakeholder auf eine gemeinsame Vision auszurichten, die Geschäftsergebnisse mit HR- und HR-Technologieergebnissen verknüpft. Dies erfordert die Identifizierung und Priorisierung von Ergebnissen, die für verschiedene Interessengruppen wichtig sind.</a:t>
            </a:r>
            <a:endParaRPr lang="de-DE" dirty="0"/>
          </a:p>
          <a:p>
            <a:r>
              <a:rPr lang="de-DE" b="1" dirty="0">
                <a:effectLst/>
              </a:rPr>
              <a:t>-- Technologieoptionen analysieren</a:t>
            </a:r>
            <a:r>
              <a:rPr lang="de-DE" dirty="0">
                <a:effectLst/>
              </a:rPr>
              <a:t>: Organisationen müssen ihren aktuellen Stand in Bezug auf Vision und Ausführung bewerten. Es gibt zwei Hauptansätze: </a:t>
            </a:r>
            <a:r>
              <a:rPr lang="de-DE" dirty="0" err="1">
                <a:effectLst/>
              </a:rPr>
              <a:t>suite</a:t>
            </a:r>
            <a:r>
              <a:rPr lang="de-DE" dirty="0">
                <a:effectLst/>
              </a:rPr>
              <a:t>-zentriert (Fokus auf einheitliche HCM-Suiten) und portfolio-basiert (Suche nach den besten Funktionen unabhängig von der HCM-Suite).</a:t>
            </a:r>
            <a:endParaRPr lang="de-DE" dirty="0"/>
          </a:p>
          <a:p>
            <a:r>
              <a:rPr lang="de-DE" b="1" dirty="0">
                <a:effectLst/>
              </a:rPr>
              <a:t>-- Transformationsinitiativen sequenzieren</a:t>
            </a:r>
            <a:r>
              <a:rPr lang="de-DE" dirty="0">
                <a:effectLst/>
              </a:rPr>
              <a:t>: Nach der Auswahl des aktuellen und gewünschten zukünftigen Zustands ist es wichtig, einen Plan zu erstellen, der Technologie-, Personen-, Prozess- und Dateninitiativen berücksichtigt, um sicherzustellen, dass Investitionen in Technologien auch tatsächlich genutzt werden.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89049-031D-9A34-5911-6BED48C7D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74C7-57AA-43D1-A0F1-787511E71B6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79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EB736-B50B-4F9F-9788-167D831473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42B6D69-5EB8-5F6E-5226-AA806CF06E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21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1600" indent="-342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4800" indent="-2304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165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KOSTAL Group, </a:t>
            </a:r>
            <a:r>
              <a:rPr lang="en-US" sz="1400" b="0" dirty="0">
                <a:latin typeface="+mj-lt"/>
                <a:ea typeface="+mj-ea"/>
                <a:cs typeface="+mj-cs"/>
              </a:rPr>
              <a:t>confronted </a:t>
            </a:r>
            <a:r>
              <a:rPr lang="hu-HU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evolving industrial </a:t>
            </a:r>
            <a:r>
              <a:rPr lang="hu-HU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markets</a:t>
            </a: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increasing global competitiveness, faces significant people-related challenges and demands. Operational managers across </a:t>
            </a:r>
            <a:r>
              <a:rPr lang="hu-HU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</a:t>
            </a: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regions have highlighted concerns and areas for improvement that underscore the necessity of a strategic overhaul of people functions. The focus is on transitioning from traditional, administrative HR roles to a more </a:t>
            </a:r>
            <a:r>
              <a:rPr lang="hu-HU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proactive, </a:t>
            </a: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dynamic, value-adding People </a:t>
            </a:r>
            <a:r>
              <a:rPr lang="hu-HU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1400" b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trategy</a:t>
            </a:r>
            <a:r>
              <a:rPr lang="en-US" sz="1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0" dirty="0">
                <a:ea typeface="Calibri" panose="020F0502020204030204" pitchFamily="34" charset="0"/>
                <a:cs typeface="Calibri" panose="020F0502020204030204" pitchFamily="34" charset="0"/>
              </a:rPr>
              <a:t>The management of KOSTAL intends to form a global company with globalized and standardized processes and systems. In 2024, a global HR strategy, the “People Strategy 2030”, was developed. This strategy forms the basis for the KOSTAL HRIS strategy and all further digitalization initiatives.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5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Stakeholder „</a:t>
            </a:r>
            <a:r>
              <a:rPr lang="de-DE" sz="1200" dirty="0" err="1"/>
              <a:t>Sphere</a:t>
            </a:r>
            <a:r>
              <a:rPr lang="de-DE" sz="1200" dirty="0"/>
              <a:t>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74C7-57AA-43D1-A0F1-787511E71B6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3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ACF0-AA56-0FE5-2CE3-981717BA5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26D300-9695-857E-9B4A-935871E32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6725B1-392E-3792-2C8B-FA2E52285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Stakeholder „</a:t>
            </a:r>
            <a:r>
              <a:rPr lang="de-DE" sz="1200" dirty="0" err="1"/>
              <a:t>Sphere</a:t>
            </a:r>
            <a:r>
              <a:rPr lang="de-DE" sz="1200" dirty="0"/>
              <a:t>“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1E7C38-40BB-BEBF-ED70-E78A90B66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C74C7-57AA-43D1-A0F1-787511E71B6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7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1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5022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3"/>
          <p:cNvSpPr/>
          <p:nvPr userDrawn="1"/>
        </p:nvSpPr>
        <p:spPr bwMode="gray">
          <a:xfrm>
            <a:off x="334963" y="333375"/>
            <a:ext cx="11522076" cy="6194450"/>
          </a:xfrm>
          <a:custGeom>
            <a:avLst/>
            <a:gdLst>
              <a:gd name="connsiteX0" fmla="*/ 0 w 11378159"/>
              <a:gd name="connsiteY0" fmla="*/ 0 h 6121399"/>
              <a:gd name="connsiteX1" fmla="*/ 11378159 w 11378159"/>
              <a:gd name="connsiteY1" fmla="*/ 942 h 6121399"/>
              <a:gd name="connsiteX2" fmla="*/ 8426450 w 11378159"/>
              <a:gd name="connsiteY2" fmla="*/ 5400670 h 6121399"/>
              <a:gd name="connsiteX3" fmla="*/ 342000 w 11378159"/>
              <a:gd name="connsiteY3" fmla="*/ 5400670 h 6121399"/>
              <a:gd name="connsiteX4" fmla="*/ 16115 w 11378159"/>
              <a:gd name="connsiteY4" fmla="*/ 6121399 h 6121399"/>
              <a:gd name="connsiteX5" fmla="*/ 0 w 11378159"/>
              <a:gd name="connsiteY5" fmla="*/ 6121399 h 6121399"/>
              <a:gd name="connsiteX6" fmla="*/ 0 w 11378159"/>
              <a:gd name="connsiteY6" fmla="*/ 5400670 h 6121399"/>
              <a:gd name="connsiteX7" fmla="*/ 0 w 11378159"/>
              <a:gd name="connsiteY7" fmla="*/ 5400669 h 6121399"/>
              <a:gd name="connsiteX8" fmla="*/ 0 w 11378159"/>
              <a:gd name="connsiteY8" fmla="*/ 0 h 6121399"/>
              <a:gd name="connsiteX0" fmla="*/ 0 w 11405868"/>
              <a:gd name="connsiteY0" fmla="*/ 0 h 6121399"/>
              <a:gd name="connsiteX1" fmla="*/ 11378159 w 11405868"/>
              <a:gd name="connsiteY1" fmla="*/ 942 h 6121399"/>
              <a:gd name="connsiteX2" fmla="*/ 11405868 w 11405868"/>
              <a:gd name="connsiteY2" fmla="*/ 5385812 h 6121399"/>
              <a:gd name="connsiteX3" fmla="*/ 342000 w 11405868"/>
              <a:gd name="connsiteY3" fmla="*/ 5400670 h 6121399"/>
              <a:gd name="connsiteX4" fmla="*/ 16115 w 11405868"/>
              <a:gd name="connsiteY4" fmla="*/ 6121399 h 6121399"/>
              <a:gd name="connsiteX5" fmla="*/ 0 w 11405868"/>
              <a:gd name="connsiteY5" fmla="*/ 6121399 h 6121399"/>
              <a:gd name="connsiteX6" fmla="*/ 0 w 11405868"/>
              <a:gd name="connsiteY6" fmla="*/ 5400670 h 6121399"/>
              <a:gd name="connsiteX7" fmla="*/ 0 w 11405868"/>
              <a:gd name="connsiteY7" fmla="*/ 5400669 h 6121399"/>
              <a:gd name="connsiteX8" fmla="*/ 0 w 11405868"/>
              <a:gd name="connsiteY8" fmla="*/ 0 h 6121399"/>
              <a:gd name="connsiteX0" fmla="*/ 0 w 11435443"/>
              <a:gd name="connsiteY0" fmla="*/ 0 h 6121399"/>
              <a:gd name="connsiteX1" fmla="*/ 11378159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35443"/>
              <a:gd name="connsiteY0" fmla="*/ 0 h 6121399"/>
              <a:gd name="connsiteX1" fmla="*/ 11427225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29964"/>
              <a:gd name="connsiteY0" fmla="*/ 0 h 6121399"/>
              <a:gd name="connsiteX1" fmla="*/ 11427225 w 11429964"/>
              <a:gd name="connsiteY1" fmla="*/ 942 h 6121399"/>
              <a:gd name="connsiteX2" fmla="*/ 11422061 w 11429964"/>
              <a:gd name="connsiteY2" fmla="*/ 5400735 h 6121399"/>
              <a:gd name="connsiteX3" fmla="*/ 342000 w 11429964"/>
              <a:gd name="connsiteY3" fmla="*/ 5400670 h 6121399"/>
              <a:gd name="connsiteX4" fmla="*/ 16115 w 11429964"/>
              <a:gd name="connsiteY4" fmla="*/ 6121399 h 6121399"/>
              <a:gd name="connsiteX5" fmla="*/ 0 w 11429964"/>
              <a:gd name="connsiteY5" fmla="*/ 6121399 h 6121399"/>
              <a:gd name="connsiteX6" fmla="*/ 0 w 11429964"/>
              <a:gd name="connsiteY6" fmla="*/ 5400670 h 6121399"/>
              <a:gd name="connsiteX7" fmla="*/ 0 w 11429964"/>
              <a:gd name="connsiteY7" fmla="*/ 5400669 h 6121399"/>
              <a:gd name="connsiteX8" fmla="*/ 0 w 11429964"/>
              <a:gd name="connsiteY8" fmla="*/ 0 h 612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9964" h="6121399">
                <a:moveTo>
                  <a:pt x="0" y="0"/>
                </a:moveTo>
                <a:lnTo>
                  <a:pt x="11427225" y="942"/>
                </a:lnTo>
                <a:cubicBezTo>
                  <a:pt x="11429964" y="1797899"/>
                  <a:pt x="11419322" y="3603778"/>
                  <a:pt x="11422061" y="5400735"/>
                </a:cubicBezTo>
                <a:lnTo>
                  <a:pt x="342000" y="5400670"/>
                </a:lnTo>
                <a:lnTo>
                  <a:pt x="16115" y="6121399"/>
                </a:lnTo>
                <a:lnTo>
                  <a:pt x="0" y="6121399"/>
                </a:lnTo>
                <a:lnTo>
                  <a:pt x="0" y="5400670"/>
                </a:lnTo>
                <a:lnTo>
                  <a:pt x="0" y="540066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0"/>
          </a:p>
        </p:txBody>
      </p:sp>
      <p:pic>
        <p:nvPicPr>
          <p:cNvPr id="10" name="Grafik 9" descr="P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10025785" y="6307504"/>
            <a:ext cx="1869952" cy="26974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392" y="2636912"/>
            <a:ext cx="10873208" cy="79208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623392" y="638406"/>
            <a:ext cx="10873208" cy="1350434"/>
          </a:xfrm>
        </p:spPr>
        <p:txBody>
          <a:bodyPr anchor="t">
            <a:normAutofit/>
          </a:bodyPr>
          <a:lstStyle>
            <a:lvl1pPr algn="l"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43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791369"/>
          </a:xfrm>
        </p:spPr>
        <p:txBody>
          <a:bodyPr/>
          <a:lstStyle/>
          <a:p>
            <a:r>
              <a:rPr lang="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1484784"/>
            <a:ext cx="11521679" cy="4608041"/>
          </a:xfrm>
        </p:spPr>
        <p:txBody>
          <a:bodyPr/>
          <a:lstStyle/>
          <a:p>
            <a:pPr lvl="0"/>
            <a:r>
              <a:rPr lang="de"/>
              <a:t>Textmasterformat bearbeiten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191344" y="1052736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191344" y="6247945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334963" y="1124025"/>
            <a:ext cx="11522075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334963" y="6391088"/>
            <a:ext cx="11522075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438" y="281266"/>
            <a:ext cx="587077" cy="576000"/>
          </a:xfrm>
          <a:prstGeom prst="rect">
            <a:avLst/>
          </a:prstGeom>
        </p:spPr>
      </p:pic>
      <p:pic>
        <p:nvPicPr>
          <p:cNvPr id="10" name="Grafik 9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FF2E7DCA-5ACA-4965-B769-6B22E3EE0D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86" y="764704"/>
            <a:ext cx="696578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kt 2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96248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3" name="Objekt 2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791369"/>
          </a:xfrm>
        </p:spPr>
        <p:txBody>
          <a:bodyPr/>
          <a:lstStyle/>
          <a:p>
            <a:r>
              <a:rPr lang="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1484784"/>
            <a:ext cx="11521679" cy="4608041"/>
          </a:xfrm>
        </p:spPr>
        <p:txBody>
          <a:bodyPr/>
          <a:lstStyle/>
          <a:p>
            <a:pPr lvl="0"/>
            <a:r>
              <a:rPr lang="de"/>
              <a:t>Textmasterformat bearbeiten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191344" y="1052736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191344" y="6247945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334963" y="1124025"/>
            <a:ext cx="115220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334963" y="6391088"/>
            <a:ext cx="1152207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C0617E4-88ED-4052-AC54-11EF14A70225}"/>
              </a:ext>
            </a:extLst>
          </p:cNvPr>
          <p:cNvGrpSpPr/>
          <p:nvPr userDrawn="1"/>
        </p:nvGrpSpPr>
        <p:grpSpPr>
          <a:xfrm>
            <a:off x="10566280" y="67760"/>
            <a:ext cx="1347412" cy="971085"/>
            <a:chOff x="10566280" y="67760"/>
            <a:chExt cx="1347412" cy="971085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7760"/>
              <a:ext cx="590011" cy="578879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66280" y="732303"/>
              <a:ext cx="1347412" cy="306542"/>
            </a:xfrm>
            <a:prstGeom prst="rect">
              <a:avLst/>
            </a:prstGeom>
          </p:spPr>
        </p:pic>
        <p:pic>
          <p:nvPicPr>
            <p:cNvPr id="13" name="Grafik 12" descr="Ein Bild, das Text, Geschirr enthält.&#10;&#10;Automatisch generierte Beschreibung">
              <a:extLst>
                <a:ext uri="{FF2B5EF4-FFF2-40B4-BE49-F238E27FC236}">
                  <a16:creationId xmlns:a16="http://schemas.microsoft.com/office/drawing/2014/main" id="{359F7EE4-3212-43CA-84C5-3BC8187C2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386" y="548680"/>
              <a:ext cx="696578" cy="19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72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791369"/>
          </a:xfrm>
        </p:spPr>
        <p:txBody>
          <a:bodyPr/>
          <a:lstStyle/>
          <a:p>
            <a:r>
              <a:rPr lang="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1484784"/>
            <a:ext cx="11521679" cy="4608041"/>
          </a:xfrm>
        </p:spPr>
        <p:txBody>
          <a:bodyPr/>
          <a:lstStyle/>
          <a:p>
            <a:pPr lvl="0"/>
            <a:r>
              <a:rPr lang="de"/>
              <a:t>Textmasterformat bearbeiten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191344" y="1052736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191344" y="6247945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334963" y="1124025"/>
            <a:ext cx="11522075" cy="0"/>
          </a:xfrm>
          <a:prstGeom prst="line">
            <a:avLst/>
          </a:prstGeom>
          <a:ln w="12700">
            <a:solidFill>
              <a:srgbClr val="B10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334963" y="6391088"/>
            <a:ext cx="11522075" cy="0"/>
          </a:xfrm>
          <a:prstGeom prst="line">
            <a:avLst/>
          </a:prstGeom>
          <a:ln w="12700">
            <a:solidFill>
              <a:srgbClr val="B10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F8A646-1E9F-4361-B325-4253CBB6E77E}"/>
              </a:ext>
            </a:extLst>
          </p:cNvPr>
          <p:cNvGrpSpPr/>
          <p:nvPr userDrawn="1"/>
        </p:nvGrpSpPr>
        <p:grpSpPr>
          <a:xfrm>
            <a:off x="10581520" y="70874"/>
            <a:ext cx="767444" cy="967971"/>
            <a:chOff x="10581520" y="70874"/>
            <a:chExt cx="767444" cy="967971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491" y="70874"/>
              <a:ext cx="587077" cy="576000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81520" y="732303"/>
              <a:ext cx="697726" cy="306542"/>
            </a:xfrm>
            <a:prstGeom prst="rect">
              <a:avLst/>
            </a:prstGeom>
          </p:spPr>
        </p:pic>
        <p:pic>
          <p:nvPicPr>
            <p:cNvPr id="12" name="Grafik 11" descr="Ein Bild, das Text, Geschirr enthält.&#10;&#10;Automatisch generierte Beschreibung">
              <a:extLst>
                <a:ext uri="{FF2B5EF4-FFF2-40B4-BE49-F238E27FC236}">
                  <a16:creationId xmlns:a16="http://schemas.microsoft.com/office/drawing/2014/main" id="{63A04B57-381A-41C4-9296-C2BE6A4F34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386" y="548680"/>
              <a:ext cx="696578" cy="19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66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85336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18" name="Objekt 1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791369"/>
          </a:xfrm>
        </p:spPr>
        <p:txBody>
          <a:bodyPr/>
          <a:lstStyle/>
          <a:p>
            <a:r>
              <a:rPr lang="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1484784"/>
            <a:ext cx="11521679" cy="4608041"/>
          </a:xfrm>
        </p:spPr>
        <p:txBody>
          <a:bodyPr/>
          <a:lstStyle/>
          <a:p>
            <a:pPr lvl="0"/>
            <a:r>
              <a:rPr lang="de"/>
              <a:t>Textmasterformat bearbeiten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191344" y="1052736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191344" y="6247945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334963" y="1124025"/>
            <a:ext cx="11522075" cy="0"/>
          </a:xfrm>
          <a:prstGeom prst="line">
            <a:avLst/>
          </a:prstGeom>
          <a:ln w="12700">
            <a:solidFill>
              <a:srgbClr val="00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334963" y="6391088"/>
            <a:ext cx="11522075" cy="0"/>
          </a:xfrm>
          <a:prstGeom prst="line">
            <a:avLst/>
          </a:prstGeom>
          <a:ln w="12700">
            <a:solidFill>
              <a:srgbClr val="002D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BA4D09-FE5B-4EFE-83DA-29E374874323}"/>
              </a:ext>
            </a:extLst>
          </p:cNvPr>
          <p:cNvGrpSpPr/>
          <p:nvPr userDrawn="1"/>
        </p:nvGrpSpPr>
        <p:grpSpPr>
          <a:xfrm>
            <a:off x="11113149" y="125281"/>
            <a:ext cx="784655" cy="977356"/>
            <a:chOff x="11113149" y="61489"/>
            <a:chExt cx="784655" cy="97735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3149" y="732303"/>
              <a:ext cx="784655" cy="30654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5191" y="61489"/>
              <a:ext cx="587077" cy="576000"/>
            </a:xfrm>
            <a:prstGeom prst="rect">
              <a:avLst/>
            </a:prstGeom>
          </p:spPr>
        </p:pic>
        <p:pic>
          <p:nvPicPr>
            <p:cNvPr id="13" name="Grafik 12" descr="Ein Bild, das Text, Geschirr enthält.&#10;&#10;Automatisch generierte Beschreibung">
              <a:extLst>
                <a:ext uri="{FF2B5EF4-FFF2-40B4-BE49-F238E27FC236}">
                  <a16:creationId xmlns:a16="http://schemas.microsoft.com/office/drawing/2014/main" id="{A4761F89-F093-46D9-BE98-9EB90E5F3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4015" y="548680"/>
              <a:ext cx="696578" cy="19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87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791369"/>
          </a:xfrm>
        </p:spPr>
        <p:txBody>
          <a:bodyPr/>
          <a:lstStyle/>
          <a:p>
            <a:r>
              <a:rPr lang="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1484784"/>
            <a:ext cx="11521679" cy="4608041"/>
          </a:xfrm>
        </p:spPr>
        <p:txBody>
          <a:bodyPr/>
          <a:lstStyle/>
          <a:p>
            <a:pPr lvl="0"/>
            <a:r>
              <a:rPr lang="de"/>
              <a:t>Textmasterformat bearbeiten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292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515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Objekt 9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92" name="Objekt 9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b="11526"/>
          <a:stretch/>
        </p:blipFill>
        <p:spPr>
          <a:xfrm>
            <a:off x="0" y="-27384"/>
            <a:ext cx="12192000" cy="6912768"/>
          </a:xfrm>
          <a:prstGeom prst="rect">
            <a:avLst/>
          </a:prstGeom>
          <a:ln>
            <a:noFill/>
          </a:ln>
        </p:spPr>
      </p:pic>
      <p:sp>
        <p:nvSpPr>
          <p:cNvPr id="4" name="Rechteck 3"/>
          <p:cNvSpPr/>
          <p:nvPr userDrawn="1"/>
        </p:nvSpPr>
        <p:spPr>
          <a:xfrm>
            <a:off x="0" y="-27384"/>
            <a:ext cx="12192000" cy="5859268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  <a:gs pos="73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9" name="Gruppieren 148"/>
          <p:cNvGrpSpPr/>
          <p:nvPr userDrawn="1"/>
        </p:nvGrpSpPr>
        <p:grpSpPr>
          <a:xfrm>
            <a:off x="-216024" y="-350829"/>
            <a:ext cx="12432704" cy="5255037"/>
            <a:chOff x="-144016" y="-350829"/>
            <a:chExt cx="12432704" cy="5255037"/>
          </a:xfrm>
        </p:grpSpPr>
        <p:sp>
          <p:nvSpPr>
            <p:cNvPr id="5" name="Ellipse 4"/>
            <p:cNvSpPr/>
            <p:nvPr/>
          </p:nvSpPr>
          <p:spPr>
            <a:xfrm>
              <a:off x="6846747" y="703536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5214394" y="90973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8386827" y="159802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5395124" y="1675333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6734820" y="2360470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7337551" y="2223962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9567717" y="1670384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790297" y="2938619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514911" y="3604112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669368" y="2136628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012834" y="919818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1878723" y="2668363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639888" y="3718005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069327" y="4139285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873146" y="4463398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289684" y="1092644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123926" y="2913961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2894203" y="2744285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r Verbinder 25"/>
            <p:cNvCxnSpPr/>
            <p:nvPr/>
          </p:nvCxnSpPr>
          <p:spPr>
            <a:xfrm flipV="1">
              <a:off x="-144016" y="166863"/>
              <a:ext cx="5379687" cy="63384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flipH="1">
              <a:off x="3707163" y="154280"/>
              <a:ext cx="1625073" cy="3724199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>
              <a:off x="5347463" y="165623"/>
              <a:ext cx="145750" cy="1681526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>
              <a:endCxn id="5" idx="2"/>
            </p:cNvCxnSpPr>
            <p:nvPr/>
          </p:nvCxnSpPr>
          <p:spPr>
            <a:xfrm>
              <a:off x="5311561" y="165442"/>
              <a:ext cx="1535186" cy="63526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>
              <a:stCxn id="5" idx="2"/>
            </p:cNvCxnSpPr>
            <p:nvPr/>
          </p:nvCxnSpPr>
          <p:spPr>
            <a:xfrm>
              <a:off x="6846747" y="800703"/>
              <a:ext cx="2752886" cy="94557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6903000" y="731995"/>
              <a:ext cx="548873" cy="1523882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>
              <a:off x="5492280" y="814976"/>
              <a:ext cx="1473859" cy="944003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H="1">
              <a:off x="6821019" y="2289726"/>
              <a:ext cx="662500" cy="15480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766960" y="1784518"/>
              <a:ext cx="1749001" cy="199191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flipH="1">
              <a:off x="3739078" y="2452760"/>
              <a:ext cx="3060752" cy="1360334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>
              <a:off x="3747694" y="3837870"/>
              <a:ext cx="798643" cy="1044307"/>
            </a:xfrm>
            <a:prstGeom prst="line">
              <a:avLst/>
            </a:prstGeom>
            <a:ln w="9525">
              <a:gradFill>
                <a:gsLst>
                  <a:gs pos="100000">
                    <a:schemeClr val="accent3">
                      <a:lumMod val="90000"/>
                      <a:alpha val="0"/>
                    </a:schemeClr>
                  </a:gs>
                  <a:gs pos="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3721428" y="3817369"/>
              <a:ext cx="2531594" cy="450998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>
              <a:off x="6128432" y="4237694"/>
              <a:ext cx="1826365" cy="315859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 flipV="1">
              <a:off x="5889955" y="4236453"/>
              <a:ext cx="275125" cy="645725"/>
            </a:xfrm>
            <a:prstGeom prst="line">
              <a:avLst/>
            </a:prstGeom>
            <a:ln w="9525">
              <a:gradFill>
                <a:gsLst>
                  <a:gs pos="100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 flipV="1">
              <a:off x="6166504" y="2501498"/>
              <a:ext cx="631584" cy="170041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>
              <a:off x="6826660" y="2472734"/>
              <a:ext cx="1117417" cy="204040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 flipH="1" flipV="1">
              <a:off x="5570006" y="1818690"/>
              <a:ext cx="1173821" cy="61643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6985493" y="-23137"/>
              <a:ext cx="116715" cy="82384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V="1">
              <a:off x="5313005" y="-23139"/>
              <a:ext cx="2002979" cy="19000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>
              <a:off x="4683077" y="-88390"/>
              <a:ext cx="655363" cy="286449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/>
            <p:nvPr/>
          </p:nvCxnSpPr>
          <p:spPr>
            <a:xfrm>
              <a:off x="5187032" y="-39342"/>
              <a:ext cx="153027" cy="250972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>
              <a:endCxn id="5" idx="6"/>
            </p:cNvCxnSpPr>
            <p:nvPr/>
          </p:nvCxnSpPr>
          <p:spPr>
            <a:xfrm flipH="1">
              <a:off x="7041080" y="307323"/>
              <a:ext cx="1386179" cy="49338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 flipH="1" flipV="1">
              <a:off x="8523570" y="259047"/>
              <a:ext cx="2526335" cy="72875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 flipH="1" flipV="1">
              <a:off x="8487439" y="260465"/>
              <a:ext cx="1205083" cy="1507085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/>
            <p:cNvCxnSpPr/>
            <p:nvPr/>
          </p:nvCxnSpPr>
          <p:spPr>
            <a:xfrm>
              <a:off x="7436321" y="2319491"/>
              <a:ext cx="534417" cy="218625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/>
            <p:cNvCxnSpPr/>
            <p:nvPr/>
          </p:nvCxnSpPr>
          <p:spPr>
            <a:xfrm>
              <a:off x="7443838" y="2330961"/>
              <a:ext cx="1408918" cy="68016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/>
            <p:cNvCxnSpPr/>
            <p:nvPr/>
          </p:nvCxnSpPr>
          <p:spPr>
            <a:xfrm flipV="1">
              <a:off x="8013104" y="3091041"/>
              <a:ext cx="874501" cy="145750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 flipH="1" flipV="1">
              <a:off x="8896685" y="3047964"/>
              <a:ext cx="917802" cy="1751778"/>
            </a:xfrm>
            <a:prstGeom prst="line">
              <a:avLst/>
            </a:prstGeom>
            <a:ln w="9525">
              <a:gradFill>
                <a:gsLst>
                  <a:gs pos="100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 flipH="1">
              <a:off x="10053583" y="3748525"/>
              <a:ext cx="521978" cy="1100568"/>
            </a:xfrm>
            <a:prstGeom prst="line">
              <a:avLst/>
            </a:prstGeom>
            <a:ln w="9525">
              <a:gradFill>
                <a:gsLst>
                  <a:gs pos="84000">
                    <a:schemeClr val="accent3">
                      <a:lumMod val="90000"/>
                      <a:alpha val="0"/>
                    </a:schemeClr>
                  </a:gs>
                  <a:gs pos="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/>
            <p:nvPr/>
          </p:nvCxnSpPr>
          <p:spPr>
            <a:xfrm>
              <a:off x="7970906" y="4560564"/>
              <a:ext cx="245023" cy="343644"/>
            </a:xfrm>
            <a:prstGeom prst="line">
              <a:avLst/>
            </a:prstGeom>
            <a:ln w="9525">
              <a:gradFill>
                <a:gsLst>
                  <a:gs pos="100000">
                    <a:schemeClr val="accent3">
                      <a:lumMod val="90000"/>
                      <a:alpha val="0"/>
                    </a:schemeClr>
                  </a:gs>
                  <a:gs pos="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/>
            <p:cNvCxnSpPr/>
            <p:nvPr/>
          </p:nvCxnSpPr>
          <p:spPr>
            <a:xfrm flipH="1">
              <a:off x="7912174" y="3654031"/>
              <a:ext cx="2757881" cy="913128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/>
            <p:cNvCxnSpPr/>
            <p:nvPr/>
          </p:nvCxnSpPr>
          <p:spPr>
            <a:xfrm flipH="1">
              <a:off x="8867112" y="2248851"/>
              <a:ext cx="1894751" cy="777334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/>
            <p:nvPr/>
          </p:nvCxnSpPr>
          <p:spPr>
            <a:xfrm>
              <a:off x="8473264" y="224183"/>
              <a:ext cx="437250" cy="2817834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/>
            <p:cNvCxnSpPr/>
            <p:nvPr/>
          </p:nvCxnSpPr>
          <p:spPr>
            <a:xfrm flipV="1">
              <a:off x="7471235" y="1778280"/>
              <a:ext cx="2186251" cy="53441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/>
            <p:cNvCxnSpPr>
              <a:endCxn id="15" idx="7"/>
            </p:cNvCxnSpPr>
            <p:nvPr/>
          </p:nvCxnSpPr>
          <p:spPr>
            <a:xfrm flipV="1">
              <a:off x="9638723" y="948278"/>
              <a:ext cx="1539985" cy="82259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/>
            <p:cNvCxnSpPr/>
            <p:nvPr/>
          </p:nvCxnSpPr>
          <p:spPr>
            <a:xfrm flipV="1">
              <a:off x="11124350" y="-42035"/>
              <a:ext cx="1164338" cy="1035999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/>
            <p:cNvCxnSpPr/>
            <p:nvPr/>
          </p:nvCxnSpPr>
          <p:spPr>
            <a:xfrm flipH="1">
              <a:off x="8877842" y="1756985"/>
              <a:ext cx="768674" cy="127881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/>
            <p:cNvCxnSpPr/>
            <p:nvPr/>
          </p:nvCxnSpPr>
          <p:spPr>
            <a:xfrm flipH="1" flipV="1">
              <a:off x="9621094" y="1738217"/>
              <a:ext cx="1166901" cy="517633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/>
            <p:cNvCxnSpPr/>
            <p:nvPr/>
          </p:nvCxnSpPr>
          <p:spPr>
            <a:xfrm flipH="1" flipV="1">
              <a:off x="9662535" y="1751005"/>
              <a:ext cx="971667" cy="201898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r Verbinder 78"/>
            <p:cNvCxnSpPr/>
            <p:nvPr/>
          </p:nvCxnSpPr>
          <p:spPr>
            <a:xfrm flipV="1">
              <a:off x="10605673" y="2277428"/>
              <a:ext cx="145750" cy="140891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r Verbinder 79"/>
            <p:cNvCxnSpPr/>
            <p:nvPr/>
          </p:nvCxnSpPr>
          <p:spPr>
            <a:xfrm flipH="1" flipV="1">
              <a:off x="10623400" y="3701279"/>
              <a:ext cx="777334" cy="1169577"/>
            </a:xfrm>
            <a:prstGeom prst="line">
              <a:avLst/>
            </a:prstGeom>
            <a:ln w="9525">
              <a:gradFill>
                <a:gsLst>
                  <a:gs pos="1000">
                    <a:schemeClr val="accent3">
                      <a:lumMod val="90000"/>
                      <a:alpha val="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/>
            <p:cNvCxnSpPr/>
            <p:nvPr/>
          </p:nvCxnSpPr>
          <p:spPr>
            <a:xfrm flipH="1">
              <a:off x="10592690" y="2771933"/>
              <a:ext cx="1360334" cy="929346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/>
            <p:cNvCxnSpPr/>
            <p:nvPr/>
          </p:nvCxnSpPr>
          <p:spPr>
            <a:xfrm flipV="1">
              <a:off x="10770859" y="1031668"/>
              <a:ext cx="340084" cy="1166000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/>
            <p:cNvCxnSpPr/>
            <p:nvPr/>
          </p:nvCxnSpPr>
          <p:spPr>
            <a:xfrm flipH="1" flipV="1">
              <a:off x="11124350" y="1013467"/>
              <a:ext cx="851540" cy="170041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/>
            <p:nvPr/>
          </p:nvCxnSpPr>
          <p:spPr>
            <a:xfrm flipH="1">
              <a:off x="11403349" y="2812777"/>
              <a:ext cx="583000" cy="2036316"/>
            </a:xfrm>
            <a:prstGeom prst="line">
              <a:avLst/>
            </a:prstGeom>
            <a:ln w="9525">
              <a:gradFill>
                <a:gsLst>
                  <a:gs pos="97000">
                    <a:schemeClr val="accent3">
                      <a:lumMod val="90000"/>
                      <a:alpha val="0"/>
                    </a:schemeClr>
                  </a:gs>
                  <a:gs pos="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/>
          </p:nvCxnSpPr>
          <p:spPr>
            <a:xfrm flipH="1" flipV="1">
              <a:off x="10803303" y="2242547"/>
              <a:ext cx="1166901" cy="517633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/>
          </p:nvCxnSpPr>
          <p:spPr>
            <a:xfrm flipH="1" flipV="1">
              <a:off x="8207656" y="-29882"/>
              <a:ext cx="265608" cy="305199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 flipV="1">
              <a:off x="8482083" y="-18635"/>
              <a:ext cx="407546" cy="266184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Ellipse 105"/>
            <p:cNvSpPr/>
            <p:nvPr userDrawn="1"/>
          </p:nvSpPr>
          <p:spPr>
            <a:xfrm>
              <a:off x="338229" y="1090475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7" name="Gerader Verbinder 106"/>
            <p:cNvCxnSpPr/>
            <p:nvPr userDrawn="1"/>
          </p:nvCxnSpPr>
          <p:spPr>
            <a:xfrm flipH="1">
              <a:off x="2379688" y="207031"/>
              <a:ext cx="2947397" cy="966824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/>
            <p:nvPr userDrawn="1"/>
          </p:nvCxnSpPr>
          <p:spPr>
            <a:xfrm flipH="1">
              <a:off x="1212888" y="1214558"/>
              <a:ext cx="1175591" cy="1783361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 userDrawn="1"/>
          </p:nvCxnSpPr>
          <p:spPr>
            <a:xfrm>
              <a:off x="2388289" y="1140039"/>
              <a:ext cx="608999" cy="1739397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r Verbinder 113"/>
            <p:cNvCxnSpPr/>
            <p:nvPr userDrawn="1"/>
          </p:nvCxnSpPr>
          <p:spPr>
            <a:xfrm>
              <a:off x="430501" y="1166669"/>
              <a:ext cx="761249" cy="1802382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r Verbinder 115"/>
            <p:cNvCxnSpPr/>
            <p:nvPr userDrawn="1"/>
          </p:nvCxnSpPr>
          <p:spPr>
            <a:xfrm>
              <a:off x="3003092" y="2824958"/>
              <a:ext cx="715574" cy="973286"/>
            </a:xfrm>
            <a:prstGeom prst="line">
              <a:avLst/>
            </a:prstGeom>
            <a:ln w="9525">
              <a:gradFill>
                <a:gsLst>
                  <a:gs pos="100000">
                    <a:schemeClr val="accent3">
                      <a:lumMod val="90000"/>
                    </a:schemeClr>
                  </a:gs>
                  <a:gs pos="45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r Verbinder 119"/>
            <p:cNvCxnSpPr/>
            <p:nvPr userDrawn="1"/>
          </p:nvCxnSpPr>
          <p:spPr>
            <a:xfrm flipH="1">
              <a:off x="1679287" y="2862935"/>
              <a:ext cx="1286035" cy="1080547"/>
            </a:xfrm>
            <a:prstGeom prst="line">
              <a:avLst/>
            </a:prstGeom>
            <a:ln w="9525">
              <a:gradFill>
                <a:gsLst>
                  <a:gs pos="100000">
                    <a:schemeClr val="accent3">
                      <a:lumMod val="90000"/>
                      <a:alpha val="30000"/>
                    </a:schemeClr>
                  </a:gs>
                  <a:gs pos="45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r Verbinder 121"/>
            <p:cNvCxnSpPr/>
            <p:nvPr userDrawn="1"/>
          </p:nvCxnSpPr>
          <p:spPr>
            <a:xfrm>
              <a:off x="1235090" y="3029235"/>
              <a:ext cx="380625" cy="955262"/>
            </a:xfrm>
            <a:prstGeom prst="line">
              <a:avLst/>
            </a:prstGeom>
            <a:ln w="9525">
              <a:gradFill>
                <a:gsLst>
                  <a:gs pos="100000">
                    <a:schemeClr val="accent3">
                      <a:lumMod val="90000"/>
                      <a:alpha val="40000"/>
                    </a:schemeClr>
                  </a:gs>
                  <a:gs pos="45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Ellipse 123"/>
            <p:cNvSpPr/>
            <p:nvPr userDrawn="1"/>
          </p:nvSpPr>
          <p:spPr>
            <a:xfrm>
              <a:off x="3448617" y="2232934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 userDrawn="1"/>
          </p:nvSpPr>
          <p:spPr>
            <a:xfrm>
              <a:off x="1532953" y="3887668"/>
              <a:ext cx="194333" cy="194333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8" name="Gerader Verbinder 127"/>
            <p:cNvCxnSpPr/>
            <p:nvPr userDrawn="1"/>
          </p:nvCxnSpPr>
          <p:spPr>
            <a:xfrm flipH="1">
              <a:off x="-42837" y="3002371"/>
              <a:ext cx="1247598" cy="1730015"/>
            </a:xfrm>
            <a:prstGeom prst="line">
              <a:avLst/>
            </a:prstGeom>
            <a:ln w="9525">
              <a:gradFill>
                <a:gsLst>
                  <a:gs pos="100000">
                    <a:schemeClr val="accent3">
                      <a:lumMod val="90000"/>
                      <a:alpha val="0"/>
                    </a:schemeClr>
                  </a:gs>
                  <a:gs pos="45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r Verbinder 131"/>
            <p:cNvCxnSpPr/>
            <p:nvPr userDrawn="1"/>
          </p:nvCxnSpPr>
          <p:spPr>
            <a:xfrm flipH="1">
              <a:off x="1246815" y="2326453"/>
              <a:ext cx="2291359" cy="684905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r Verbinder 134"/>
            <p:cNvCxnSpPr/>
            <p:nvPr userDrawn="1"/>
          </p:nvCxnSpPr>
          <p:spPr>
            <a:xfrm flipH="1" flipV="1">
              <a:off x="-55392" y="1563949"/>
              <a:ext cx="3589903" cy="758598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r Verbinder 136"/>
            <p:cNvCxnSpPr/>
            <p:nvPr userDrawn="1"/>
          </p:nvCxnSpPr>
          <p:spPr>
            <a:xfrm flipH="1">
              <a:off x="2347758" y="816658"/>
              <a:ext cx="4620902" cy="369415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/>
            <p:nvPr userDrawn="1"/>
          </p:nvCxnSpPr>
          <p:spPr>
            <a:xfrm flipH="1">
              <a:off x="435090" y="-313551"/>
              <a:ext cx="1168239" cy="1504066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40"/>
            <p:cNvCxnSpPr/>
            <p:nvPr userDrawn="1"/>
          </p:nvCxnSpPr>
          <p:spPr>
            <a:xfrm>
              <a:off x="1953460" y="-350829"/>
              <a:ext cx="454412" cy="1535105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r Verbinder 142"/>
            <p:cNvCxnSpPr/>
            <p:nvPr userDrawn="1"/>
          </p:nvCxnSpPr>
          <p:spPr>
            <a:xfrm flipH="1">
              <a:off x="3544771" y="1781299"/>
              <a:ext cx="1947655" cy="541075"/>
            </a:xfrm>
            <a:prstGeom prst="line">
              <a:avLst/>
            </a:prstGeom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144"/>
            <p:cNvCxnSpPr/>
            <p:nvPr userDrawn="1"/>
          </p:nvCxnSpPr>
          <p:spPr>
            <a:xfrm flipH="1">
              <a:off x="318930" y="1189270"/>
              <a:ext cx="109303" cy="3543116"/>
            </a:xfrm>
            <a:prstGeom prst="line">
              <a:avLst/>
            </a:prstGeom>
            <a:ln w="9525">
              <a:gradFill>
                <a:gsLst>
                  <a:gs pos="100000">
                    <a:schemeClr val="accent3">
                      <a:lumMod val="90000"/>
                      <a:alpha val="0"/>
                    </a:schemeClr>
                  </a:gs>
                  <a:gs pos="48000">
                    <a:schemeClr val="accent3">
                      <a:lumMod val="9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360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18" name="Objekt 1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791369"/>
          </a:xfrm>
        </p:spPr>
        <p:txBody>
          <a:bodyPr/>
          <a:lstStyle/>
          <a:p>
            <a:r>
              <a:rPr lang="de"/>
              <a:t>Titelmasterformat durch Klicken bearbeiten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191344" y="1052736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191344" y="6247945"/>
            <a:ext cx="118093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334963" y="1124025"/>
            <a:ext cx="11522075" cy="0"/>
          </a:xfrm>
          <a:prstGeom prst="line">
            <a:avLst/>
          </a:prstGeom>
          <a:ln w="12700">
            <a:solidFill>
              <a:srgbClr val="F2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334963" y="6391088"/>
            <a:ext cx="11522075" cy="0"/>
          </a:xfrm>
          <a:prstGeom prst="line">
            <a:avLst/>
          </a:prstGeom>
          <a:ln w="12700">
            <a:solidFill>
              <a:srgbClr val="F2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C845A33-2E3C-332F-67CE-0FA2A239F5AD}"/>
              </a:ext>
            </a:extLst>
          </p:cNvPr>
          <p:cNvGrpSpPr/>
          <p:nvPr userDrawn="1"/>
        </p:nvGrpSpPr>
        <p:grpSpPr>
          <a:xfrm>
            <a:off x="10581520" y="61489"/>
            <a:ext cx="784655" cy="977356"/>
            <a:chOff x="10581520" y="61489"/>
            <a:chExt cx="784655" cy="97735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2D34EEC-0734-C8CE-80A4-68E8BA5A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81520" y="732303"/>
              <a:ext cx="784655" cy="30654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1BA7468-46E4-E664-2472-778175FBE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562" y="61489"/>
              <a:ext cx="587077" cy="576000"/>
            </a:xfrm>
            <a:prstGeom prst="rect">
              <a:avLst/>
            </a:prstGeom>
          </p:spPr>
        </p:pic>
        <p:pic>
          <p:nvPicPr>
            <p:cNvPr id="14" name="Grafik 13" descr="Ein Bild, das Text, Geschirr enthält.&#10;&#10;Automatisch generierte Beschreibung">
              <a:extLst>
                <a:ext uri="{FF2B5EF4-FFF2-40B4-BE49-F238E27FC236}">
                  <a16:creationId xmlns:a16="http://schemas.microsoft.com/office/drawing/2014/main" id="{24DF392F-81BE-E8BA-9A75-4D7B29501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386" y="548680"/>
              <a:ext cx="696578" cy="19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76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14B7E-811F-AB7C-6ECB-E0B21171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33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9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00776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3"/>
          <p:cNvSpPr/>
          <p:nvPr userDrawn="1"/>
        </p:nvSpPr>
        <p:spPr bwMode="gray">
          <a:xfrm>
            <a:off x="334963" y="333375"/>
            <a:ext cx="11522076" cy="6194450"/>
          </a:xfrm>
          <a:custGeom>
            <a:avLst/>
            <a:gdLst>
              <a:gd name="connsiteX0" fmla="*/ 0 w 11378159"/>
              <a:gd name="connsiteY0" fmla="*/ 0 h 6121399"/>
              <a:gd name="connsiteX1" fmla="*/ 11378159 w 11378159"/>
              <a:gd name="connsiteY1" fmla="*/ 942 h 6121399"/>
              <a:gd name="connsiteX2" fmla="*/ 8426450 w 11378159"/>
              <a:gd name="connsiteY2" fmla="*/ 5400670 h 6121399"/>
              <a:gd name="connsiteX3" fmla="*/ 342000 w 11378159"/>
              <a:gd name="connsiteY3" fmla="*/ 5400670 h 6121399"/>
              <a:gd name="connsiteX4" fmla="*/ 16115 w 11378159"/>
              <a:gd name="connsiteY4" fmla="*/ 6121399 h 6121399"/>
              <a:gd name="connsiteX5" fmla="*/ 0 w 11378159"/>
              <a:gd name="connsiteY5" fmla="*/ 6121399 h 6121399"/>
              <a:gd name="connsiteX6" fmla="*/ 0 w 11378159"/>
              <a:gd name="connsiteY6" fmla="*/ 5400670 h 6121399"/>
              <a:gd name="connsiteX7" fmla="*/ 0 w 11378159"/>
              <a:gd name="connsiteY7" fmla="*/ 5400669 h 6121399"/>
              <a:gd name="connsiteX8" fmla="*/ 0 w 11378159"/>
              <a:gd name="connsiteY8" fmla="*/ 0 h 6121399"/>
              <a:gd name="connsiteX0" fmla="*/ 0 w 11405868"/>
              <a:gd name="connsiteY0" fmla="*/ 0 h 6121399"/>
              <a:gd name="connsiteX1" fmla="*/ 11378159 w 11405868"/>
              <a:gd name="connsiteY1" fmla="*/ 942 h 6121399"/>
              <a:gd name="connsiteX2" fmla="*/ 11405868 w 11405868"/>
              <a:gd name="connsiteY2" fmla="*/ 5385812 h 6121399"/>
              <a:gd name="connsiteX3" fmla="*/ 342000 w 11405868"/>
              <a:gd name="connsiteY3" fmla="*/ 5400670 h 6121399"/>
              <a:gd name="connsiteX4" fmla="*/ 16115 w 11405868"/>
              <a:gd name="connsiteY4" fmla="*/ 6121399 h 6121399"/>
              <a:gd name="connsiteX5" fmla="*/ 0 w 11405868"/>
              <a:gd name="connsiteY5" fmla="*/ 6121399 h 6121399"/>
              <a:gd name="connsiteX6" fmla="*/ 0 w 11405868"/>
              <a:gd name="connsiteY6" fmla="*/ 5400670 h 6121399"/>
              <a:gd name="connsiteX7" fmla="*/ 0 w 11405868"/>
              <a:gd name="connsiteY7" fmla="*/ 5400669 h 6121399"/>
              <a:gd name="connsiteX8" fmla="*/ 0 w 11405868"/>
              <a:gd name="connsiteY8" fmla="*/ 0 h 6121399"/>
              <a:gd name="connsiteX0" fmla="*/ 0 w 11435443"/>
              <a:gd name="connsiteY0" fmla="*/ 0 h 6121399"/>
              <a:gd name="connsiteX1" fmla="*/ 11378159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35443"/>
              <a:gd name="connsiteY0" fmla="*/ 0 h 6121399"/>
              <a:gd name="connsiteX1" fmla="*/ 11427225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29964"/>
              <a:gd name="connsiteY0" fmla="*/ 0 h 6121399"/>
              <a:gd name="connsiteX1" fmla="*/ 11427225 w 11429964"/>
              <a:gd name="connsiteY1" fmla="*/ 942 h 6121399"/>
              <a:gd name="connsiteX2" fmla="*/ 11422061 w 11429964"/>
              <a:gd name="connsiteY2" fmla="*/ 5400735 h 6121399"/>
              <a:gd name="connsiteX3" fmla="*/ 342000 w 11429964"/>
              <a:gd name="connsiteY3" fmla="*/ 5400670 h 6121399"/>
              <a:gd name="connsiteX4" fmla="*/ 16115 w 11429964"/>
              <a:gd name="connsiteY4" fmla="*/ 6121399 h 6121399"/>
              <a:gd name="connsiteX5" fmla="*/ 0 w 11429964"/>
              <a:gd name="connsiteY5" fmla="*/ 6121399 h 6121399"/>
              <a:gd name="connsiteX6" fmla="*/ 0 w 11429964"/>
              <a:gd name="connsiteY6" fmla="*/ 5400670 h 6121399"/>
              <a:gd name="connsiteX7" fmla="*/ 0 w 11429964"/>
              <a:gd name="connsiteY7" fmla="*/ 5400669 h 6121399"/>
              <a:gd name="connsiteX8" fmla="*/ 0 w 11429964"/>
              <a:gd name="connsiteY8" fmla="*/ 0 h 612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9964" h="6121399">
                <a:moveTo>
                  <a:pt x="0" y="0"/>
                </a:moveTo>
                <a:lnTo>
                  <a:pt x="11427225" y="942"/>
                </a:lnTo>
                <a:cubicBezTo>
                  <a:pt x="11429964" y="1797899"/>
                  <a:pt x="11419322" y="3603778"/>
                  <a:pt x="11422061" y="5400735"/>
                </a:cubicBezTo>
                <a:lnTo>
                  <a:pt x="342000" y="5400670"/>
                </a:lnTo>
                <a:lnTo>
                  <a:pt x="16115" y="6121399"/>
                </a:lnTo>
                <a:lnTo>
                  <a:pt x="0" y="6121399"/>
                </a:lnTo>
                <a:lnTo>
                  <a:pt x="0" y="5400670"/>
                </a:lnTo>
                <a:lnTo>
                  <a:pt x="0" y="5400669"/>
                </a:lnTo>
                <a:lnTo>
                  <a:pt x="0" y="0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0"/>
          </a:p>
        </p:txBody>
      </p:sp>
      <p:pic>
        <p:nvPicPr>
          <p:cNvPr id="10" name="Grafik 9" descr="P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10025785" y="6307504"/>
            <a:ext cx="1869952" cy="26974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392" y="2636912"/>
            <a:ext cx="10873208" cy="79208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623392" y="638406"/>
            <a:ext cx="10873208" cy="1350434"/>
          </a:xfrm>
        </p:spPr>
        <p:txBody>
          <a:bodyPr anchor="t">
            <a:normAutofit/>
          </a:bodyPr>
          <a:lstStyle>
            <a:lvl1pPr algn="l"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197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33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33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49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33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88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33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5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383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70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887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456309-DA2B-9005-D2B5-7AA87C5F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B828-65CE-FA4F-A036-5224136176EE}" type="datetimeFigureOut">
              <a:rPr lang="de-DE" smtClean="0"/>
              <a:t>16.03.2026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B32CA5-5C64-1877-A58E-45ABB788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FD292-F8CB-6DCE-8103-E3E461E9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7EB5-1B58-EC42-B350-B43F403EF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626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432000" y="835199"/>
            <a:ext cx="11232000" cy="5472001"/>
          </a:xfrm>
        </p:spPr>
        <p:txBody>
          <a:bodyPr/>
          <a:lstStyle/>
          <a:p>
            <a:pPr lvl="0"/>
            <a:r>
              <a:rPr lang="en-US" noProof="0" dirty="0"/>
              <a:t>Edit text format of master</a:t>
            </a:r>
          </a:p>
          <a:p>
            <a:pPr lvl="1"/>
            <a:r>
              <a:rPr lang="en-US" noProof="0" dirty="0"/>
              <a:t>Level two</a:t>
            </a:r>
          </a:p>
          <a:p>
            <a:pPr lvl="2"/>
            <a:r>
              <a:rPr lang="en-US" noProof="0" dirty="0"/>
              <a:t>Level three</a:t>
            </a:r>
          </a:p>
          <a:p>
            <a:pPr lvl="3"/>
            <a:r>
              <a:rPr lang="en-US" noProof="0" dirty="0"/>
              <a:t>Level four</a:t>
            </a:r>
          </a:p>
          <a:p>
            <a:pPr lvl="4"/>
            <a:r>
              <a:rPr lang="en-US" noProof="0" dirty="0"/>
              <a:t>Level five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Edit title format of master</a:t>
            </a:r>
          </a:p>
        </p:txBody>
      </p:sp>
    </p:spTree>
    <p:extLst>
      <p:ext uri="{BB962C8B-B14F-4D97-AF65-F5344CB8AC3E}">
        <p14:creationId xmlns:p14="http://schemas.microsoft.com/office/powerpoint/2010/main" val="263538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 bwMode="gray">
          <a:xfrm>
            <a:off x="432000" y="835199"/>
            <a:ext cx="11232000" cy="547200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580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18429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3"/>
          <p:cNvSpPr/>
          <p:nvPr userDrawn="1"/>
        </p:nvSpPr>
        <p:spPr bwMode="gray">
          <a:xfrm>
            <a:off x="334963" y="333375"/>
            <a:ext cx="11522076" cy="6194450"/>
          </a:xfrm>
          <a:custGeom>
            <a:avLst/>
            <a:gdLst>
              <a:gd name="connsiteX0" fmla="*/ 0 w 11378159"/>
              <a:gd name="connsiteY0" fmla="*/ 0 h 6121399"/>
              <a:gd name="connsiteX1" fmla="*/ 11378159 w 11378159"/>
              <a:gd name="connsiteY1" fmla="*/ 942 h 6121399"/>
              <a:gd name="connsiteX2" fmla="*/ 8426450 w 11378159"/>
              <a:gd name="connsiteY2" fmla="*/ 5400670 h 6121399"/>
              <a:gd name="connsiteX3" fmla="*/ 342000 w 11378159"/>
              <a:gd name="connsiteY3" fmla="*/ 5400670 h 6121399"/>
              <a:gd name="connsiteX4" fmla="*/ 16115 w 11378159"/>
              <a:gd name="connsiteY4" fmla="*/ 6121399 h 6121399"/>
              <a:gd name="connsiteX5" fmla="*/ 0 w 11378159"/>
              <a:gd name="connsiteY5" fmla="*/ 6121399 h 6121399"/>
              <a:gd name="connsiteX6" fmla="*/ 0 w 11378159"/>
              <a:gd name="connsiteY6" fmla="*/ 5400670 h 6121399"/>
              <a:gd name="connsiteX7" fmla="*/ 0 w 11378159"/>
              <a:gd name="connsiteY7" fmla="*/ 5400669 h 6121399"/>
              <a:gd name="connsiteX8" fmla="*/ 0 w 11378159"/>
              <a:gd name="connsiteY8" fmla="*/ 0 h 6121399"/>
              <a:gd name="connsiteX0" fmla="*/ 0 w 11405868"/>
              <a:gd name="connsiteY0" fmla="*/ 0 h 6121399"/>
              <a:gd name="connsiteX1" fmla="*/ 11378159 w 11405868"/>
              <a:gd name="connsiteY1" fmla="*/ 942 h 6121399"/>
              <a:gd name="connsiteX2" fmla="*/ 11405868 w 11405868"/>
              <a:gd name="connsiteY2" fmla="*/ 5385812 h 6121399"/>
              <a:gd name="connsiteX3" fmla="*/ 342000 w 11405868"/>
              <a:gd name="connsiteY3" fmla="*/ 5400670 h 6121399"/>
              <a:gd name="connsiteX4" fmla="*/ 16115 w 11405868"/>
              <a:gd name="connsiteY4" fmla="*/ 6121399 h 6121399"/>
              <a:gd name="connsiteX5" fmla="*/ 0 w 11405868"/>
              <a:gd name="connsiteY5" fmla="*/ 6121399 h 6121399"/>
              <a:gd name="connsiteX6" fmla="*/ 0 w 11405868"/>
              <a:gd name="connsiteY6" fmla="*/ 5400670 h 6121399"/>
              <a:gd name="connsiteX7" fmla="*/ 0 w 11405868"/>
              <a:gd name="connsiteY7" fmla="*/ 5400669 h 6121399"/>
              <a:gd name="connsiteX8" fmla="*/ 0 w 11405868"/>
              <a:gd name="connsiteY8" fmla="*/ 0 h 6121399"/>
              <a:gd name="connsiteX0" fmla="*/ 0 w 11435443"/>
              <a:gd name="connsiteY0" fmla="*/ 0 h 6121399"/>
              <a:gd name="connsiteX1" fmla="*/ 11378159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35443"/>
              <a:gd name="connsiteY0" fmla="*/ 0 h 6121399"/>
              <a:gd name="connsiteX1" fmla="*/ 11427225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29964"/>
              <a:gd name="connsiteY0" fmla="*/ 0 h 6121399"/>
              <a:gd name="connsiteX1" fmla="*/ 11427225 w 11429964"/>
              <a:gd name="connsiteY1" fmla="*/ 942 h 6121399"/>
              <a:gd name="connsiteX2" fmla="*/ 11422061 w 11429964"/>
              <a:gd name="connsiteY2" fmla="*/ 5400735 h 6121399"/>
              <a:gd name="connsiteX3" fmla="*/ 342000 w 11429964"/>
              <a:gd name="connsiteY3" fmla="*/ 5400670 h 6121399"/>
              <a:gd name="connsiteX4" fmla="*/ 16115 w 11429964"/>
              <a:gd name="connsiteY4" fmla="*/ 6121399 h 6121399"/>
              <a:gd name="connsiteX5" fmla="*/ 0 w 11429964"/>
              <a:gd name="connsiteY5" fmla="*/ 6121399 h 6121399"/>
              <a:gd name="connsiteX6" fmla="*/ 0 w 11429964"/>
              <a:gd name="connsiteY6" fmla="*/ 5400670 h 6121399"/>
              <a:gd name="connsiteX7" fmla="*/ 0 w 11429964"/>
              <a:gd name="connsiteY7" fmla="*/ 5400669 h 6121399"/>
              <a:gd name="connsiteX8" fmla="*/ 0 w 11429964"/>
              <a:gd name="connsiteY8" fmla="*/ 0 h 612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9964" h="6121399">
                <a:moveTo>
                  <a:pt x="0" y="0"/>
                </a:moveTo>
                <a:lnTo>
                  <a:pt x="11427225" y="942"/>
                </a:lnTo>
                <a:cubicBezTo>
                  <a:pt x="11429964" y="1797899"/>
                  <a:pt x="11419322" y="3603778"/>
                  <a:pt x="11422061" y="5400735"/>
                </a:cubicBezTo>
                <a:lnTo>
                  <a:pt x="342000" y="5400670"/>
                </a:lnTo>
                <a:lnTo>
                  <a:pt x="16115" y="6121399"/>
                </a:lnTo>
                <a:lnTo>
                  <a:pt x="0" y="6121399"/>
                </a:lnTo>
                <a:lnTo>
                  <a:pt x="0" y="5400670"/>
                </a:lnTo>
                <a:lnTo>
                  <a:pt x="0" y="54006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">
                <a:srgbClr val="001A3A"/>
              </a:gs>
              <a:gs pos="35000">
                <a:schemeClr val="tx1"/>
              </a:gs>
              <a:gs pos="100000">
                <a:srgbClr val="517EBF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0"/>
          </a:p>
        </p:txBody>
      </p:sp>
      <p:pic>
        <p:nvPicPr>
          <p:cNvPr id="10" name="Grafik 9" descr="P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10025785" y="6307504"/>
            <a:ext cx="1869952" cy="26974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392" y="2636912"/>
            <a:ext cx="10873208" cy="79208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623392" y="638406"/>
            <a:ext cx="10873208" cy="1350434"/>
          </a:xfrm>
        </p:spPr>
        <p:txBody>
          <a:bodyPr anchor="t">
            <a:normAutofit/>
          </a:bodyPr>
          <a:lstStyle>
            <a:lvl1pPr algn="l"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359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953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>
          <a:xfrm>
            <a:off x="334963" y="332655"/>
            <a:ext cx="11522075" cy="5617295"/>
          </a:xfrm>
          <a:prstGeom prst="rect">
            <a:avLst/>
          </a:prstGeom>
          <a:gradFill flip="none" rotWithShape="1">
            <a:gsLst>
              <a:gs pos="5000">
                <a:srgbClr val="001A3A"/>
              </a:gs>
              <a:gs pos="35000">
                <a:schemeClr val="tx1"/>
              </a:gs>
              <a:gs pos="100000">
                <a:srgbClr val="517EBF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de-DE"/>
          </a:p>
        </p:txBody>
      </p:sp>
      <p:pic>
        <p:nvPicPr>
          <p:cNvPr id="10" name="Grafik 9" descr="P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10025785" y="6307504"/>
            <a:ext cx="1869952" cy="269749"/>
          </a:xfrm>
          <a:prstGeom prst="rect">
            <a:avLst/>
          </a:prstGeom>
        </p:spPr>
      </p:pic>
      <p:sp>
        <p:nvSpPr>
          <p:cNvPr id="11" name="Rechteck 3"/>
          <p:cNvSpPr/>
          <p:nvPr userDrawn="1"/>
        </p:nvSpPr>
        <p:spPr bwMode="gray">
          <a:xfrm>
            <a:off x="623393" y="612505"/>
            <a:ext cx="7500356" cy="5106123"/>
          </a:xfrm>
          <a:custGeom>
            <a:avLst/>
            <a:gdLst>
              <a:gd name="connsiteX0" fmla="*/ 0 w 11378159"/>
              <a:gd name="connsiteY0" fmla="*/ 0 h 6121399"/>
              <a:gd name="connsiteX1" fmla="*/ 11378159 w 11378159"/>
              <a:gd name="connsiteY1" fmla="*/ 942 h 6121399"/>
              <a:gd name="connsiteX2" fmla="*/ 8426450 w 11378159"/>
              <a:gd name="connsiteY2" fmla="*/ 5400670 h 6121399"/>
              <a:gd name="connsiteX3" fmla="*/ 342000 w 11378159"/>
              <a:gd name="connsiteY3" fmla="*/ 5400670 h 6121399"/>
              <a:gd name="connsiteX4" fmla="*/ 16115 w 11378159"/>
              <a:gd name="connsiteY4" fmla="*/ 6121399 h 6121399"/>
              <a:gd name="connsiteX5" fmla="*/ 0 w 11378159"/>
              <a:gd name="connsiteY5" fmla="*/ 6121399 h 6121399"/>
              <a:gd name="connsiteX6" fmla="*/ 0 w 11378159"/>
              <a:gd name="connsiteY6" fmla="*/ 5400670 h 6121399"/>
              <a:gd name="connsiteX7" fmla="*/ 0 w 11378159"/>
              <a:gd name="connsiteY7" fmla="*/ 5400669 h 6121399"/>
              <a:gd name="connsiteX8" fmla="*/ 0 w 11378159"/>
              <a:gd name="connsiteY8" fmla="*/ 0 h 6121399"/>
              <a:gd name="connsiteX0" fmla="*/ 0 w 11405868"/>
              <a:gd name="connsiteY0" fmla="*/ 0 h 6121399"/>
              <a:gd name="connsiteX1" fmla="*/ 11378159 w 11405868"/>
              <a:gd name="connsiteY1" fmla="*/ 942 h 6121399"/>
              <a:gd name="connsiteX2" fmla="*/ 11405868 w 11405868"/>
              <a:gd name="connsiteY2" fmla="*/ 5385812 h 6121399"/>
              <a:gd name="connsiteX3" fmla="*/ 342000 w 11405868"/>
              <a:gd name="connsiteY3" fmla="*/ 5400670 h 6121399"/>
              <a:gd name="connsiteX4" fmla="*/ 16115 w 11405868"/>
              <a:gd name="connsiteY4" fmla="*/ 6121399 h 6121399"/>
              <a:gd name="connsiteX5" fmla="*/ 0 w 11405868"/>
              <a:gd name="connsiteY5" fmla="*/ 6121399 h 6121399"/>
              <a:gd name="connsiteX6" fmla="*/ 0 w 11405868"/>
              <a:gd name="connsiteY6" fmla="*/ 5400670 h 6121399"/>
              <a:gd name="connsiteX7" fmla="*/ 0 w 11405868"/>
              <a:gd name="connsiteY7" fmla="*/ 5400669 h 6121399"/>
              <a:gd name="connsiteX8" fmla="*/ 0 w 11405868"/>
              <a:gd name="connsiteY8" fmla="*/ 0 h 6121399"/>
              <a:gd name="connsiteX0" fmla="*/ 0 w 11435443"/>
              <a:gd name="connsiteY0" fmla="*/ 0 h 6121399"/>
              <a:gd name="connsiteX1" fmla="*/ 11378159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35443"/>
              <a:gd name="connsiteY0" fmla="*/ 0 h 6121399"/>
              <a:gd name="connsiteX1" fmla="*/ 11427225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29964"/>
              <a:gd name="connsiteY0" fmla="*/ 0 h 6121399"/>
              <a:gd name="connsiteX1" fmla="*/ 11427225 w 11429964"/>
              <a:gd name="connsiteY1" fmla="*/ 942 h 6121399"/>
              <a:gd name="connsiteX2" fmla="*/ 11422061 w 11429964"/>
              <a:gd name="connsiteY2" fmla="*/ 5400735 h 6121399"/>
              <a:gd name="connsiteX3" fmla="*/ 342000 w 11429964"/>
              <a:gd name="connsiteY3" fmla="*/ 5400670 h 6121399"/>
              <a:gd name="connsiteX4" fmla="*/ 16115 w 11429964"/>
              <a:gd name="connsiteY4" fmla="*/ 6121399 h 6121399"/>
              <a:gd name="connsiteX5" fmla="*/ 0 w 11429964"/>
              <a:gd name="connsiteY5" fmla="*/ 6121399 h 6121399"/>
              <a:gd name="connsiteX6" fmla="*/ 0 w 11429964"/>
              <a:gd name="connsiteY6" fmla="*/ 5400670 h 6121399"/>
              <a:gd name="connsiteX7" fmla="*/ 0 w 11429964"/>
              <a:gd name="connsiteY7" fmla="*/ 5400669 h 6121399"/>
              <a:gd name="connsiteX8" fmla="*/ 0 w 11429964"/>
              <a:gd name="connsiteY8" fmla="*/ 0 h 6121399"/>
              <a:gd name="connsiteX0" fmla="*/ 0 w 14087002"/>
              <a:gd name="connsiteY0" fmla="*/ 0 h 6121399"/>
              <a:gd name="connsiteX1" fmla="*/ 14087000 w 14087002"/>
              <a:gd name="connsiteY1" fmla="*/ 941 h 6121399"/>
              <a:gd name="connsiteX2" fmla="*/ 11422061 w 14087002"/>
              <a:gd name="connsiteY2" fmla="*/ 5400735 h 6121399"/>
              <a:gd name="connsiteX3" fmla="*/ 342000 w 14087002"/>
              <a:gd name="connsiteY3" fmla="*/ 5400670 h 6121399"/>
              <a:gd name="connsiteX4" fmla="*/ 16115 w 14087002"/>
              <a:gd name="connsiteY4" fmla="*/ 6121399 h 6121399"/>
              <a:gd name="connsiteX5" fmla="*/ 0 w 14087002"/>
              <a:gd name="connsiteY5" fmla="*/ 6121399 h 6121399"/>
              <a:gd name="connsiteX6" fmla="*/ 0 w 14087002"/>
              <a:gd name="connsiteY6" fmla="*/ 5400670 h 6121399"/>
              <a:gd name="connsiteX7" fmla="*/ 0 w 14087002"/>
              <a:gd name="connsiteY7" fmla="*/ 5400669 h 6121399"/>
              <a:gd name="connsiteX8" fmla="*/ 0 w 14087002"/>
              <a:gd name="connsiteY8" fmla="*/ 0 h 6121399"/>
              <a:gd name="connsiteX0" fmla="*/ 0 w 14087163"/>
              <a:gd name="connsiteY0" fmla="*/ 0 h 6121399"/>
              <a:gd name="connsiteX1" fmla="*/ 14087000 w 14087163"/>
              <a:gd name="connsiteY1" fmla="*/ 941 h 6121399"/>
              <a:gd name="connsiteX2" fmla="*/ 14059943 w 14087163"/>
              <a:gd name="connsiteY2" fmla="*/ 5400736 h 6121399"/>
              <a:gd name="connsiteX3" fmla="*/ 342000 w 14087163"/>
              <a:gd name="connsiteY3" fmla="*/ 5400670 h 6121399"/>
              <a:gd name="connsiteX4" fmla="*/ 16115 w 14087163"/>
              <a:gd name="connsiteY4" fmla="*/ 6121399 h 6121399"/>
              <a:gd name="connsiteX5" fmla="*/ 0 w 14087163"/>
              <a:gd name="connsiteY5" fmla="*/ 6121399 h 6121399"/>
              <a:gd name="connsiteX6" fmla="*/ 0 w 14087163"/>
              <a:gd name="connsiteY6" fmla="*/ 5400670 h 6121399"/>
              <a:gd name="connsiteX7" fmla="*/ 0 w 14087163"/>
              <a:gd name="connsiteY7" fmla="*/ 5400669 h 6121399"/>
              <a:gd name="connsiteX8" fmla="*/ 0 w 14087163"/>
              <a:gd name="connsiteY8" fmla="*/ 0 h 6121399"/>
              <a:gd name="connsiteX0" fmla="*/ 0 w 14087163"/>
              <a:gd name="connsiteY0" fmla="*/ 0 h 6121399"/>
              <a:gd name="connsiteX1" fmla="*/ 14087000 w 14087163"/>
              <a:gd name="connsiteY1" fmla="*/ 941 h 6121399"/>
              <a:gd name="connsiteX2" fmla="*/ 14059943 w 14087163"/>
              <a:gd name="connsiteY2" fmla="*/ 5368026 h 6121399"/>
              <a:gd name="connsiteX3" fmla="*/ 342000 w 14087163"/>
              <a:gd name="connsiteY3" fmla="*/ 5400670 h 6121399"/>
              <a:gd name="connsiteX4" fmla="*/ 16115 w 14087163"/>
              <a:gd name="connsiteY4" fmla="*/ 6121399 h 6121399"/>
              <a:gd name="connsiteX5" fmla="*/ 0 w 14087163"/>
              <a:gd name="connsiteY5" fmla="*/ 6121399 h 6121399"/>
              <a:gd name="connsiteX6" fmla="*/ 0 w 14087163"/>
              <a:gd name="connsiteY6" fmla="*/ 5400670 h 6121399"/>
              <a:gd name="connsiteX7" fmla="*/ 0 w 14087163"/>
              <a:gd name="connsiteY7" fmla="*/ 5400669 h 6121399"/>
              <a:gd name="connsiteX8" fmla="*/ 0 w 14087163"/>
              <a:gd name="connsiteY8" fmla="*/ 0 h 6121399"/>
              <a:gd name="connsiteX0" fmla="*/ 0 w 14087163"/>
              <a:gd name="connsiteY0" fmla="*/ 1536475 h 6120458"/>
              <a:gd name="connsiteX1" fmla="*/ 14087000 w 14087163"/>
              <a:gd name="connsiteY1" fmla="*/ 0 h 6120458"/>
              <a:gd name="connsiteX2" fmla="*/ 14059943 w 14087163"/>
              <a:gd name="connsiteY2" fmla="*/ 5367085 h 6120458"/>
              <a:gd name="connsiteX3" fmla="*/ 342000 w 14087163"/>
              <a:gd name="connsiteY3" fmla="*/ 5399729 h 6120458"/>
              <a:gd name="connsiteX4" fmla="*/ 16115 w 14087163"/>
              <a:gd name="connsiteY4" fmla="*/ 6120458 h 6120458"/>
              <a:gd name="connsiteX5" fmla="*/ 0 w 14087163"/>
              <a:gd name="connsiteY5" fmla="*/ 6120458 h 6120458"/>
              <a:gd name="connsiteX6" fmla="*/ 0 w 14087163"/>
              <a:gd name="connsiteY6" fmla="*/ 5399729 h 6120458"/>
              <a:gd name="connsiteX7" fmla="*/ 0 w 14087163"/>
              <a:gd name="connsiteY7" fmla="*/ 5399728 h 6120458"/>
              <a:gd name="connsiteX8" fmla="*/ 0 w 14087163"/>
              <a:gd name="connsiteY8" fmla="*/ 1536475 h 6120458"/>
              <a:gd name="connsiteX0" fmla="*/ 0 w 14076293"/>
              <a:gd name="connsiteY0" fmla="*/ 64482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64482 h 4648465"/>
              <a:gd name="connsiteX0" fmla="*/ 0 w 14076293"/>
              <a:gd name="connsiteY0" fmla="*/ 20867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20867 h 4648465"/>
              <a:gd name="connsiteX0" fmla="*/ 0 w 14076293"/>
              <a:gd name="connsiteY0" fmla="*/ 0 h 4660309"/>
              <a:gd name="connsiteX1" fmla="*/ 14076053 w 14076293"/>
              <a:gd name="connsiteY1" fmla="*/ 11844 h 4660309"/>
              <a:gd name="connsiteX2" fmla="*/ 14059943 w 14076293"/>
              <a:gd name="connsiteY2" fmla="*/ 3906936 h 4660309"/>
              <a:gd name="connsiteX3" fmla="*/ 342000 w 14076293"/>
              <a:gd name="connsiteY3" fmla="*/ 3939580 h 4660309"/>
              <a:gd name="connsiteX4" fmla="*/ 16115 w 14076293"/>
              <a:gd name="connsiteY4" fmla="*/ 4660309 h 4660309"/>
              <a:gd name="connsiteX5" fmla="*/ 0 w 14076293"/>
              <a:gd name="connsiteY5" fmla="*/ 4660309 h 4660309"/>
              <a:gd name="connsiteX6" fmla="*/ 0 w 14076293"/>
              <a:gd name="connsiteY6" fmla="*/ 3939580 h 4660309"/>
              <a:gd name="connsiteX7" fmla="*/ 0 w 14076293"/>
              <a:gd name="connsiteY7" fmla="*/ 3939579 h 4660309"/>
              <a:gd name="connsiteX8" fmla="*/ 0 w 14076293"/>
              <a:gd name="connsiteY8" fmla="*/ 0 h 4660309"/>
              <a:gd name="connsiteX0" fmla="*/ 0 w 14076293"/>
              <a:gd name="connsiteY0" fmla="*/ 20867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20867 h 4648465"/>
              <a:gd name="connsiteX0" fmla="*/ 0 w 14076293"/>
              <a:gd name="connsiteY0" fmla="*/ 0 h 4660309"/>
              <a:gd name="connsiteX1" fmla="*/ 14076053 w 14076293"/>
              <a:gd name="connsiteY1" fmla="*/ 11844 h 4660309"/>
              <a:gd name="connsiteX2" fmla="*/ 14059943 w 14076293"/>
              <a:gd name="connsiteY2" fmla="*/ 3906936 h 4660309"/>
              <a:gd name="connsiteX3" fmla="*/ 342000 w 14076293"/>
              <a:gd name="connsiteY3" fmla="*/ 3939580 h 4660309"/>
              <a:gd name="connsiteX4" fmla="*/ 16115 w 14076293"/>
              <a:gd name="connsiteY4" fmla="*/ 4660309 h 4660309"/>
              <a:gd name="connsiteX5" fmla="*/ 0 w 14076293"/>
              <a:gd name="connsiteY5" fmla="*/ 4660309 h 4660309"/>
              <a:gd name="connsiteX6" fmla="*/ 0 w 14076293"/>
              <a:gd name="connsiteY6" fmla="*/ 3939580 h 4660309"/>
              <a:gd name="connsiteX7" fmla="*/ 0 w 14076293"/>
              <a:gd name="connsiteY7" fmla="*/ 3939579 h 4660309"/>
              <a:gd name="connsiteX8" fmla="*/ 0 w 14076293"/>
              <a:gd name="connsiteY8" fmla="*/ 0 h 4660309"/>
              <a:gd name="connsiteX0" fmla="*/ 0 w 14076293"/>
              <a:gd name="connsiteY0" fmla="*/ 9963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9963 h 4648465"/>
              <a:gd name="connsiteX0" fmla="*/ 10946 w 14076293"/>
              <a:gd name="connsiteY0" fmla="*/ 0 h 4660309"/>
              <a:gd name="connsiteX1" fmla="*/ 14076053 w 14076293"/>
              <a:gd name="connsiteY1" fmla="*/ 11844 h 4660309"/>
              <a:gd name="connsiteX2" fmla="*/ 14059943 w 14076293"/>
              <a:gd name="connsiteY2" fmla="*/ 3906936 h 4660309"/>
              <a:gd name="connsiteX3" fmla="*/ 342000 w 14076293"/>
              <a:gd name="connsiteY3" fmla="*/ 3939580 h 4660309"/>
              <a:gd name="connsiteX4" fmla="*/ 16115 w 14076293"/>
              <a:gd name="connsiteY4" fmla="*/ 4660309 h 4660309"/>
              <a:gd name="connsiteX5" fmla="*/ 0 w 14076293"/>
              <a:gd name="connsiteY5" fmla="*/ 4660309 h 4660309"/>
              <a:gd name="connsiteX6" fmla="*/ 0 w 14076293"/>
              <a:gd name="connsiteY6" fmla="*/ 3939580 h 4660309"/>
              <a:gd name="connsiteX7" fmla="*/ 0 w 14076293"/>
              <a:gd name="connsiteY7" fmla="*/ 3939579 h 4660309"/>
              <a:gd name="connsiteX8" fmla="*/ 10946 w 14076293"/>
              <a:gd name="connsiteY8" fmla="*/ 0 h 4660309"/>
              <a:gd name="connsiteX0" fmla="*/ 10946 w 14076052"/>
              <a:gd name="connsiteY0" fmla="*/ 0 h 4660309"/>
              <a:gd name="connsiteX1" fmla="*/ 14076053 w 14076052"/>
              <a:gd name="connsiteY1" fmla="*/ 11844 h 4660309"/>
              <a:gd name="connsiteX2" fmla="*/ 7372199 w 14076052"/>
              <a:gd name="connsiteY2" fmla="*/ 3917840 h 4660309"/>
              <a:gd name="connsiteX3" fmla="*/ 342000 w 14076052"/>
              <a:gd name="connsiteY3" fmla="*/ 3939580 h 4660309"/>
              <a:gd name="connsiteX4" fmla="*/ 16115 w 14076052"/>
              <a:gd name="connsiteY4" fmla="*/ 4660309 h 4660309"/>
              <a:gd name="connsiteX5" fmla="*/ 0 w 14076052"/>
              <a:gd name="connsiteY5" fmla="*/ 4660309 h 4660309"/>
              <a:gd name="connsiteX6" fmla="*/ 0 w 14076052"/>
              <a:gd name="connsiteY6" fmla="*/ 3939580 h 4660309"/>
              <a:gd name="connsiteX7" fmla="*/ 0 w 14076052"/>
              <a:gd name="connsiteY7" fmla="*/ 3939579 h 4660309"/>
              <a:gd name="connsiteX8" fmla="*/ 10946 w 14076052"/>
              <a:gd name="connsiteY8" fmla="*/ 0 h 4660309"/>
              <a:gd name="connsiteX0" fmla="*/ 10946 w 7377817"/>
              <a:gd name="connsiteY0" fmla="*/ 0 h 4660309"/>
              <a:gd name="connsiteX1" fmla="*/ 7377363 w 7377817"/>
              <a:gd name="connsiteY1" fmla="*/ 940 h 4660309"/>
              <a:gd name="connsiteX2" fmla="*/ 7372199 w 7377817"/>
              <a:gd name="connsiteY2" fmla="*/ 3917840 h 4660309"/>
              <a:gd name="connsiteX3" fmla="*/ 342000 w 7377817"/>
              <a:gd name="connsiteY3" fmla="*/ 3939580 h 4660309"/>
              <a:gd name="connsiteX4" fmla="*/ 16115 w 7377817"/>
              <a:gd name="connsiteY4" fmla="*/ 4660309 h 4660309"/>
              <a:gd name="connsiteX5" fmla="*/ 0 w 7377817"/>
              <a:gd name="connsiteY5" fmla="*/ 4660309 h 4660309"/>
              <a:gd name="connsiteX6" fmla="*/ 0 w 7377817"/>
              <a:gd name="connsiteY6" fmla="*/ 3939580 h 4660309"/>
              <a:gd name="connsiteX7" fmla="*/ 0 w 7377817"/>
              <a:gd name="connsiteY7" fmla="*/ 3939579 h 4660309"/>
              <a:gd name="connsiteX8" fmla="*/ 10946 w 7377817"/>
              <a:gd name="connsiteY8" fmla="*/ 0 h 4660309"/>
              <a:gd name="connsiteX0" fmla="*/ 10946 w 7372199"/>
              <a:gd name="connsiteY0" fmla="*/ 0 h 4660309"/>
              <a:gd name="connsiteX1" fmla="*/ 4794209 w 7372199"/>
              <a:gd name="connsiteY1" fmla="*/ 940 h 4660309"/>
              <a:gd name="connsiteX2" fmla="*/ 7372199 w 7372199"/>
              <a:gd name="connsiteY2" fmla="*/ 3917840 h 4660309"/>
              <a:gd name="connsiteX3" fmla="*/ 342000 w 7372199"/>
              <a:gd name="connsiteY3" fmla="*/ 3939580 h 4660309"/>
              <a:gd name="connsiteX4" fmla="*/ 16115 w 7372199"/>
              <a:gd name="connsiteY4" fmla="*/ 4660309 h 4660309"/>
              <a:gd name="connsiteX5" fmla="*/ 0 w 7372199"/>
              <a:gd name="connsiteY5" fmla="*/ 4660309 h 4660309"/>
              <a:gd name="connsiteX6" fmla="*/ 0 w 7372199"/>
              <a:gd name="connsiteY6" fmla="*/ 3939580 h 4660309"/>
              <a:gd name="connsiteX7" fmla="*/ 0 w 7372199"/>
              <a:gd name="connsiteY7" fmla="*/ 3939579 h 4660309"/>
              <a:gd name="connsiteX8" fmla="*/ 10946 w 7372199"/>
              <a:gd name="connsiteY8" fmla="*/ 0 h 4660309"/>
              <a:gd name="connsiteX0" fmla="*/ 10946 w 4810936"/>
              <a:gd name="connsiteY0" fmla="*/ 0 h 4660309"/>
              <a:gd name="connsiteX1" fmla="*/ 4794209 w 4810936"/>
              <a:gd name="connsiteY1" fmla="*/ 940 h 4660309"/>
              <a:gd name="connsiteX2" fmla="*/ 4810936 w 4810936"/>
              <a:gd name="connsiteY2" fmla="*/ 3917840 h 4660309"/>
              <a:gd name="connsiteX3" fmla="*/ 342000 w 4810936"/>
              <a:gd name="connsiteY3" fmla="*/ 3939580 h 4660309"/>
              <a:gd name="connsiteX4" fmla="*/ 16115 w 4810936"/>
              <a:gd name="connsiteY4" fmla="*/ 4660309 h 4660309"/>
              <a:gd name="connsiteX5" fmla="*/ 0 w 4810936"/>
              <a:gd name="connsiteY5" fmla="*/ 4660309 h 4660309"/>
              <a:gd name="connsiteX6" fmla="*/ 0 w 4810936"/>
              <a:gd name="connsiteY6" fmla="*/ 3939580 h 4660309"/>
              <a:gd name="connsiteX7" fmla="*/ 0 w 4810936"/>
              <a:gd name="connsiteY7" fmla="*/ 3939579 h 4660309"/>
              <a:gd name="connsiteX8" fmla="*/ 10946 w 4810936"/>
              <a:gd name="connsiteY8" fmla="*/ 0 h 4660309"/>
              <a:gd name="connsiteX0" fmla="*/ 10946 w 4794215"/>
              <a:gd name="connsiteY0" fmla="*/ 0 h 4660309"/>
              <a:gd name="connsiteX1" fmla="*/ 4794209 w 4794215"/>
              <a:gd name="connsiteY1" fmla="*/ 940 h 4660309"/>
              <a:gd name="connsiteX2" fmla="*/ 3942469 w 4794215"/>
              <a:gd name="connsiteY2" fmla="*/ 3937729 h 4660309"/>
              <a:gd name="connsiteX3" fmla="*/ 342000 w 4794215"/>
              <a:gd name="connsiteY3" fmla="*/ 3939580 h 4660309"/>
              <a:gd name="connsiteX4" fmla="*/ 16115 w 4794215"/>
              <a:gd name="connsiteY4" fmla="*/ 4660309 h 4660309"/>
              <a:gd name="connsiteX5" fmla="*/ 0 w 4794215"/>
              <a:gd name="connsiteY5" fmla="*/ 4660309 h 4660309"/>
              <a:gd name="connsiteX6" fmla="*/ 0 w 4794215"/>
              <a:gd name="connsiteY6" fmla="*/ 3939580 h 4660309"/>
              <a:gd name="connsiteX7" fmla="*/ 0 w 4794215"/>
              <a:gd name="connsiteY7" fmla="*/ 3939579 h 4660309"/>
              <a:gd name="connsiteX8" fmla="*/ 10946 w 4794215"/>
              <a:gd name="connsiteY8" fmla="*/ 0 h 4660309"/>
              <a:gd name="connsiteX0" fmla="*/ 10946 w 3955965"/>
              <a:gd name="connsiteY0" fmla="*/ 0 h 4660309"/>
              <a:gd name="connsiteX1" fmla="*/ 3955691 w 3955965"/>
              <a:gd name="connsiteY1" fmla="*/ 940 h 4660309"/>
              <a:gd name="connsiteX2" fmla="*/ 3942469 w 3955965"/>
              <a:gd name="connsiteY2" fmla="*/ 3937729 h 4660309"/>
              <a:gd name="connsiteX3" fmla="*/ 342000 w 3955965"/>
              <a:gd name="connsiteY3" fmla="*/ 3939580 h 4660309"/>
              <a:gd name="connsiteX4" fmla="*/ 16115 w 3955965"/>
              <a:gd name="connsiteY4" fmla="*/ 4660309 h 4660309"/>
              <a:gd name="connsiteX5" fmla="*/ 0 w 3955965"/>
              <a:gd name="connsiteY5" fmla="*/ 4660309 h 4660309"/>
              <a:gd name="connsiteX6" fmla="*/ 0 w 3955965"/>
              <a:gd name="connsiteY6" fmla="*/ 3939580 h 4660309"/>
              <a:gd name="connsiteX7" fmla="*/ 0 w 3955965"/>
              <a:gd name="connsiteY7" fmla="*/ 3939579 h 4660309"/>
              <a:gd name="connsiteX8" fmla="*/ 10946 w 3955965"/>
              <a:gd name="connsiteY8" fmla="*/ 0 h 4660309"/>
              <a:gd name="connsiteX0" fmla="*/ 10946 w 4918981"/>
              <a:gd name="connsiteY0" fmla="*/ 0 h 4660309"/>
              <a:gd name="connsiteX1" fmla="*/ 3955691 w 4918981"/>
              <a:gd name="connsiteY1" fmla="*/ 940 h 4660309"/>
              <a:gd name="connsiteX2" fmla="*/ 4918981 w 4918981"/>
              <a:gd name="connsiteY2" fmla="*/ 3937729 h 4660309"/>
              <a:gd name="connsiteX3" fmla="*/ 342000 w 4918981"/>
              <a:gd name="connsiteY3" fmla="*/ 3939580 h 4660309"/>
              <a:gd name="connsiteX4" fmla="*/ 16115 w 4918981"/>
              <a:gd name="connsiteY4" fmla="*/ 4660309 h 4660309"/>
              <a:gd name="connsiteX5" fmla="*/ 0 w 4918981"/>
              <a:gd name="connsiteY5" fmla="*/ 4660309 h 4660309"/>
              <a:gd name="connsiteX6" fmla="*/ 0 w 4918981"/>
              <a:gd name="connsiteY6" fmla="*/ 3939580 h 4660309"/>
              <a:gd name="connsiteX7" fmla="*/ 0 w 4918981"/>
              <a:gd name="connsiteY7" fmla="*/ 3939579 h 4660309"/>
              <a:gd name="connsiteX8" fmla="*/ 10946 w 4918981"/>
              <a:gd name="connsiteY8" fmla="*/ 0 h 4660309"/>
              <a:gd name="connsiteX0" fmla="*/ 10946 w 4918981"/>
              <a:gd name="connsiteY0" fmla="*/ 0 h 4660309"/>
              <a:gd name="connsiteX1" fmla="*/ 4898237 w 4918981"/>
              <a:gd name="connsiteY1" fmla="*/ 940 h 4660309"/>
              <a:gd name="connsiteX2" fmla="*/ 4918981 w 4918981"/>
              <a:gd name="connsiteY2" fmla="*/ 3937729 h 4660309"/>
              <a:gd name="connsiteX3" fmla="*/ 342000 w 4918981"/>
              <a:gd name="connsiteY3" fmla="*/ 3939580 h 4660309"/>
              <a:gd name="connsiteX4" fmla="*/ 16115 w 4918981"/>
              <a:gd name="connsiteY4" fmla="*/ 4660309 h 4660309"/>
              <a:gd name="connsiteX5" fmla="*/ 0 w 4918981"/>
              <a:gd name="connsiteY5" fmla="*/ 4660309 h 4660309"/>
              <a:gd name="connsiteX6" fmla="*/ 0 w 4918981"/>
              <a:gd name="connsiteY6" fmla="*/ 3939580 h 4660309"/>
              <a:gd name="connsiteX7" fmla="*/ 0 w 4918981"/>
              <a:gd name="connsiteY7" fmla="*/ 3939579 h 4660309"/>
              <a:gd name="connsiteX8" fmla="*/ 10946 w 4918981"/>
              <a:gd name="connsiteY8" fmla="*/ 0 h 4660309"/>
              <a:gd name="connsiteX0" fmla="*/ 10946 w 5470923"/>
              <a:gd name="connsiteY0" fmla="*/ 0 h 4660309"/>
              <a:gd name="connsiteX1" fmla="*/ 4898237 w 5470923"/>
              <a:gd name="connsiteY1" fmla="*/ 940 h 4660309"/>
              <a:gd name="connsiteX2" fmla="*/ 5470923 w 5470923"/>
              <a:gd name="connsiteY2" fmla="*/ 3929270 h 4660309"/>
              <a:gd name="connsiteX3" fmla="*/ 342000 w 5470923"/>
              <a:gd name="connsiteY3" fmla="*/ 3939580 h 4660309"/>
              <a:gd name="connsiteX4" fmla="*/ 16115 w 5470923"/>
              <a:gd name="connsiteY4" fmla="*/ 4660309 h 4660309"/>
              <a:gd name="connsiteX5" fmla="*/ 0 w 5470923"/>
              <a:gd name="connsiteY5" fmla="*/ 4660309 h 4660309"/>
              <a:gd name="connsiteX6" fmla="*/ 0 w 5470923"/>
              <a:gd name="connsiteY6" fmla="*/ 3939580 h 4660309"/>
              <a:gd name="connsiteX7" fmla="*/ 0 w 5470923"/>
              <a:gd name="connsiteY7" fmla="*/ 3939579 h 4660309"/>
              <a:gd name="connsiteX8" fmla="*/ 10946 w 5470923"/>
              <a:gd name="connsiteY8" fmla="*/ 0 h 4660309"/>
              <a:gd name="connsiteX0" fmla="*/ 10946 w 5470923"/>
              <a:gd name="connsiteY0" fmla="*/ 7518 h 4667827"/>
              <a:gd name="connsiteX1" fmla="*/ 5450179 w 5470923"/>
              <a:gd name="connsiteY1" fmla="*/ 0 h 4667827"/>
              <a:gd name="connsiteX2" fmla="*/ 5470923 w 5470923"/>
              <a:gd name="connsiteY2" fmla="*/ 3936788 h 4667827"/>
              <a:gd name="connsiteX3" fmla="*/ 342000 w 5470923"/>
              <a:gd name="connsiteY3" fmla="*/ 3947098 h 4667827"/>
              <a:gd name="connsiteX4" fmla="*/ 16115 w 5470923"/>
              <a:gd name="connsiteY4" fmla="*/ 4667827 h 4667827"/>
              <a:gd name="connsiteX5" fmla="*/ 0 w 5470923"/>
              <a:gd name="connsiteY5" fmla="*/ 4667827 h 4667827"/>
              <a:gd name="connsiteX6" fmla="*/ 0 w 5470923"/>
              <a:gd name="connsiteY6" fmla="*/ 3947098 h 4667827"/>
              <a:gd name="connsiteX7" fmla="*/ 0 w 5470923"/>
              <a:gd name="connsiteY7" fmla="*/ 3947097 h 4667827"/>
              <a:gd name="connsiteX8" fmla="*/ 10946 w 5470923"/>
              <a:gd name="connsiteY8" fmla="*/ 7518 h 4667827"/>
              <a:gd name="connsiteX0" fmla="*/ 10946 w 5450650"/>
              <a:gd name="connsiteY0" fmla="*/ 7518 h 4667827"/>
              <a:gd name="connsiteX1" fmla="*/ 5450179 w 5450650"/>
              <a:gd name="connsiteY1" fmla="*/ 0 h 4667827"/>
              <a:gd name="connsiteX2" fmla="*/ 5445449 w 5450650"/>
              <a:gd name="connsiteY2" fmla="*/ 3936789 h 4667827"/>
              <a:gd name="connsiteX3" fmla="*/ 342000 w 5450650"/>
              <a:gd name="connsiteY3" fmla="*/ 3947098 h 4667827"/>
              <a:gd name="connsiteX4" fmla="*/ 16115 w 5450650"/>
              <a:gd name="connsiteY4" fmla="*/ 4667827 h 4667827"/>
              <a:gd name="connsiteX5" fmla="*/ 0 w 5450650"/>
              <a:gd name="connsiteY5" fmla="*/ 4667827 h 4667827"/>
              <a:gd name="connsiteX6" fmla="*/ 0 w 5450650"/>
              <a:gd name="connsiteY6" fmla="*/ 3947098 h 4667827"/>
              <a:gd name="connsiteX7" fmla="*/ 0 w 5450650"/>
              <a:gd name="connsiteY7" fmla="*/ 3947097 h 4667827"/>
              <a:gd name="connsiteX8" fmla="*/ 10946 w 5450650"/>
              <a:gd name="connsiteY8" fmla="*/ 7518 h 4667827"/>
              <a:gd name="connsiteX0" fmla="*/ 10946 w 6265360"/>
              <a:gd name="connsiteY0" fmla="*/ 15977 h 4676286"/>
              <a:gd name="connsiteX1" fmla="*/ 6265354 w 6265360"/>
              <a:gd name="connsiteY1" fmla="*/ 0 h 4676286"/>
              <a:gd name="connsiteX2" fmla="*/ 5445449 w 6265360"/>
              <a:gd name="connsiteY2" fmla="*/ 3945248 h 4676286"/>
              <a:gd name="connsiteX3" fmla="*/ 342000 w 6265360"/>
              <a:gd name="connsiteY3" fmla="*/ 3955557 h 4676286"/>
              <a:gd name="connsiteX4" fmla="*/ 16115 w 6265360"/>
              <a:gd name="connsiteY4" fmla="*/ 4676286 h 4676286"/>
              <a:gd name="connsiteX5" fmla="*/ 0 w 6265360"/>
              <a:gd name="connsiteY5" fmla="*/ 4676286 h 4676286"/>
              <a:gd name="connsiteX6" fmla="*/ 0 w 6265360"/>
              <a:gd name="connsiteY6" fmla="*/ 3955557 h 4676286"/>
              <a:gd name="connsiteX7" fmla="*/ 0 w 6265360"/>
              <a:gd name="connsiteY7" fmla="*/ 3955556 h 4676286"/>
              <a:gd name="connsiteX8" fmla="*/ 10946 w 6265360"/>
              <a:gd name="connsiteY8" fmla="*/ 15977 h 4676286"/>
              <a:gd name="connsiteX0" fmla="*/ 10946 w 6277606"/>
              <a:gd name="connsiteY0" fmla="*/ 15977 h 4676286"/>
              <a:gd name="connsiteX1" fmla="*/ 6265354 w 6277606"/>
              <a:gd name="connsiteY1" fmla="*/ 0 h 4676286"/>
              <a:gd name="connsiteX2" fmla="*/ 6277606 w 6277606"/>
              <a:gd name="connsiteY2" fmla="*/ 3928330 h 4676286"/>
              <a:gd name="connsiteX3" fmla="*/ 342000 w 6277606"/>
              <a:gd name="connsiteY3" fmla="*/ 3955557 h 4676286"/>
              <a:gd name="connsiteX4" fmla="*/ 16115 w 6277606"/>
              <a:gd name="connsiteY4" fmla="*/ 4676286 h 4676286"/>
              <a:gd name="connsiteX5" fmla="*/ 0 w 6277606"/>
              <a:gd name="connsiteY5" fmla="*/ 4676286 h 4676286"/>
              <a:gd name="connsiteX6" fmla="*/ 0 w 6277606"/>
              <a:gd name="connsiteY6" fmla="*/ 3955557 h 4676286"/>
              <a:gd name="connsiteX7" fmla="*/ 0 w 6277606"/>
              <a:gd name="connsiteY7" fmla="*/ 3955556 h 4676286"/>
              <a:gd name="connsiteX8" fmla="*/ 10946 w 6277606"/>
              <a:gd name="connsiteY8" fmla="*/ 15977 h 4676286"/>
              <a:gd name="connsiteX0" fmla="*/ 10946 w 6277606"/>
              <a:gd name="connsiteY0" fmla="*/ 15977 h 4676286"/>
              <a:gd name="connsiteX1" fmla="*/ 6265354 w 6277606"/>
              <a:gd name="connsiteY1" fmla="*/ 0 h 4676286"/>
              <a:gd name="connsiteX2" fmla="*/ 6277606 w 6277606"/>
              <a:gd name="connsiteY2" fmla="*/ 3953707 h 4676286"/>
              <a:gd name="connsiteX3" fmla="*/ 342000 w 6277606"/>
              <a:gd name="connsiteY3" fmla="*/ 3955557 h 4676286"/>
              <a:gd name="connsiteX4" fmla="*/ 16115 w 6277606"/>
              <a:gd name="connsiteY4" fmla="*/ 4676286 h 4676286"/>
              <a:gd name="connsiteX5" fmla="*/ 0 w 6277606"/>
              <a:gd name="connsiteY5" fmla="*/ 4676286 h 4676286"/>
              <a:gd name="connsiteX6" fmla="*/ 0 w 6277606"/>
              <a:gd name="connsiteY6" fmla="*/ 3955557 h 4676286"/>
              <a:gd name="connsiteX7" fmla="*/ 0 w 6277606"/>
              <a:gd name="connsiteY7" fmla="*/ 3955556 h 4676286"/>
              <a:gd name="connsiteX8" fmla="*/ 10946 w 6277606"/>
              <a:gd name="connsiteY8" fmla="*/ 15977 h 4676286"/>
              <a:gd name="connsiteX0" fmla="*/ 10946 w 6277606"/>
              <a:gd name="connsiteY0" fmla="*/ 7519 h 4667828"/>
              <a:gd name="connsiteX1" fmla="*/ 6273845 w 6277606"/>
              <a:gd name="connsiteY1" fmla="*/ 0 h 4667828"/>
              <a:gd name="connsiteX2" fmla="*/ 6277606 w 6277606"/>
              <a:gd name="connsiteY2" fmla="*/ 3945249 h 4667828"/>
              <a:gd name="connsiteX3" fmla="*/ 342000 w 6277606"/>
              <a:gd name="connsiteY3" fmla="*/ 3947099 h 4667828"/>
              <a:gd name="connsiteX4" fmla="*/ 16115 w 6277606"/>
              <a:gd name="connsiteY4" fmla="*/ 4667828 h 4667828"/>
              <a:gd name="connsiteX5" fmla="*/ 0 w 6277606"/>
              <a:gd name="connsiteY5" fmla="*/ 4667828 h 4667828"/>
              <a:gd name="connsiteX6" fmla="*/ 0 w 6277606"/>
              <a:gd name="connsiteY6" fmla="*/ 3947099 h 4667828"/>
              <a:gd name="connsiteX7" fmla="*/ 0 w 6277606"/>
              <a:gd name="connsiteY7" fmla="*/ 3947098 h 4667828"/>
              <a:gd name="connsiteX8" fmla="*/ 10946 w 6277606"/>
              <a:gd name="connsiteY8" fmla="*/ 7519 h 4667828"/>
              <a:gd name="connsiteX0" fmla="*/ 10946 w 6882630"/>
              <a:gd name="connsiteY0" fmla="*/ 7519 h 4667828"/>
              <a:gd name="connsiteX1" fmla="*/ 6882621 w 6882630"/>
              <a:gd name="connsiteY1" fmla="*/ 0 h 4667828"/>
              <a:gd name="connsiteX2" fmla="*/ 6277606 w 6882630"/>
              <a:gd name="connsiteY2" fmla="*/ 3945249 h 4667828"/>
              <a:gd name="connsiteX3" fmla="*/ 342000 w 6882630"/>
              <a:gd name="connsiteY3" fmla="*/ 3947099 h 4667828"/>
              <a:gd name="connsiteX4" fmla="*/ 16115 w 6882630"/>
              <a:gd name="connsiteY4" fmla="*/ 4667828 h 4667828"/>
              <a:gd name="connsiteX5" fmla="*/ 0 w 6882630"/>
              <a:gd name="connsiteY5" fmla="*/ 4667828 h 4667828"/>
              <a:gd name="connsiteX6" fmla="*/ 0 w 6882630"/>
              <a:gd name="connsiteY6" fmla="*/ 3947099 h 4667828"/>
              <a:gd name="connsiteX7" fmla="*/ 0 w 6882630"/>
              <a:gd name="connsiteY7" fmla="*/ 3947098 h 4667828"/>
              <a:gd name="connsiteX8" fmla="*/ 10946 w 6882630"/>
              <a:gd name="connsiteY8" fmla="*/ 7519 h 4667828"/>
              <a:gd name="connsiteX0" fmla="*/ 10946 w 6882903"/>
              <a:gd name="connsiteY0" fmla="*/ 7519 h 4667828"/>
              <a:gd name="connsiteX1" fmla="*/ 6882621 w 6882903"/>
              <a:gd name="connsiteY1" fmla="*/ 0 h 4667828"/>
              <a:gd name="connsiteX2" fmla="*/ 6869929 w 6882903"/>
              <a:gd name="connsiteY2" fmla="*/ 3937054 h 4667828"/>
              <a:gd name="connsiteX3" fmla="*/ 342000 w 6882903"/>
              <a:gd name="connsiteY3" fmla="*/ 3947099 h 4667828"/>
              <a:gd name="connsiteX4" fmla="*/ 16115 w 6882903"/>
              <a:gd name="connsiteY4" fmla="*/ 4667828 h 4667828"/>
              <a:gd name="connsiteX5" fmla="*/ 0 w 6882903"/>
              <a:gd name="connsiteY5" fmla="*/ 4667828 h 4667828"/>
              <a:gd name="connsiteX6" fmla="*/ 0 w 6882903"/>
              <a:gd name="connsiteY6" fmla="*/ 3947099 h 4667828"/>
              <a:gd name="connsiteX7" fmla="*/ 0 w 6882903"/>
              <a:gd name="connsiteY7" fmla="*/ 3947098 h 4667828"/>
              <a:gd name="connsiteX8" fmla="*/ 10946 w 6882903"/>
              <a:gd name="connsiteY8" fmla="*/ 7519 h 466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903" h="4667828">
                <a:moveTo>
                  <a:pt x="10946" y="7519"/>
                </a:moveTo>
                <a:lnTo>
                  <a:pt x="6882621" y="0"/>
                </a:lnTo>
                <a:cubicBezTo>
                  <a:pt x="6885360" y="1796957"/>
                  <a:pt x="6867190" y="2140097"/>
                  <a:pt x="6869929" y="3937054"/>
                </a:cubicBezTo>
                <a:lnTo>
                  <a:pt x="342000" y="3947099"/>
                </a:lnTo>
                <a:lnTo>
                  <a:pt x="16115" y="4667828"/>
                </a:lnTo>
                <a:lnTo>
                  <a:pt x="0" y="4667828"/>
                </a:lnTo>
                <a:lnTo>
                  <a:pt x="0" y="3947099"/>
                </a:lnTo>
                <a:lnTo>
                  <a:pt x="0" y="3947098"/>
                </a:lnTo>
                <a:cubicBezTo>
                  <a:pt x="3649" y="2633905"/>
                  <a:pt x="7297" y="1320712"/>
                  <a:pt x="10946" y="7519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983432" y="4005064"/>
            <a:ext cx="6984776" cy="62117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4" name="Titel 11"/>
          <p:cNvSpPr>
            <a:spLocks noGrp="1"/>
          </p:cNvSpPr>
          <p:nvPr>
            <p:ph type="title" hasCustomPrompt="1"/>
          </p:nvPr>
        </p:nvSpPr>
        <p:spPr>
          <a:xfrm>
            <a:off x="914049" y="899255"/>
            <a:ext cx="6334475" cy="1350434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5931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44786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>
          <a:xfrm>
            <a:off x="334963" y="332655"/>
            <a:ext cx="11522075" cy="561729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6000">
                <a:schemeClr val="accent5"/>
              </a:gs>
            </a:gsLst>
            <a:lin ang="81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de-DE"/>
          </a:p>
        </p:txBody>
      </p:sp>
      <p:pic>
        <p:nvPicPr>
          <p:cNvPr id="10" name="Grafik 9" descr="P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gray">
          <a:xfrm>
            <a:off x="10025785" y="6307504"/>
            <a:ext cx="1869952" cy="269749"/>
          </a:xfrm>
          <a:prstGeom prst="rect">
            <a:avLst/>
          </a:prstGeom>
        </p:spPr>
      </p:pic>
      <p:sp>
        <p:nvSpPr>
          <p:cNvPr id="11" name="Rechteck 3"/>
          <p:cNvSpPr/>
          <p:nvPr userDrawn="1"/>
        </p:nvSpPr>
        <p:spPr bwMode="gray">
          <a:xfrm>
            <a:off x="623393" y="612505"/>
            <a:ext cx="7500356" cy="5106123"/>
          </a:xfrm>
          <a:custGeom>
            <a:avLst/>
            <a:gdLst>
              <a:gd name="connsiteX0" fmla="*/ 0 w 11378159"/>
              <a:gd name="connsiteY0" fmla="*/ 0 h 6121399"/>
              <a:gd name="connsiteX1" fmla="*/ 11378159 w 11378159"/>
              <a:gd name="connsiteY1" fmla="*/ 942 h 6121399"/>
              <a:gd name="connsiteX2" fmla="*/ 8426450 w 11378159"/>
              <a:gd name="connsiteY2" fmla="*/ 5400670 h 6121399"/>
              <a:gd name="connsiteX3" fmla="*/ 342000 w 11378159"/>
              <a:gd name="connsiteY3" fmla="*/ 5400670 h 6121399"/>
              <a:gd name="connsiteX4" fmla="*/ 16115 w 11378159"/>
              <a:gd name="connsiteY4" fmla="*/ 6121399 h 6121399"/>
              <a:gd name="connsiteX5" fmla="*/ 0 w 11378159"/>
              <a:gd name="connsiteY5" fmla="*/ 6121399 h 6121399"/>
              <a:gd name="connsiteX6" fmla="*/ 0 w 11378159"/>
              <a:gd name="connsiteY6" fmla="*/ 5400670 h 6121399"/>
              <a:gd name="connsiteX7" fmla="*/ 0 w 11378159"/>
              <a:gd name="connsiteY7" fmla="*/ 5400669 h 6121399"/>
              <a:gd name="connsiteX8" fmla="*/ 0 w 11378159"/>
              <a:gd name="connsiteY8" fmla="*/ 0 h 6121399"/>
              <a:gd name="connsiteX0" fmla="*/ 0 w 11405868"/>
              <a:gd name="connsiteY0" fmla="*/ 0 h 6121399"/>
              <a:gd name="connsiteX1" fmla="*/ 11378159 w 11405868"/>
              <a:gd name="connsiteY1" fmla="*/ 942 h 6121399"/>
              <a:gd name="connsiteX2" fmla="*/ 11405868 w 11405868"/>
              <a:gd name="connsiteY2" fmla="*/ 5385812 h 6121399"/>
              <a:gd name="connsiteX3" fmla="*/ 342000 w 11405868"/>
              <a:gd name="connsiteY3" fmla="*/ 5400670 h 6121399"/>
              <a:gd name="connsiteX4" fmla="*/ 16115 w 11405868"/>
              <a:gd name="connsiteY4" fmla="*/ 6121399 h 6121399"/>
              <a:gd name="connsiteX5" fmla="*/ 0 w 11405868"/>
              <a:gd name="connsiteY5" fmla="*/ 6121399 h 6121399"/>
              <a:gd name="connsiteX6" fmla="*/ 0 w 11405868"/>
              <a:gd name="connsiteY6" fmla="*/ 5400670 h 6121399"/>
              <a:gd name="connsiteX7" fmla="*/ 0 w 11405868"/>
              <a:gd name="connsiteY7" fmla="*/ 5400669 h 6121399"/>
              <a:gd name="connsiteX8" fmla="*/ 0 w 11405868"/>
              <a:gd name="connsiteY8" fmla="*/ 0 h 6121399"/>
              <a:gd name="connsiteX0" fmla="*/ 0 w 11435443"/>
              <a:gd name="connsiteY0" fmla="*/ 0 h 6121399"/>
              <a:gd name="connsiteX1" fmla="*/ 11378159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35443"/>
              <a:gd name="connsiteY0" fmla="*/ 0 h 6121399"/>
              <a:gd name="connsiteX1" fmla="*/ 11427225 w 11435443"/>
              <a:gd name="connsiteY1" fmla="*/ 942 h 6121399"/>
              <a:gd name="connsiteX2" fmla="*/ 11435443 w 11435443"/>
              <a:gd name="connsiteY2" fmla="*/ 5391814 h 6121399"/>
              <a:gd name="connsiteX3" fmla="*/ 342000 w 11435443"/>
              <a:gd name="connsiteY3" fmla="*/ 5400670 h 6121399"/>
              <a:gd name="connsiteX4" fmla="*/ 16115 w 11435443"/>
              <a:gd name="connsiteY4" fmla="*/ 6121399 h 6121399"/>
              <a:gd name="connsiteX5" fmla="*/ 0 w 11435443"/>
              <a:gd name="connsiteY5" fmla="*/ 6121399 h 6121399"/>
              <a:gd name="connsiteX6" fmla="*/ 0 w 11435443"/>
              <a:gd name="connsiteY6" fmla="*/ 5400670 h 6121399"/>
              <a:gd name="connsiteX7" fmla="*/ 0 w 11435443"/>
              <a:gd name="connsiteY7" fmla="*/ 5400669 h 6121399"/>
              <a:gd name="connsiteX8" fmla="*/ 0 w 11435443"/>
              <a:gd name="connsiteY8" fmla="*/ 0 h 6121399"/>
              <a:gd name="connsiteX0" fmla="*/ 0 w 11429964"/>
              <a:gd name="connsiteY0" fmla="*/ 0 h 6121399"/>
              <a:gd name="connsiteX1" fmla="*/ 11427225 w 11429964"/>
              <a:gd name="connsiteY1" fmla="*/ 942 h 6121399"/>
              <a:gd name="connsiteX2" fmla="*/ 11422061 w 11429964"/>
              <a:gd name="connsiteY2" fmla="*/ 5400735 h 6121399"/>
              <a:gd name="connsiteX3" fmla="*/ 342000 w 11429964"/>
              <a:gd name="connsiteY3" fmla="*/ 5400670 h 6121399"/>
              <a:gd name="connsiteX4" fmla="*/ 16115 w 11429964"/>
              <a:gd name="connsiteY4" fmla="*/ 6121399 h 6121399"/>
              <a:gd name="connsiteX5" fmla="*/ 0 w 11429964"/>
              <a:gd name="connsiteY5" fmla="*/ 6121399 h 6121399"/>
              <a:gd name="connsiteX6" fmla="*/ 0 w 11429964"/>
              <a:gd name="connsiteY6" fmla="*/ 5400670 h 6121399"/>
              <a:gd name="connsiteX7" fmla="*/ 0 w 11429964"/>
              <a:gd name="connsiteY7" fmla="*/ 5400669 h 6121399"/>
              <a:gd name="connsiteX8" fmla="*/ 0 w 11429964"/>
              <a:gd name="connsiteY8" fmla="*/ 0 h 6121399"/>
              <a:gd name="connsiteX0" fmla="*/ 0 w 14087002"/>
              <a:gd name="connsiteY0" fmla="*/ 0 h 6121399"/>
              <a:gd name="connsiteX1" fmla="*/ 14087000 w 14087002"/>
              <a:gd name="connsiteY1" fmla="*/ 941 h 6121399"/>
              <a:gd name="connsiteX2" fmla="*/ 11422061 w 14087002"/>
              <a:gd name="connsiteY2" fmla="*/ 5400735 h 6121399"/>
              <a:gd name="connsiteX3" fmla="*/ 342000 w 14087002"/>
              <a:gd name="connsiteY3" fmla="*/ 5400670 h 6121399"/>
              <a:gd name="connsiteX4" fmla="*/ 16115 w 14087002"/>
              <a:gd name="connsiteY4" fmla="*/ 6121399 h 6121399"/>
              <a:gd name="connsiteX5" fmla="*/ 0 w 14087002"/>
              <a:gd name="connsiteY5" fmla="*/ 6121399 h 6121399"/>
              <a:gd name="connsiteX6" fmla="*/ 0 w 14087002"/>
              <a:gd name="connsiteY6" fmla="*/ 5400670 h 6121399"/>
              <a:gd name="connsiteX7" fmla="*/ 0 w 14087002"/>
              <a:gd name="connsiteY7" fmla="*/ 5400669 h 6121399"/>
              <a:gd name="connsiteX8" fmla="*/ 0 w 14087002"/>
              <a:gd name="connsiteY8" fmla="*/ 0 h 6121399"/>
              <a:gd name="connsiteX0" fmla="*/ 0 w 14087163"/>
              <a:gd name="connsiteY0" fmla="*/ 0 h 6121399"/>
              <a:gd name="connsiteX1" fmla="*/ 14087000 w 14087163"/>
              <a:gd name="connsiteY1" fmla="*/ 941 h 6121399"/>
              <a:gd name="connsiteX2" fmla="*/ 14059943 w 14087163"/>
              <a:gd name="connsiteY2" fmla="*/ 5400736 h 6121399"/>
              <a:gd name="connsiteX3" fmla="*/ 342000 w 14087163"/>
              <a:gd name="connsiteY3" fmla="*/ 5400670 h 6121399"/>
              <a:gd name="connsiteX4" fmla="*/ 16115 w 14087163"/>
              <a:gd name="connsiteY4" fmla="*/ 6121399 h 6121399"/>
              <a:gd name="connsiteX5" fmla="*/ 0 w 14087163"/>
              <a:gd name="connsiteY5" fmla="*/ 6121399 h 6121399"/>
              <a:gd name="connsiteX6" fmla="*/ 0 w 14087163"/>
              <a:gd name="connsiteY6" fmla="*/ 5400670 h 6121399"/>
              <a:gd name="connsiteX7" fmla="*/ 0 w 14087163"/>
              <a:gd name="connsiteY7" fmla="*/ 5400669 h 6121399"/>
              <a:gd name="connsiteX8" fmla="*/ 0 w 14087163"/>
              <a:gd name="connsiteY8" fmla="*/ 0 h 6121399"/>
              <a:gd name="connsiteX0" fmla="*/ 0 w 14087163"/>
              <a:gd name="connsiteY0" fmla="*/ 0 h 6121399"/>
              <a:gd name="connsiteX1" fmla="*/ 14087000 w 14087163"/>
              <a:gd name="connsiteY1" fmla="*/ 941 h 6121399"/>
              <a:gd name="connsiteX2" fmla="*/ 14059943 w 14087163"/>
              <a:gd name="connsiteY2" fmla="*/ 5368026 h 6121399"/>
              <a:gd name="connsiteX3" fmla="*/ 342000 w 14087163"/>
              <a:gd name="connsiteY3" fmla="*/ 5400670 h 6121399"/>
              <a:gd name="connsiteX4" fmla="*/ 16115 w 14087163"/>
              <a:gd name="connsiteY4" fmla="*/ 6121399 h 6121399"/>
              <a:gd name="connsiteX5" fmla="*/ 0 w 14087163"/>
              <a:gd name="connsiteY5" fmla="*/ 6121399 h 6121399"/>
              <a:gd name="connsiteX6" fmla="*/ 0 w 14087163"/>
              <a:gd name="connsiteY6" fmla="*/ 5400670 h 6121399"/>
              <a:gd name="connsiteX7" fmla="*/ 0 w 14087163"/>
              <a:gd name="connsiteY7" fmla="*/ 5400669 h 6121399"/>
              <a:gd name="connsiteX8" fmla="*/ 0 w 14087163"/>
              <a:gd name="connsiteY8" fmla="*/ 0 h 6121399"/>
              <a:gd name="connsiteX0" fmla="*/ 0 w 14087163"/>
              <a:gd name="connsiteY0" fmla="*/ 1536475 h 6120458"/>
              <a:gd name="connsiteX1" fmla="*/ 14087000 w 14087163"/>
              <a:gd name="connsiteY1" fmla="*/ 0 h 6120458"/>
              <a:gd name="connsiteX2" fmla="*/ 14059943 w 14087163"/>
              <a:gd name="connsiteY2" fmla="*/ 5367085 h 6120458"/>
              <a:gd name="connsiteX3" fmla="*/ 342000 w 14087163"/>
              <a:gd name="connsiteY3" fmla="*/ 5399729 h 6120458"/>
              <a:gd name="connsiteX4" fmla="*/ 16115 w 14087163"/>
              <a:gd name="connsiteY4" fmla="*/ 6120458 h 6120458"/>
              <a:gd name="connsiteX5" fmla="*/ 0 w 14087163"/>
              <a:gd name="connsiteY5" fmla="*/ 6120458 h 6120458"/>
              <a:gd name="connsiteX6" fmla="*/ 0 w 14087163"/>
              <a:gd name="connsiteY6" fmla="*/ 5399729 h 6120458"/>
              <a:gd name="connsiteX7" fmla="*/ 0 w 14087163"/>
              <a:gd name="connsiteY7" fmla="*/ 5399728 h 6120458"/>
              <a:gd name="connsiteX8" fmla="*/ 0 w 14087163"/>
              <a:gd name="connsiteY8" fmla="*/ 1536475 h 6120458"/>
              <a:gd name="connsiteX0" fmla="*/ 0 w 14076293"/>
              <a:gd name="connsiteY0" fmla="*/ 64482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64482 h 4648465"/>
              <a:gd name="connsiteX0" fmla="*/ 0 w 14076293"/>
              <a:gd name="connsiteY0" fmla="*/ 20867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20867 h 4648465"/>
              <a:gd name="connsiteX0" fmla="*/ 0 w 14076293"/>
              <a:gd name="connsiteY0" fmla="*/ 0 h 4660309"/>
              <a:gd name="connsiteX1" fmla="*/ 14076053 w 14076293"/>
              <a:gd name="connsiteY1" fmla="*/ 11844 h 4660309"/>
              <a:gd name="connsiteX2" fmla="*/ 14059943 w 14076293"/>
              <a:gd name="connsiteY2" fmla="*/ 3906936 h 4660309"/>
              <a:gd name="connsiteX3" fmla="*/ 342000 w 14076293"/>
              <a:gd name="connsiteY3" fmla="*/ 3939580 h 4660309"/>
              <a:gd name="connsiteX4" fmla="*/ 16115 w 14076293"/>
              <a:gd name="connsiteY4" fmla="*/ 4660309 h 4660309"/>
              <a:gd name="connsiteX5" fmla="*/ 0 w 14076293"/>
              <a:gd name="connsiteY5" fmla="*/ 4660309 h 4660309"/>
              <a:gd name="connsiteX6" fmla="*/ 0 w 14076293"/>
              <a:gd name="connsiteY6" fmla="*/ 3939580 h 4660309"/>
              <a:gd name="connsiteX7" fmla="*/ 0 w 14076293"/>
              <a:gd name="connsiteY7" fmla="*/ 3939579 h 4660309"/>
              <a:gd name="connsiteX8" fmla="*/ 0 w 14076293"/>
              <a:gd name="connsiteY8" fmla="*/ 0 h 4660309"/>
              <a:gd name="connsiteX0" fmla="*/ 0 w 14076293"/>
              <a:gd name="connsiteY0" fmla="*/ 20867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20867 h 4648465"/>
              <a:gd name="connsiteX0" fmla="*/ 0 w 14076293"/>
              <a:gd name="connsiteY0" fmla="*/ 0 h 4660309"/>
              <a:gd name="connsiteX1" fmla="*/ 14076053 w 14076293"/>
              <a:gd name="connsiteY1" fmla="*/ 11844 h 4660309"/>
              <a:gd name="connsiteX2" fmla="*/ 14059943 w 14076293"/>
              <a:gd name="connsiteY2" fmla="*/ 3906936 h 4660309"/>
              <a:gd name="connsiteX3" fmla="*/ 342000 w 14076293"/>
              <a:gd name="connsiteY3" fmla="*/ 3939580 h 4660309"/>
              <a:gd name="connsiteX4" fmla="*/ 16115 w 14076293"/>
              <a:gd name="connsiteY4" fmla="*/ 4660309 h 4660309"/>
              <a:gd name="connsiteX5" fmla="*/ 0 w 14076293"/>
              <a:gd name="connsiteY5" fmla="*/ 4660309 h 4660309"/>
              <a:gd name="connsiteX6" fmla="*/ 0 w 14076293"/>
              <a:gd name="connsiteY6" fmla="*/ 3939580 h 4660309"/>
              <a:gd name="connsiteX7" fmla="*/ 0 w 14076293"/>
              <a:gd name="connsiteY7" fmla="*/ 3939579 h 4660309"/>
              <a:gd name="connsiteX8" fmla="*/ 0 w 14076293"/>
              <a:gd name="connsiteY8" fmla="*/ 0 h 4660309"/>
              <a:gd name="connsiteX0" fmla="*/ 0 w 14076293"/>
              <a:gd name="connsiteY0" fmla="*/ 9963 h 4648465"/>
              <a:gd name="connsiteX1" fmla="*/ 14076053 w 14076293"/>
              <a:gd name="connsiteY1" fmla="*/ 0 h 4648465"/>
              <a:gd name="connsiteX2" fmla="*/ 14059943 w 14076293"/>
              <a:gd name="connsiteY2" fmla="*/ 3895092 h 4648465"/>
              <a:gd name="connsiteX3" fmla="*/ 342000 w 14076293"/>
              <a:gd name="connsiteY3" fmla="*/ 3927736 h 4648465"/>
              <a:gd name="connsiteX4" fmla="*/ 16115 w 14076293"/>
              <a:gd name="connsiteY4" fmla="*/ 4648465 h 4648465"/>
              <a:gd name="connsiteX5" fmla="*/ 0 w 14076293"/>
              <a:gd name="connsiteY5" fmla="*/ 4648465 h 4648465"/>
              <a:gd name="connsiteX6" fmla="*/ 0 w 14076293"/>
              <a:gd name="connsiteY6" fmla="*/ 3927736 h 4648465"/>
              <a:gd name="connsiteX7" fmla="*/ 0 w 14076293"/>
              <a:gd name="connsiteY7" fmla="*/ 3927735 h 4648465"/>
              <a:gd name="connsiteX8" fmla="*/ 0 w 14076293"/>
              <a:gd name="connsiteY8" fmla="*/ 9963 h 4648465"/>
              <a:gd name="connsiteX0" fmla="*/ 10946 w 14076293"/>
              <a:gd name="connsiteY0" fmla="*/ 0 h 4660309"/>
              <a:gd name="connsiteX1" fmla="*/ 14076053 w 14076293"/>
              <a:gd name="connsiteY1" fmla="*/ 11844 h 4660309"/>
              <a:gd name="connsiteX2" fmla="*/ 14059943 w 14076293"/>
              <a:gd name="connsiteY2" fmla="*/ 3906936 h 4660309"/>
              <a:gd name="connsiteX3" fmla="*/ 342000 w 14076293"/>
              <a:gd name="connsiteY3" fmla="*/ 3939580 h 4660309"/>
              <a:gd name="connsiteX4" fmla="*/ 16115 w 14076293"/>
              <a:gd name="connsiteY4" fmla="*/ 4660309 h 4660309"/>
              <a:gd name="connsiteX5" fmla="*/ 0 w 14076293"/>
              <a:gd name="connsiteY5" fmla="*/ 4660309 h 4660309"/>
              <a:gd name="connsiteX6" fmla="*/ 0 w 14076293"/>
              <a:gd name="connsiteY6" fmla="*/ 3939580 h 4660309"/>
              <a:gd name="connsiteX7" fmla="*/ 0 w 14076293"/>
              <a:gd name="connsiteY7" fmla="*/ 3939579 h 4660309"/>
              <a:gd name="connsiteX8" fmla="*/ 10946 w 14076293"/>
              <a:gd name="connsiteY8" fmla="*/ 0 h 4660309"/>
              <a:gd name="connsiteX0" fmla="*/ 10946 w 14076052"/>
              <a:gd name="connsiteY0" fmla="*/ 0 h 4660309"/>
              <a:gd name="connsiteX1" fmla="*/ 14076053 w 14076052"/>
              <a:gd name="connsiteY1" fmla="*/ 11844 h 4660309"/>
              <a:gd name="connsiteX2" fmla="*/ 7372199 w 14076052"/>
              <a:gd name="connsiteY2" fmla="*/ 3917840 h 4660309"/>
              <a:gd name="connsiteX3" fmla="*/ 342000 w 14076052"/>
              <a:gd name="connsiteY3" fmla="*/ 3939580 h 4660309"/>
              <a:gd name="connsiteX4" fmla="*/ 16115 w 14076052"/>
              <a:gd name="connsiteY4" fmla="*/ 4660309 h 4660309"/>
              <a:gd name="connsiteX5" fmla="*/ 0 w 14076052"/>
              <a:gd name="connsiteY5" fmla="*/ 4660309 h 4660309"/>
              <a:gd name="connsiteX6" fmla="*/ 0 w 14076052"/>
              <a:gd name="connsiteY6" fmla="*/ 3939580 h 4660309"/>
              <a:gd name="connsiteX7" fmla="*/ 0 w 14076052"/>
              <a:gd name="connsiteY7" fmla="*/ 3939579 h 4660309"/>
              <a:gd name="connsiteX8" fmla="*/ 10946 w 14076052"/>
              <a:gd name="connsiteY8" fmla="*/ 0 h 4660309"/>
              <a:gd name="connsiteX0" fmla="*/ 10946 w 7377817"/>
              <a:gd name="connsiteY0" fmla="*/ 0 h 4660309"/>
              <a:gd name="connsiteX1" fmla="*/ 7377363 w 7377817"/>
              <a:gd name="connsiteY1" fmla="*/ 940 h 4660309"/>
              <a:gd name="connsiteX2" fmla="*/ 7372199 w 7377817"/>
              <a:gd name="connsiteY2" fmla="*/ 3917840 h 4660309"/>
              <a:gd name="connsiteX3" fmla="*/ 342000 w 7377817"/>
              <a:gd name="connsiteY3" fmla="*/ 3939580 h 4660309"/>
              <a:gd name="connsiteX4" fmla="*/ 16115 w 7377817"/>
              <a:gd name="connsiteY4" fmla="*/ 4660309 h 4660309"/>
              <a:gd name="connsiteX5" fmla="*/ 0 w 7377817"/>
              <a:gd name="connsiteY5" fmla="*/ 4660309 h 4660309"/>
              <a:gd name="connsiteX6" fmla="*/ 0 w 7377817"/>
              <a:gd name="connsiteY6" fmla="*/ 3939580 h 4660309"/>
              <a:gd name="connsiteX7" fmla="*/ 0 w 7377817"/>
              <a:gd name="connsiteY7" fmla="*/ 3939579 h 4660309"/>
              <a:gd name="connsiteX8" fmla="*/ 10946 w 7377817"/>
              <a:gd name="connsiteY8" fmla="*/ 0 h 4660309"/>
              <a:gd name="connsiteX0" fmla="*/ 10946 w 7372199"/>
              <a:gd name="connsiteY0" fmla="*/ 0 h 4660309"/>
              <a:gd name="connsiteX1" fmla="*/ 4794209 w 7372199"/>
              <a:gd name="connsiteY1" fmla="*/ 940 h 4660309"/>
              <a:gd name="connsiteX2" fmla="*/ 7372199 w 7372199"/>
              <a:gd name="connsiteY2" fmla="*/ 3917840 h 4660309"/>
              <a:gd name="connsiteX3" fmla="*/ 342000 w 7372199"/>
              <a:gd name="connsiteY3" fmla="*/ 3939580 h 4660309"/>
              <a:gd name="connsiteX4" fmla="*/ 16115 w 7372199"/>
              <a:gd name="connsiteY4" fmla="*/ 4660309 h 4660309"/>
              <a:gd name="connsiteX5" fmla="*/ 0 w 7372199"/>
              <a:gd name="connsiteY5" fmla="*/ 4660309 h 4660309"/>
              <a:gd name="connsiteX6" fmla="*/ 0 w 7372199"/>
              <a:gd name="connsiteY6" fmla="*/ 3939580 h 4660309"/>
              <a:gd name="connsiteX7" fmla="*/ 0 w 7372199"/>
              <a:gd name="connsiteY7" fmla="*/ 3939579 h 4660309"/>
              <a:gd name="connsiteX8" fmla="*/ 10946 w 7372199"/>
              <a:gd name="connsiteY8" fmla="*/ 0 h 4660309"/>
              <a:gd name="connsiteX0" fmla="*/ 10946 w 4810936"/>
              <a:gd name="connsiteY0" fmla="*/ 0 h 4660309"/>
              <a:gd name="connsiteX1" fmla="*/ 4794209 w 4810936"/>
              <a:gd name="connsiteY1" fmla="*/ 940 h 4660309"/>
              <a:gd name="connsiteX2" fmla="*/ 4810936 w 4810936"/>
              <a:gd name="connsiteY2" fmla="*/ 3917840 h 4660309"/>
              <a:gd name="connsiteX3" fmla="*/ 342000 w 4810936"/>
              <a:gd name="connsiteY3" fmla="*/ 3939580 h 4660309"/>
              <a:gd name="connsiteX4" fmla="*/ 16115 w 4810936"/>
              <a:gd name="connsiteY4" fmla="*/ 4660309 h 4660309"/>
              <a:gd name="connsiteX5" fmla="*/ 0 w 4810936"/>
              <a:gd name="connsiteY5" fmla="*/ 4660309 h 4660309"/>
              <a:gd name="connsiteX6" fmla="*/ 0 w 4810936"/>
              <a:gd name="connsiteY6" fmla="*/ 3939580 h 4660309"/>
              <a:gd name="connsiteX7" fmla="*/ 0 w 4810936"/>
              <a:gd name="connsiteY7" fmla="*/ 3939579 h 4660309"/>
              <a:gd name="connsiteX8" fmla="*/ 10946 w 4810936"/>
              <a:gd name="connsiteY8" fmla="*/ 0 h 4660309"/>
              <a:gd name="connsiteX0" fmla="*/ 10946 w 4794215"/>
              <a:gd name="connsiteY0" fmla="*/ 0 h 4660309"/>
              <a:gd name="connsiteX1" fmla="*/ 4794209 w 4794215"/>
              <a:gd name="connsiteY1" fmla="*/ 940 h 4660309"/>
              <a:gd name="connsiteX2" fmla="*/ 3942469 w 4794215"/>
              <a:gd name="connsiteY2" fmla="*/ 3937729 h 4660309"/>
              <a:gd name="connsiteX3" fmla="*/ 342000 w 4794215"/>
              <a:gd name="connsiteY3" fmla="*/ 3939580 h 4660309"/>
              <a:gd name="connsiteX4" fmla="*/ 16115 w 4794215"/>
              <a:gd name="connsiteY4" fmla="*/ 4660309 h 4660309"/>
              <a:gd name="connsiteX5" fmla="*/ 0 w 4794215"/>
              <a:gd name="connsiteY5" fmla="*/ 4660309 h 4660309"/>
              <a:gd name="connsiteX6" fmla="*/ 0 w 4794215"/>
              <a:gd name="connsiteY6" fmla="*/ 3939580 h 4660309"/>
              <a:gd name="connsiteX7" fmla="*/ 0 w 4794215"/>
              <a:gd name="connsiteY7" fmla="*/ 3939579 h 4660309"/>
              <a:gd name="connsiteX8" fmla="*/ 10946 w 4794215"/>
              <a:gd name="connsiteY8" fmla="*/ 0 h 4660309"/>
              <a:gd name="connsiteX0" fmla="*/ 10946 w 3955965"/>
              <a:gd name="connsiteY0" fmla="*/ 0 h 4660309"/>
              <a:gd name="connsiteX1" fmla="*/ 3955691 w 3955965"/>
              <a:gd name="connsiteY1" fmla="*/ 940 h 4660309"/>
              <a:gd name="connsiteX2" fmla="*/ 3942469 w 3955965"/>
              <a:gd name="connsiteY2" fmla="*/ 3937729 h 4660309"/>
              <a:gd name="connsiteX3" fmla="*/ 342000 w 3955965"/>
              <a:gd name="connsiteY3" fmla="*/ 3939580 h 4660309"/>
              <a:gd name="connsiteX4" fmla="*/ 16115 w 3955965"/>
              <a:gd name="connsiteY4" fmla="*/ 4660309 h 4660309"/>
              <a:gd name="connsiteX5" fmla="*/ 0 w 3955965"/>
              <a:gd name="connsiteY5" fmla="*/ 4660309 h 4660309"/>
              <a:gd name="connsiteX6" fmla="*/ 0 w 3955965"/>
              <a:gd name="connsiteY6" fmla="*/ 3939580 h 4660309"/>
              <a:gd name="connsiteX7" fmla="*/ 0 w 3955965"/>
              <a:gd name="connsiteY7" fmla="*/ 3939579 h 4660309"/>
              <a:gd name="connsiteX8" fmla="*/ 10946 w 3955965"/>
              <a:gd name="connsiteY8" fmla="*/ 0 h 4660309"/>
              <a:gd name="connsiteX0" fmla="*/ 10946 w 4918981"/>
              <a:gd name="connsiteY0" fmla="*/ 0 h 4660309"/>
              <a:gd name="connsiteX1" fmla="*/ 3955691 w 4918981"/>
              <a:gd name="connsiteY1" fmla="*/ 940 h 4660309"/>
              <a:gd name="connsiteX2" fmla="*/ 4918981 w 4918981"/>
              <a:gd name="connsiteY2" fmla="*/ 3937729 h 4660309"/>
              <a:gd name="connsiteX3" fmla="*/ 342000 w 4918981"/>
              <a:gd name="connsiteY3" fmla="*/ 3939580 h 4660309"/>
              <a:gd name="connsiteX4" fmla="*/ 16115 w 4918981"/>
              <a:gd name="connsiteY4" fmla="*/ 4660309 h 4660309"/>
              <a:gd name="connsiteX5" fmla="*/ 0 w 4918981"/>
              <a:gd name="connsiteY5" fmla="*/ 4660309 h 4660309"/>
              <a:gd name="connsiteX6" fmla="*/ 0 w 4918981"/>
              <a:gd name="connsiteY6" fmla="*/ 3939580 h 4660309"/>
              <a:gd name="connsiteX7" fmla="*/ 0 w 4918981"/>
              <a:gd name="connsiteY7" fmla="*/ 3939579 h 4660309"/>
              <a:gd name="connsiteX8" fmla="*/ 10946 w 4918981"/>
              <a:gd name="connsiteY8" fmla="*/ 0 h 4660309"/>
              <a:gd name="connsiteX0" fmla="*/ 10946 w 4918981"/>
              <a:gd name="connsiteY0" fmla="*/ 0 h 4660309"/>
              <a:gd name="connsiteX1" fmla="*/ 4898237 w 4918981"/>
              <a:gd name="connsiteY1" fmla="*/ 940 h 4660309"/>
              <a:gd name="connsiteX2" fmla="*/ 4918981 w 4918981"/>
              <a:gd name="connsiteY2" fmla="*/ 3937729 h 4660309"/>
              <a:gd name="connsiteX3" fmla="*/ 342000 w 4918981"/>
              <a:gd name="connsiteY3" fmla="*/ 3939580 h 4660309"/>
              <a:gd name="connsiteX4" fmla="*/ 16115 w 4918981"/>
              <a:gd name="connsiteY4" fmla="*/ 4660309 h 4660309"/>
              <a:gd name="connsiteX5" fmla="*/ 0 w 4918981"/>
              <a:gd name="connsiteY5" fmla="*/ 4660309 h 4660309"/>
              <a:gd name="connsiteX6" fmla="*/ 0 w 4918981"/>
              <a:gd name="connsiteY6" fmla="*/ 3939580 h 4660309"/>
              <a:gd name="connsiteX7" fmla="*/ 0 w 4918981"/>
              <a:gd name="connsiteY7" fmla="*/ 3939579 h 4660309"/>
              <a:gd name="connsiteX8" fmla="*/ 10946 w 4918981"/>
              <a:gd name="connsiteY8" fmla="*/ 0 h 4660309"/>
              <a:gd name="connsiteX0" fmla="*/ 10946 w 5470923"/>
              <a:gd name="connsiteY0" fmla="*/ 0 h 4660309"/>
              <a:gd name="connsiteX1" fmla="*/ 4898237 w 5470923"/>
              <a:gd name="connsiteY1" fmla="*/ 940 h 4660309"/>
              <a:gd name="connsiteX2" fmla="*/ 5470923 w 5470923"/>
              <a:gd name="connsiteY2" fmla="*/ 3929270 h 4660309"/>
              <a:gd name="connsiteX3" fmla="*/ 342000 w 5470923"/>
              <a:gd name="connsiteY3" fmla="*/ 3939580 h 4660309"/>
              <a:gd name="connsiteX4" fmla="*/ 16115 w 5470923"/>
              <a:gd name="connsiteY4" fmla="*/ 4660309 h 4660309"/>
              <a:gd name="connsiteX5" fmla="*/ 0 w 5470923"/>
              <a:gd name="connsiteY5" fmla="*/ 4660309 h 4660309"/>
              <a:gd name="connsiteX6" fmla="*/ 0 w 5470923"/>
              <a:gd name="connsiteY6" fmla="*/ 3939580 h 4660309"/>
              <a:gd name="connsiteX7" fmla="*/ 0 w 5470923"/>
              <a:gd name="connsiteY7" fmla="*/ 3939579 h 4660309"/>
              <a:gd name="connsiteX8" fmla="*/ 10946 w 5470923"/>
              <a:gd name="connsiteY8" fmla="*/ 0 h 4660309"/>
              <a:gd name="connsiteX0" fmla="*/ 10946 w 5470923"/>
              <a:gd name="connsiteY0" fmla="*/ 7518 h 4667827"/>
              <a:gd name="connsiteX1" fmla="*/ 5450179 w 5470923"/>
              <a:gd name="connsiteY1" fmla="*/ 0 h 4667827"/>
              <a:gd name="connsiteX2" fmla="*/ 5470923 w 5470923"/>
              <a:gd name="connsiteY2" fmla="*/ 3936788 h 4667827"/>
              <a:gd name="connsiteX3" fmla="*/ 342000 w 5470923"/>
              <a:gd name="connsiteY3" fmla="*/ 3947098 h 4667827"/>
              <a:gd name="connsiteX4" fmla="*/ 16115 w 5470923"/>
              <a:gd name="connsiteY4" fmla="*/ 4667827 h 4667827"/>
              <a:gd name="connsiteX5" fmla="*/ 0 w 5470923"/>
              <a:gd name="connsiteY5" fmla="*/ 4667827 h 4667827"/>
              <a:gd name="connsiteX6" fmla="*/ 0 w 5470923"/>
              <a:gd name="connsiteY6" fmla="*/ 3947098 h 4667827"/>
              <a:gd name="connsiteX7" fmla="*/ 0 w 5470923"/>
              <a:gd name="connsiteY7" fmla="*/ 3947097 h 4667827"/>
              <a:gd name="connsiteX8" fmla="*/ 10946 w 5470923"/>
              <a:gd name="connsiteY8" fmla="*/ 7518 h 4667827"/>
              <a:gd name="connsiteX0" fmla="*/ 10946 w 5450650"/>
              <a:gd name="connsiteY0" fmla="*/ 7518 h 4667827"/>
              <a:gd name="connsiteX1" fmla="*/ 5450179 w 5450650"/>
              <a:gd name="connsiteY1" fmla="*/ 0 h 4667827"/>
              <a:gd name="connsiteX2" fmla="*/ 5445449 w 5450650"/>
              <a:gd name="connsiteY2" fmla="*/ 3936789 h 4667827"/>
              <a:gd name="connsiteX3" fmla="*/ 342000 w 5450650"/>
              <a:gd name="connsiteY3" fmla="*/ 3947098 h 4667827"/>
              <a:gd name="connsiteX4" fmla="*/ 16115 w 5450650"/>
              <a:gd name="connsiteY4" fmla="*/ 4667827 h 4667827"/>
              <a:gd name="connsiteX5" fmla="*/ 0 w 5450650"/>
              <a:gd name="connsiteY5" fmla="*/ 4667827 h 4667827"/>
              <a:gd name="connsiteX6" fmla="*/ 0 w 5450650"/>
              <a:gd name="connsiteY6" fmla="*/ 3947098 h 4667827"/>
              <a:gd name="connsiteX7" fmla="*/ 0 w 5450650"/>
              <a:gd name="connsiteY7" fmla="*/ 3947097 h 4667827"/>
              <a:gd name="connsiteX8" fmla="*/ 10946 w 5450650"/>
              <a:gd name="connsiteY8" fmla="*/ 7518 h 4667827"/>
              <a:gd name="connsiteX0" fmla="*/ 10946 w 6265360"/>
              <a:gd name="connsiteY0" fmla="*/ 15977 h 4676286"/>
              <a:gd name="connsiteX1" fmla="*/ 6265354 w 6265360"/>
              <a:gd name="connsiteY1" fmla="*/ 0 h 4676286"/>
              <a:gd name="connsiteX2" fmla="*/ 5445449 w 6265360"/>
              <a:gd name="connsiteY2" fmla="*/ 3945248 h 4676286"/>
              <a:gd name="connsiteX3" fmla="*/ 342000 w 6265360"/>
              <a:gd name="connsiteY3" fmla="*/ 3955557 h 4676286"/>
              <a:gd name="connsiteX4" fmla="*/ 16115 w 6265360"/>
              <a:gd name="connsiteY4" fmla="*/ 4676286 h 4676286"/>
              <a:gd name="connsiteX5" fmla="*/ 0 w 6265360"/>
              <a:gd name="connsiteY5" fmla="*/ 4676286 h 4676286"/>
              <a:gd name="connsiteX6" fmla="*/ 0 w 6265360"/>
              <a:gd name="connsiteY6" fmla="*/ 3955557 h 4676286"/>
              <a:gd name="connsiteX7" fmla="*/ 0 w 6265360"/>
              <a:gd name="connsiteY7" fmla="*/ 3955556 h 4676286"/>
              <a:gd name="connsiteX8" fmla="*/ 10946 w 6265360"/>
              <a:gd name="connsiteY8" fmla="*/ 15977 h 4676286"/>
              <a:gd name="connsiteX0" fmla="*/ 10946 w 6277606"/>
              <a:gd name="connsiteY0" fmla="*/ 15977 h 4676286"/>
              <a:gd name="connsiteX1" fmla="*/ 6265354 w 6277606"/>
              <a:gd name="connsiteY1" fmla="*/ 0 h 4676286"/>
              <a:gd name="connsiteX2" fmla="*/ 6277606 w 6277606"/>
              <a:gd name="connsiteY2" fmla="*/ 3928330 h 4676286"/>
              <a:gd name="connsiteX3" fmla="*/ 342000 w 6277606"/>
              <a:gd name="connsiteY3" fmla="*/ 3955557 h 4676286"/>
              <a:gd name="connsiteX4" fmla="*/ 16115 w 6277606"/>
              <a:gd name="connsiteY4" fmla="*/ 4676286 h 4676286"/>
              <a:gd name="connsiteX5" fmla="*/ 0 w 6277606"/>
              <a:gd name="connsiteY5" fmla="*/ 4676286 h 4676286"/>
              <a:gd name="connsiteX6" fmla="*/ 0 w 6277606"/>
              <a:gd name="connsiteY6" fmla="*/ 3955557 h 4676286"/>
              <a:gd name="connsiteX7" fmla="*/ 0 w 6277606"/>
              <a:gd name="connsiteY7" fmla="*/ 3955556 h 4676286"/>
              <a:gd name="connsiteX8" fmla="*/ 10946 w 6277606"/>
              <a:gd name="connsiteY8" fmla="*/ 15977 h 4676286"/>
              <a:gd name="connsiteX0" fmla="*/ 10946 w 6277606"/>
              <a:gd name="connsiteY0" fmla="*/ 15977 h 4676286"/>
              <a:gd name="connsiteX1" fmla="*/ 6265354 w 6277606"/>
              <a:gd name="connsiteY1" fmla="*/ 0 h 4676286"/>
              <a:gd name="connsiteX2" fmla="*/ 6277606 w 6277606"/>
              <a:gd name="connsiteY2" fmla="*/ 3953707 h 4676286"/>
              <a:gd name="connsiteX3" fmla="*/ 342000 w 6277606"/>
              <a:gd name="connsiteY3" fmla="*/ 3955557 h 4676286"/>
              <a:gd name="connsiteX4" fmla="*/ 16115 w 6277606"/>
              <a:gd name="connsiteY4" fmla="*/ 4676286 h 4676286"/>
              <a:gd name="connsiteX5" fmla="*/ 0 w 6277606"/>
              <a:gd name="connsiteY5" fmla="*/ 4676286 h 4676286"/>
              <a:gd name="connsiteX6" fmla="*/ 0 w 6277606"/>
              <a:gd name="connsiteY6" fmla="*/ 3955557 h 4676286"/>
              <a:gd name="connsiteX7" fmla="*/ 0 w 6277606"/>
              <a:gd name="connsiteY7" fmla="*/ 3955556 h 4676286"/>
              <a:gd name="connsiteX8" fmla="*/ 10946 w 6277606"/>
              <a:gd name="connsiteY8" fmla="*/ 15977 h 4676286"/>
              <a:gd name="connsiteX0" fmla="*/ 10946 w 6277606"/>
              <a:gd name="connsiteY0" fmla="*/ 7519 h 4667828"/>
              <a:gd name="connsiteX1" fmla="*/ 6273845 w 6277606"/>
              <a:gd name="connsiteY1" fmla="*/ 0 h 4667828"/>
              <a:gd name="connsiteX2" fmla="*/ 6277606 w 6277606"/>
              <a:gd name="connsiteY2" fmla="*/ 3945249 h 4667828"/>
              <a:gd name="connsiteX3" fmla="*/ 342000 w 6277606"/>
              <a:gd name="connsiteY3" fmla="*/ 3947099 h 4667828"/>
              <a:gd name="connsiteX4" fmla="*/ 16115 w 6277606"/>
              <a:gd name="connsiteY4" fmla="*/ 4667828 h 4667828"/>
              <a:gd name="connsiteX5" fmla="*/ 0 w 6277606"/>
              <a:gd name="connsiteY5" fmla="*/ 4667828 h 4667828"/>
              <a:gd name="connsiteX6" fmla="*/ 0 w 6277606"/>
              <a:gd name="connsiteY6" fmla="*/ 3947099 h 4667828"/>
              <a:gd name="connsiteX7" fmla="*/ 0 w 6277606"/>
              <a:gd name="connsiteY7" fmla="*/ 3947098 h 4667828"/>
              <a:gd name="connsiteX8" fmla="*/ 10946 w 6277606"/>
              <a:gd name="connsiteY8" fmla="*/ 7519 h 4667828"/>
              <a:gd name="connsiteX0" fmla="*/ 10946 w 6882630"/>
              <a:gd name="connsiteY0" fmla="*/ 7519 h 4667828"/>
              <a:gd name="connsiteX1" fmla="*/ 6882621 w 6882630"/>
              <a:gd name="connsiteY1" fmla="*/ 0 h 4667828"/>
              <a:gd name="connsiteX2" fmla="*/ 6277606 w 6882630"/>
              <a:gd name="connsiteY2" fmla="*/ 3945249 h 4667828"/>
              <a:gd name="connsiteX3" fmla="*/ 342000 w 6882630"/>
              <a:gd name="connsiteY3" fmla="*/ 3947099 h 4667828"/>
              <a:gd name="connsiteX4" fmla="*/ 16115 w 6882630"/>
              <a:gd name="connsiteY4" fmla="*/ 4667828 h 4667828"/>
              <a:gd name="connsiteX5" fmla="*/ 0 w 6882630"/>
              <a:gd name="connsiteY5" fmla="*/ 4667828 h 4667828"/>
              <a:gd name="connsiteX6" fmla="*/ 0 w 6882630"/>
              <a:gd name="connsiteY6" fmla="*/ 3947099 h 4667828"/>
              <a:gd name="connsiteX7" fmla="*/ 0 w 6882630"/>
              <a:gd name="connsiteY7" fmla="*/ 3947098 h 4667828"/>
              <a:gd name="connsiteX8" fmla="*/ 10946 w 6882630"/>
              <a:gd name="connsiteY8" fmla="*/ 7519 h 4667828"/>
              <a:gd name="connsiteX0" fmla="*/ 10946 w 6882903"/>
              <a:gd name="connsiteY0" fmla="*/ 7519 h 4667828"/>
              <a:gd name="connsiteX1" fmla="*/ 6882621 w 6882903"/>
              <a:gd name="connsiteY1" fmla="*/ 0 h 4667828"/>
              <a:gd name="connsiteX2" fmla="*/ 6869929 w 6882903"/>
              <a:gd name="connsiteY2" fmla="*/ 3937054 h 4667828"/>
              <a:gd name="connsiteX3" fmla="*/ 342000 w 6882903"/>
              <a:gd name="connsiteY3" fmla="*/ 3947099 h 4667828"/>
              <a:gd name="connsiteX4" fmla="*/ 16115 w 6882903"/>
              <a:gd name="connsiteY4" fmla="*/ 4667828 h 4667828"/>
              <a:gd name="connsiteX5" fmla="*/ 0 w 6882903"/>
              <a:gd name="connsiteY5" fmla="*/ 4667828 h 4667828"/>
              <a:gd name="connsiteX6" fmla="*/ 0 w 6882903"/>
              <a:gd name="connsiteY6" fmla="*/ 3947099 h 4667828"/>
              <a:gd name="connsiteX7" fmla="*/ 0 w 6882903"/>
              <a:gd name="connsiteY7" fmla="*/ 3947098 h 4667828"/>
              <a:gd name="connsiteX8" fmla="*/ 10946 w 6882903"/>
              <a:gd name="connsiteY8" fmla="*/ 7519 h 466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903" h="4667828">
                <a:moveTo>
                  <a:pt x="10946" y="7519"/>
                </a:moveTo>
                <a:lnTo>
                  <a:pt x="6882621" y="0"/>
                </a:lnTo>
                <a:cubicBezTo>
                  <a:pt x="6885360" y="1796957"/>
                  <a:pt x="6867190" y="2140097"/>
                  <a:pt x="6869929" y="3937054"/>
                </a:cubicBezTo>
                <a:lnTo>
                  <a:pt x="342000" y="3947099"/>
                </a:lnTo>
                <a:lnTo>
                  <a:pt x="16115" y="4667828"/>
                </a:lnTo>
                <a:lnTo>
                  <a:pt x="0" y="4667828"/>
                </a:lnTo>
                <a:lnTo>
                  <a:pt x="0" y="3947099"/>
                </a:lnTo>
                <a:lnTo>
                  <a:pt x="0" y="3947098"/>
                </a:lnTo>
                <a:cubicBezTo>
                  <a:pt x="3649" y="2633905"/>
                  <a:pt x="7297" y="1320712"/>
                  <a:pt x="10946" y="7519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983432" y="4005064"/>
            <a:ext cx="6984776" cy="62117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4" name="Titel 11"/>
          <p:cNvSpPr>
            <a:spLocks noGrp="1"/>
          </p:cNvSpPr>
          <p:nvPr>
            <p:ph type="title" hasCustomPrompt="1"/>
          </p:nvPr>
        </p:nvSpPr>
        <p:spPr>
          <a:xfrm>
            <a:off x="914049" y="899255"/>
            <a:ext cx="6334475" cy="1350434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113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36" y="6270848"/>
            <a:ext cx="1980244" cy="359767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5904000" cy="621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25" name="Titel 11"/>
          <p:cNvSpPr>
            <a:spLocks noGrp="1"/>
          </p:cNvSpPr>
          <p:nvPr>
            <p:ph type="title" hasCustomPrompt="1"/>
          </p:nvPr>
        </p:nvSpPr>
        <p:spPr>
          <a:xfrm>
            <a:off x="914049" y="899255"/>
            <a:ext cx="5902031" cy="1350434"/>
          </a:xfrm>
        </p:spPr>
        <p:txBody>
          <a:bodyPr anchor="t">
            <a:normAutofit/>
          </a:bodyPr>
          <a:lstStyle>
            <a:lvl1pPr algn="l"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  <p:pic>
        <p:nvPicPr>
          <p:cNvPr id="6" name="Grafik 5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C905248A-3F8D-4EA5-9C1D-945882E3E9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8" y="6237360"/>
            <a:ext cx="15198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36" y="6270848"/>
            <a:ext cx="1980244" cy="3597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0299" y="6206609"/>
            <a:ext cx="2373581" cy="540000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5904000" cy="621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3" name="Titel 11"/>
          <p:cNvSpPr>
            <a:spLocks noGrp="1"/>
          </p:cNvSpPr>
          <p:nvPr>
            <p:ph type="title" hasCustomPrompt="1"/>
          </p:nvPr>
        </p:nvSpPr>
        <p:spPr>
          <a:xfrm>
            <a:off x="914049" y="899255"/>
            <a:ext cx="5902031" cy="1350434"/>
          </a:xfrm>
        </p:spPr>
        <p:txBody>
          <a:bodyPr anchor="t">
            <a:normAutofit/>
          </a:bodyPr>
          <a:lstStyle>
            <a:lvl1pPr algn="l"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  <p:pic>
        <p:nvPicPr>
          <p:cNvPr id="8" name="Grafik 7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6DE9D799-7347-4155-B10C-F135EEA707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" y="5858270"/>
            <a:ext cx="15198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36" y="6270848"/>
            <a:ext cx="1980244" cy="3597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366" y="6206609"/>
            <a:ext cx="1229104" cy="540000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5904000" cy="621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3" name="Titel 11"/>
          <p:cNvSpPr>
            <a:spLocks noGrp="1"/>
          </p:cNvSpPr>
          <p:nvPr>
            <p:ph type="title" hasCustomPrompt="1"/>
          </p:nvPr>
        </p:nvSpPr>
        <p:spPr>
          <a:xfrm>
            <a:off x="914049" y="899255"/>
            <a:ext cx="5902031" cy="1350434"/>
          </a:xfrm>
        </p:spPr>
        <p:txBody>
          <a:bodyPr anchor="t">
            <a:normAutofit/>
          </a:bodyPr>
          <a:lstStyle>
            <a:lvl1pPr algn="l"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  <p:pic>
        <p:nvPicPr>
          <p:cNvPr id="8" name="Grafik 7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0DF1B9AD-94BD-4759-9C55-CE8194D0AF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" y="5858270"/>
            <a:ext cx="15198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36" y="6270848"/>
            <a:ext cx="1980244" cy="3597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872" y="6206609"/>
            <a:ext cx="1382238" cy="540000"/>
          </a:xfrm>
          <a:prstGeom prst="rect">
            <a:avLst/>
          </a:prstGeom>
        </p:spPr>
      </p:pic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5904000" cy="621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Formatvorlage des Untertitelmasters durch Klicken bearbeiten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914049" y="899255"/>
            <a:ext cx="5902031" cy="1350434"/>
          </a:xfrm>
        </p:spPr>
        <p:txBody>
          <a:bodyPr anchor="t">
            <a:normAutofit/>
          </a:bodyPr>
          <a:lstStyle>
            <a:lvl1pPr algn="l"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de"/>
              <a:t>Titelmasterformat </a:t>
            </a:r>
            <a:br>
              <a:rPr lang="de-DE"/>
            </a:br>
            <a:r>
              <a:rPr lang="de"/>
              <a:t>durch Klicken bearbeiten</a:t>
            </a:r>
          </a:p>
        </p:txBody>
      </p:sp>
      <p:pic>
        <p:nvPicPr>
          <p:cNvPr id="8" name="Grafik 7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B9297C73-F7E3-4487-B2AE-1A983C5F11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" y="5858270"/>
            <a:ext cx="15198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6278906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360" imgH="360" progId="TCLayout.ActiveDocument.1">
                  <p:embed/>
                </p:oleObj>
              </mc:Choice>
              <mc:Fallback>
                <p:oleObj name="think-cell Folie" r:id="rId21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4963" y="188640"/>
            <a:ext cx="11522075" cy="79136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4963" y="1484784"/>
            <a:ext cx="11522075" cy="4619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de"/>
              <a:t>Textmasterformat bearbeiten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334963" y="1124025"/>
            <a:ext cx="115220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334963" y="6391088"/>
            <a:ext cx="115220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365143" y="6520940"/>
            <a:ext cx="2035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989FD945-C36C-4546-B652-364A4DFE48E4}" type="slidenum">
              <a:rPr lang="de-DE" sz="800" smtClean="0"/>
              <a:pPr algn="l"/>
              <a:t>‹Nr.›</a:t>
            </a:fld>
            <a:endParaRPr lang="de-DE" sz="800" dirty="0"/>
          </a:p>
        </p:txBody>
      </p:sp>
      <p:pic>
        <p:nvPicPr>
          <p:cNvPr id="13" name="Grafik 12" descr="PPT_Logo.pn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 bwMode="gray">
          <a:xfrm>
            <a:off x="10658271" y="6520940"/>
            <a:ext cx="1224136" cy="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69863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9343" y="292335"/>
            <a:ext cx="3712657" cy="36541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4733" y="1377090"/>
            <a:ext cx="2189480" cy="702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834" y="2052964"/>
            <a:ext cx="6737773" cy="1995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5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6430E-54E6-4BE7-1C10-CCC200FF59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369939" y="251959"/>
            <a:ext cx="2824704" cy="6354081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de-DE" b="1">
                <a:solidFill>
                  <a:schemeClr val="bg1"/>
                </a:solidFill>
              </a:rPr>
              <a:t>Primäre Farben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F308E2-5418-EC31-F720-FBDA707702A4}"/>
              </a:ext>
            </a:extLst>
          </p:cNvPr>
          <p:cNvSpPr/>
          <p:nvPr userDrawn="1"/>
        </p:nvSpPr>
        <p:spPr>
          <a:xfrm>
            <a:off x="12446366" y="786833"/>
            <a:ext cx="798059" cy="7980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2EE576-4075-D701-CB68-C9366A4F0081}"/>
              </a:ext>
            </a:extLst>
          </p:cNvPr>
          <p:cNvSpPr/>
          <p:nvPr userDrawn="1"/>
        </p:nvSpPr>
        <p:spPr>
          <a:xfrm>
            <a:off x="12446366" y="1676287"/>
            <a:ext cx="798059" cy="7980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09265F-DFEA-B385-C8D8-1C154B1EE3BA}"/>
              </a:ext>
            </a:extLst>
          </p:cNvPr>
          <p:cNvSpPr/>
          <p:nvPr userDrawn="1"/>
        </p:nvSpPr>
        <p:spPr>
          <a:xfrm>
            <a:off x="12446366" y="2565741"/>
            <a:ext cx="798059" cy="7980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4C4C2A-1296-9F56-1274-1997C8002C5B}"/>
              </a:ext>
            </a:extLst>
          </p:cNvPr>
          <p:cNvSpPr/>
          <p:nvPr userDrawn="1"/>
        </p:nvSpPr>
        <p:spPr>
          <a:xfrm>
            <a:off x="12446366" y="3455195"/>
            <a:ext cx="798059" cy="7980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019DFA-6FAB-0F0D-1BC9-EAA179E2E363}"/>
              </a:ext>
            </a:extLst>
          </p:cNvPr>
          <p:cNvSpPr/>
          <p:nvPr userDrawn="1"/>
        </p:nvSpPr>
        <p:spPr>
          <a:xfrm>
            <a:off x="12446366" y="4782683"/>
            <a:ext cx="798059" cy="7980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182E38-BF74-AB20-1B01-8F53EB8A4F2B}"/>
              </a:ext>
            </a:extLst>
          </p:cNvPr>
          <p:cNvSpPr/>
          <p:nvPr userDrawn="1"/>
        </p:nvSpPr>
        <p:spPr>
          <a:xfrm>
            <a:off x="12446366" y="5672137"/>
            <a:ext cx="798059" cy="79805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9E0DF1-BAA0-A124-8EB0-37D1DC37E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616747" y="4272860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bg1"/>
                </a:solidFill>
              </a:rPr>
              <a:t>Sekundäre Farben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B4FE5F-A1F6-AD44-2E42-4A817CDADA67}"/>
              </a:ext>
            </a:extLst>
          </p:cNvPr>
          <p:cNvGrpSpPr/>
          <p:nvPr userDrawn="1"/>
        </p:nvGrpSpPr>
        <p:grpSpPr>
          <a:xfrm>
            <a:off x="13294353" y="847308"/>
            <a:ext cx="1632178" cy="677108"/>
            <a:chOff x="13383253" y="597616"/>
            <a:chExt cx="1632178" cy="6771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FE02A4-5A24-A026-0539-E44B9971E791}"/>
                </a:ext>
              </a:extLst>
            </p:cNvPr>
            <p:cNvSpPr txBox="1"/>
            <p:nvPr userDrawn="1"/>
          </p:nvSpPr>
          <p:spPr>
            <a:xfrm>
              <a:off x="13383253" y="597616"/>
              <a:ext cx="1632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RGB</a:t>
              </a:r>
              <a:r>
                <a:rPr lang="de-DE" sz="1600"/>
                <a:t> 24, 37, 79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C010E1-6D8B-C8EA-EF5B-D16F761DC457}"/>
                </a:ext>
              </a:extLst>
            </p:cNvPr>
            <p:cNvSpPr txBox="1"/>
            <p:nvPr userDrawn="1"/>
          </p:nvSpPr>
          <p:spPr>
            <a:xfrm>
              <a:off x="13383253" y="936170"/>
              <a:ext cx="1534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HEX</a:t>
              </a:r>
              <a:r>
                <a:rPr lang="de-DE" sz="1600"/>
                <a:t> #18254F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3F0F93-87DF-CF26-CBA0-7A95AF8A0FDA}"/>
              </a:ext>
            </a:extLst>
          </p:cNvPr>
          <p:cNvGrpSpPr/>
          <p:nvPr userDrawn="1"/>
        </p:nvGrpSpPr>
        <p:grpSpPr>
          <a:xfrm>
            <a:off x="13294353" y="1736762"/>
            <a:ext cx="1717137" cy="677108"/>
            <a:chOff x="13383253" y="597616"/>
            <a:chExt cx="1717137" cy="6771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E4365F-A8A0-6AF2-D9B8-DEC769D00EA4}"/>
                </a:ext>
              </a:extLst>
            </p:cNvPr>
            <p:cNvSpPr txBox="1"/>
            <p:nvPr userDrawn="1"/>
          </p:nvSpPr>
          <p:spPr>
            <a:xfrm>
              <a:off x="13383253" y="597616"/>
              <a:ext cx="1717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RGB</a:t>
              </a:r>
              <a:r>
                <a:rPr lang="de-DE" sz="1600"/>
                <a:t> 60, 76, 157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A9F95A-360D-B00E-9AAC-4C54689A310A}"/>
                </a:ext>
              </a:extLst>
            </p:cNvPr>
            <p:cNvSpPr txBox="1"/>
            <p:nvPr userDrawn="1"/>
          </p:nvSpPr>
          <p:spPr>
            <a:xfrm>
              <a:off x="13383253" y="936170"/>
              <a:ext cx="1672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HEX</a:t>
              </a:r>
              <a:r>
                <a:rPr lang="de-DE" sz="1600"/>
                <a:t> #3C4C9D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EEC8C-D20F-D3A6-7DE2-B848CCC43ACB}"/>
              </a:ext>
            </a:extLst>
          </p:cNvPr>
          <p:cNvGrpSpPr/>
          <p:nvPr userDrawn="1"/>
        </p:nvGrpSpPr>
        <p:grpSpPr>
          <a:xfrm>
            <a:off x="13317260" y="2626216"/>
            <a:ext cx="1819729" cy="677108"/>
            <a:chOff x="13383253" y="597616"/>
            <a:chExt cx="1819729" cy="6771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DD8FB6-73E6-2DAF-F548-90CE0EFF5954}"/>
                </a:ext>
              </a:extLst>
            </p:cNvPr>
            <p:cNvSpPr txBox="1"/>
            <p:nvPr userDrawn="1"/>
          </p:nvSpPr>
          <p:spPr>
            <a:xfrm>
              <a:off x="13383253" y="597616"/>
              <a:ext cx="18197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RGB</a:t>
              </a:r>
              <a:r>
                <a:rPr lang="de-DE" sz="1600"/>
                <a:t> 111, 204, 221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BFE305-AF7C-1FE3-1242-73C7A7E11561}"/>
                </a:ext>
              </a:extLst>
            </p:cNvPr>
            <p:cNvSpPr txBox="1"/>
            <p:nvPr userDrawn="1"/>
          </p:nvSpPr>
          <p:spPr>
            <a:xfrm>
              <a:off x="13383253" y="936170"/>
              <a:ext cx="17203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HEX</a:t>
              </a:r>
              <a:r>
                <a:rPr lang="de-DE" sz="1600"/>
                <a:t> #6FCCDD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868272-4742-F238-07CC-3DB1FE7D97EB}"/>
              </a:ext>
            </a:extLst>
          </p:cNvPr>
          <p:cNvGrpSpPr/>
          <p:nvPr userDrawn="1"/>
        </p:nvGrpSpPr>
        <p:grpSpPr>
          <a:xfrm>
            <a:off x="13317260" y="3515670"/>
            <a:ext cx="1709122" cy="677108"/>
            <a:chOff x="13383253" y="597616"/>
            <a:chExt cx="1709122" cy="6771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34AADF-BFCA-09CD-CD4B-DA783FDFCDD0}"/>
                </a:ext>
              </a:extLst>
            </p:cNvPr>
            <p:cNvSpPr txBox="1"/>
            <p:nvPr userDrawn="1"/>
          </p:nvSpPr>
          <p:spPr>
            <a:xfrm>
              <a:off x="13383253" y="597616"/>
              <a:ext cx="17091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RGB</a:t>
              </a:r>
              <a:r>
                <a:rPr lang="de-DE" sz="1600"/>
                <a:t> 203, 36, 91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1EE6B2-C24C-8970-DAD9-F5F5DA649037}"/>
                </a:ext>
              </a:extLst>
            </p:cNvPr>
            <p:cNvSpPr txBox="1"/>
            <p:nvPr userDrawn="1"/>
          </p:nvSpPr>
          <p:spPr>
            <a:xfrm>
              <a:off x="13383253" y="936170"/>
              <a:ext cx="1657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HEX</a:t>
              </a:r>
              <a:r>
                <a:rPr lang="de-DE" sz="1600"/>
                <a:t> #CB245B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079C17-78DE-0E63-BF49-82817775303C}"/>
              </a:ext>
            </a:extLst>
          </p:cNvPr>
          <p:cNvGrpSpPr/>
          <p:nvPr userDrawn="1"/>
        </p:nvGrpSpPr>
        <p:grpSpPr>
          <a:xfrm>
            <a:off x="13304682" y="4843158"/>
            <a:ext cx="1622560" cy="677108"/>
            <a:chOff x="13383253" y="597616"/>
            <a:chExt cx="1622560" cy="6771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C608F7-8C53-8A09-73CF-EFD554492A75}"/>
                </a:ext>
              </a:extLst>
            </p:cNvPr>
            <p:cNvSpPr txBox="1"/>
            <p:nvPr userDrawn="1"/>
          </p:nvSpPr>
          <p:spPr>
            <a:xfrm>
              <a:off x="13383253" y="597616"/>
              <a:ext cx="16225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RGB</a:t>
              </a:r>
              <a:r>
                <a:rPr lang="de-DE" sz="1600"/>
                <a:t> 21, 50, 118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B7BCC0-780D-AA79-18BE-AD0F94A6C5B9}"/>
                </a:ext>
              </a:extLst>
            </p:cNvPr>
            <p:cNvSpPr txBox="1"/>
            <p:nvPr userDrawn="1"/>
          </p:nvSpPr>
          <p:spPr>
            <a:xfrm>
              <a:off x="13383253" y="936170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HEX</a:t>
              </a:r>
              <a:r>
                <a:rPr lang="de-DE" sz="1600"/>
                <a:t> #153276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803FA0-9E2C-B675-B8B9-FBA106442D68}"/>
              </a:ext>
            </a:extLst>
          </p:cNvPr>
          <p:cNvGrpSpPr/>
          <p:nvPr userDrawn="1"/>
        </p:nvGrpSpPr>
        <p:grpSpPr>
          <a:xfrm>
            <a:off x="13304682" y="5732612"/>
            <a:ext cx="1931939" cy="677108"/>
            <a:chOff x="13383253" y="597616"/>
            <a:chExt cx="1931939" cy="67710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214A01-3771-9154-9798-BCABCBBBEB81}"/>
                </a:ext>
              </a:extLst>
            </p:cNvPr>
            <p:cNvSpPr txBox="1"/>
            <p:nvPr userDrawn="1"/>
          </p:nvSpPr>
          <p:spPr>
            <a:xfrm>
              <a:off x="13383253" y="597616"/>
              <a:ext cx="1931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RGB</a:t>
              </a:r>
              <a:r>
                <a:rPr lang="de-DE" sz="1600"/>
                <a:t> 183, 188, 207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B13AD1-C202-F7AA-8E9F-E5801B98E589}"/>
                </a:ext>
              </a:extLst>
            </p:cNvPr>
            <p:cNvSpPr txBox="1"/>
            <p:nvPr userDrawn="1"/>
          </p:nvSpPr>
          <p:spPr>
            <a:xfrm>
              <a:off x="13383253" y="936170"/>
              <a:ext cx="1686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/>
                <a:t>HEX</a:t>
              </a:r>
              <a:r>
                <a:rPr lang="de-DE" sz="1600"/>
                <a:t> #B7BCCF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1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325">
          <p15:clr>
            <a:srgbClr val="F26B43"/>
          </p15:clr>
        </p15:guide>
        <p15:guide id="6" pos="7355">
          <p15:clr>
            <a:srgbClr val="F26B43"/>
          </p15:clr>
        </p15:guide>
        <p15:guide id="7" orient="horz" pos="550">
          <p15:clr>
            <a:srgbClr val="F26B43"/>
          </p15:clr>
        </p15:guide>
        <p15:guide id="8" orient="horz" pos="1003">
          <p15:clr>
            <a:srgbClr val="F26B43"/>
          </p15:clr>
        </p15:guide>
        <p15:guide id="9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836" y="2709828"/>
            <a:ext cx="5593080" cy="9110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Strategische</a:t>
            </a:r>
            <a:r>
              <a:rPr kumimoji="0" sz="2933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HR‑IT</a:t>
            </a:r>
            <a:r>
              <a:rPr kumimoji="0" sz="2933" b="1" i="0" u="none" strike="noStrike" kern="1200" cap="none" spc="-18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Roadmaps</a:t>
            </a:r>
            <a:r>
              <a:rPr kumimoji="0" sz="2933" b="1" i="0" u="none" strike="noStrike" kern="1200" cap="none" spc="-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933" b="1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im </a:t>
            </a:r>
            <a:r>
              <a:rPr kumimoji="0" sz="2933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Mittelstand</a:t>
            </a:r>
            <a:endParaRPr kumimoji="0" sz="29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606" y="1575075"/>
            <a:ext cx="4233333" cy="711200"/>
          </a:xfrm>
          <a:custGeom>
            <a:avLst/>
            <a:gdLst/>
            <a:ahLst/>
            <a:cxnLst/>
            <a:rect l="l" t="t" r="r" b="b"/>
            <a:pathLst>
              <a:path w="6350000" h="1066800">
                <a:moveTo>
                  <a:pt x="533034" y="0"/>
                </a:moveTo>
                <a:lnTo>
                  <a:pt x="493814" y="1444"/>
                </a:lnTo>
                <a:lnTo>
                  <a:pt x="441877" y="7850"/>
                </a:lnTo>
                <a:lnTo>
                  <a:pt x="390823" y="19311"/>
                </a:lnTo>
                <a:lnTo>
                  <a:pt x="341139" y="35729"/>
                </a:lnTo>
                <a:lnTo>
                  <a:pt x="293308" y="56930"/>
                </a:lnTo>
                <a:lnTo>
                  <a:pt x="247776" y="82723"/>
                </a:lnTo>
                <a:lnTo>
                  <a:pt x="204995" y="112850"/>
                </a:lnTo>
                <a:lnTo>
                  <a:pt x="165374" y="147029"/>
                </a:lnTo>
                <a:lnTo>
                  <a:pt x="129297" y="184921"/>
                </a:lnTo>
                <a:lnTo>
                  <a:pt x="97105" y="226179"/>
                </a:lnTo>
                <a:lnTo>
                  <a:pt x="69111" y="270384"/>
                </a:lnTo>
                <a:lnTo>
                  <a:pt x="45581" y="317115"/>
                </a:lnTo>
                <a:lnTo>
                  <a:pt x="26754" y="365940"/>
                </a:lnTo>
                <a:lnTo>
                  <a:pt x="12798" y="416367"/>
                </a:lnTo>
                <a:lnTo>
                  <a:pt x="3852" y="467925"/>
                </a:lnTo>
                <a:lnTo>
                  <a:pt x="0" y="520111"/>
                </a:lnTo>
                <a:lnTo>
                  <a:pt x="0" y="546277"/>
                </a:lnTo>
                <a:lnTo>
                  <a:pt x="3852" y="598462"/>
                </a:lnTo>
                <a:lnTo>
                  <a:pt x="12798" y="650012"/>
                </a:lnTo>
                <a:lnTo>
                  <a:pt x="26754" y="700446"/>
                </a:lnTo>
                <a:lnTo>
                  <a:pt x="45581" y="749265"/>
                </a:lnTo>
                <a:lnTo>
                  <a:pt x="69111" y="796004"/>
                </a:lnTo>
                <a:lnTo>
                  <a:pt x="97105" y="840208"/>
                </a:lnTo>
                <a:lnTo>
                  <a:pt x="129297" y="881459"/>
                </a:lnTo>
                <a:lnTo>
                  <a:pt x="165374" y="919354"/>
                </a:lnTo>
                <a:lnTo>
                  <a:pt x="204995" y="953536"/>
                </a:lnTo>
                <a:lnTo>
                  <a:pt x="247776" y="983657"/>
                </a:lnTo>
                <a:lnTo>
                  <a:pt x="293308" y="1009456"/>
                </a:lnTo>
                <a:lnTo>
                  <a:pt x="341139" y="1030651"/>
                </a:lnTo>
                <a:lnTo>
                  <a:pt x="390823" y="1047068"/>
                </a:lnTo>
                <a:lnTo>
                  <a:pt x="441877" y="1058537"/>
                </a:lnTo>
                <a:lnTo>
                  <a:pt x="493814" y="1064942"/>
                </a:lnTo>
                <a:lnTo>
                  <a:pt x="5816641" y="1066393"/>
                </a:lnTo>
                <a:lnTo>
                  <a:pt x="5829738" y="1066231"/>
                </a:lnTo>
                <a:lnTo>
                  <a:pt x="5881919" y="1062377"/>
                </a:lnTo>
                <a:lnTo>
                  <a:pt x="5933470" y="1053431"/>
                </a:lnTo>
                <a:lnTo>
                  <a:pt x="5983903" y="1039474"/>
                </a:lnTo>
                <a:lnTo>
                  <a:pt x="6032722" y="1020643"/>
                </a:lnTo>
                <a:lnTo>
                  <a:pt x="6079455" y="997118"/>
                </a:lnTo>
                <a:lnTo>
                  <a:pt x="6123670" y="969122"/>
                </a:lnTo>
                <a:lnTo>
                  <a:pt x="6164916" y="936934"/>
                </a:lnTo>
                <a:lnTo>
                  <a:pt x="6202816" y="900850"/>
                </a:lnTo>
                <a:lnTo>
                  <a:pt x="6236989" y="861229"/>
                </a:lnTo>
                <a:lnTo>
                  <a:pt x="6267122" y="818449"/>
                </a:lnTo>
                <a:lnTo>
                  <a:pt x="6292911" y="772923"/>
                </a:lnTo>
                <a:lnTo>
                  <a:pt x="6314109" y="725082"/>
                </a:lnTo>
                <a:lnTo>
                  <a:pt x="6330526" y="675398"/>
                </a:lnTo>
                <a:lnTo>
                  <a:pt x="6341994" y="624347"/>
                </a:lnTo>
                <a:lnTo>
                  <a:pt x="6348399" y="572417"/>
                </a:lnTo>
                <a:lnTo>
                  <a:pt x="6349688" y="520111"/>
                </a:lnTo>
                <a:lnTo>
                  <a:pt x="6348399" y="493966"/>
                </a:lnTo>
                <a:lnTo>
                  <a:pt x="6341994" y="442037"/>
                </a:lnTo>
                <a:lnTo>
                  <a:pt x="6330526" y="390983"/>
                </a:lnTo>
                <a:lnTo>
                  <a:pt x="6314109" y="341299"/>
                </a:lnTo>
                <a:lnTo>
                  <a:pt x="6292911" y="293463"/>
                </a:lnTo>
                <a:lnTo>
                  <a:pt x="6267122" y="247934"/>
                </a:lnTo>
                <a:lnTo>
                  <a:pt x="6236989" y="205155"/>
                </a:lnTo>
                <a:lnTo>
                  <a:pt x="6202816" y="165536"/>
                </a:lnTo>
                <a:lnTo>
                  <a:pt x="6164916" y="129454"/>
                </a:lnTo>
                <a:lnTo>
                  <a:pt x="6123670" y="97262"/>
                </a:lnTo>
                <a:lnTo>
                  <a:pt x="6079455" y="69267"/>
                </a:lnTo>
                <a:lnTo>
                  <a:pt x="6032722" y="45743"/>
                </a:lnTo>
                <a:lnTo>
                  <a:pt x="5983903" y="26911"/>
                </a:lnTo>
                <a:lnTo>
                  <a:pt x="5933470" y="12955"/>
                </a:lnTo>
                <a:lnTo>
                  <a:pt x="5881919" y="4013"/>
                </a:lnTo>
                <a:lnTo>
                  <a:pt x="5829738" y="161"/>
                </a:lnTo>
                <a:lnTo>
                  <a:pt x="533034" y="0"/>
                </a:lnTo>
                <a:close/>
              </a:path>
            </a:pathLst>
          </a:custGeom>
          <a:solidFill>
            <a:srgbClr val="F7A9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837" y="4253506"/>
            <a:ext cx="360257" cy="3014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mit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7699" y="4588718"/>
            <a:ext cx="2756747" cy="115485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Christoph</a:t>
            </a:r>
            <a:r>
              <a:rPr kumimoji="0" sz="1867" b="1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Kuth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Manager</a:t>
            </a:r>
            <a:r>
              <a:rPr kumimoji="0" sz="1867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HR</a:t>
            </a:r>
            <a:r>
              <a:rPr kumimoji="0" sz="1867" b="0" i="0" u="none" strike="noStrike" kern="1200" cap="none" spc="-6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Digitalization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(retired)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·</a:t>
            </a:r>
            <a:r>
              <a:rPr kumimoji="0" sz="1867" b="0" i="0" u="none" strike="noStrike" kern="1200" cap="none" spc="-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„Passion</a:t>
            </a:r>
            <a:r>
              <a:rPr kumimoji="0" sz="1867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for</a:t>
            </a:r>
            <a:r>
              <a:rPr kumimoji="0" sz="1867" b="1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HR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Digitalization“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6636" y="4588718"/>
            <a:ext cx="2982383" cy="5858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Josef</a:t>
            </a: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Parth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Geschäftsführer</a:t>
            </a:r>
            <a:r>
              <a:rPr kumimoji="0" sz="1867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·</a:t>
            </a:r>
            <a:r>
              <a:rPr kumimoji="0" sz="1867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reboot:HR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3196" y="4830335"/>
            <a:ext cx="1740162" cy="20276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506" y="4966530"/>
            <a:ext cx="1751423" cy="1891470"/>
          </a:xfrm>
          <a:prstGeom prst="rect">
            <a:avLst/>
          </a:prstGeom>
        </p:spPr>
      </p:pic>
      <p:sp>
        <p:nvSpPr>
          <p:cNvPr id="12" name="object 4" descr="$PPTXTitle">
            <a:extLst>
              <a:ext uri="{FF2B5EF4-FFF2-40B4-BE49-F238E27FC236}">
                <a16:creationId xmlns:a16="http://schemas.microsoft.com/office/drawing/2014/main" id="{C185EEA2-1E40-7AEA-B763-97195143A3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1978" y="1758833"/>
            <a:ext cx="2338589" cy="343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619">
              <a:lnSpc>
                <a:spcPct val="100000"/>
              </a:lnSpc>
              <a:spcBef>
                <a:spcPts val="53"/>
              </a:spcBef>
            </a:pPr>
            <a:r>
              <a:rPr lang="de-DE" dirty="0"/>
              <a:t>Impact</a:t>
            </a:r>
            <a:r>
              <a:rPr spc="2" dirty="0"/>
              <a:t> </a:t>
            </a:r>
            <a:r>
              <a:rPr spc="-5" dirty="0"/>
              <a:t>Session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9BC0F8C1-DEF6-DDDB-4B99-831AFB698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el 6">
            <a:extLst>
              <a:ext uri="{FF2B5EF4-FFF2-40B4-BE49-F238E27FC236}">
                <a16:creationId xmlns:a16="http://schemas.microsoft.com/office/drawing/2014/main" id="{824F369F-8B43-922F-C184-7D98849E9251}"/>
              </a:ext>
            </a:extLst>
          </p:cNvPr>
          <p:cNvSpPr txBox="1">
            <a:spLocks/>
          </p:cNvSpPr>
          <p:nvPr/>
        </p:nvSpPr>
        <p:spPr>
          <a:xfrm>
            <a:off x="364693" y="177871"/>
            <a:ext cx="9612058" cy="594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What –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Implementation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of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the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People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Strategy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5529" y="1138509"/>
          <a:ext cx="11367221" cy="497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971">
                  <a:extLst>
                    <a:ext uri="{9D8B030D-6E8A-4147-A177-3AD203B41FA5}">
                      <a16:colId xmlns:a16="http://schemas.microsoft.com/office/drawing/2014/main" val="2051354020"/>
                    </a:ext>
                  </a:extLst>
                </a:gridCol>
                <a:gridCol w="3308350">
                  <a:extLst>
                    <a:ext uri="{9D8B030D-6E8A-4147-A177-3AD203B41FA5}">
                      <a16:colId xmlns:a16="http://schemas.microsoft.com/office/drawing/2014/main" val="399838266"/>
                    </a:ext>
                  </a:extLst>
                </a:gridCol>
                <a:gridCol w="1627288">
                  <a:extLst>
                    <a:ext uri="{9D8B030D-6E8A-4147-A177-3AD203B41FA5}">
                      <a16:colId xmlns:a16="http://schemas.microsoft.com/office/drawing/2014/main" val="1215091109"/>
                    </a:ext>
                  </a:extLst>
                </a:gridCol>
                <a:gridCol w="2112862">
                  <a:extLst>
                    <a:ext uri="{9D8B030D-6E8A-4147-A177-3AD203B41FA5}">
                      <a16:colId xmlns:a16="http://schemas.microsoft.com/office/drawing/2014/main" val="2274737095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032928995"/>
                    </a:ext>
                  </a:extLst>
                </a:gridCol>
              </a:tblGrid>
              <a:tr h="1066626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Name</a:t>
                      </a:r>
                      <a:r>
                        <a:rPr lang="en-US" sz="2000" baseline="0" noProof="0" dirty="0"/>
                        <a:t> of strategic field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Defined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79945"/>
                  </a:ext>
                </a:extLst>
              </a:tr>
              <a:tr h="1535941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Strategic Action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Long-term goals derived from the requirements of key business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Top-down</a:t>
                      </a:r>
                    </a:p>
                    <a:p>
                      <a:r>
                        <a:rPr lang="en-US" sz="1600" noProof="0" dirty="0">
                          <a:solidFill>
                            <a:schemeClr val="accent1"/>
                          </a:solidFill>
                        </a:rPr>
                        <a:t>(consultative)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Global HR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92666"/>
                  </a:ext>
                </a:extLst>
              </a:tr>
              <a:tr h="1066626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Global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Medium-</a:t>
                      </a:r>
                      <a:r>
                        <a:rPr lang="en-US" sz="2000" baseline="0" noProof="0" dirty="0">
                          <a:solidFill>
                            <a:schemeClr val="accent1"/>
                          </a:solidFill>
                        </a:rPr>
                        <a:t>term priorities derived from pain points impacting the business currently</a:t>
                      </a:r>
                      <a:endParaRPr lang="en-US" sz="2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Top-down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accent1"/>
                          </a:solidFill>
                        </a:rPr>
                        <a:t>(consultative)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Global HR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53467"/>
                  </a:ext>
                </a:extLst>
              </a:tr>
              <a:tr h="1066626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OKRs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Global</a:t>
                      </a:r>
                      <a:r>
                        <a:rPr lang="en-US" sz="2000" baseline="0" noProof="0" dirty="0">
                          <a:solidFill>
                            <a:schemeClr val="accent1"/>
                          </a:solidFill>
                        </a:rPr>
                        <a:t> and local a</a:t>
                      </a:r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ctions defined to implement</a:t>
                      </a:r>
                      <a:r>
                        <a:rPr lang="en-US" sz="2000" baseline="0" noProof="0" dirty="0">
                          <a:solidFill>
                            <a:schemeClr val="accent1"/>
                          </a:solidFill>
                        </a:rPr>
                        <a:t> Global Priorities</a:t>
                      </a:r>
                      <a:endParaRPr lang="en-US" sz="2000" noProof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Top-down </a:t>
                      </a:r>
                      <a:r>
                        <a:rPr lang="en-US" sz="1600" noProof="0" dirty="0">
                          <a:solidFill>
                            <a:schemeClr val="accent1"/>
                          </a:solidFill>
                        </a:rPr>
                        <a:t>and</a:t>
                      </a:r>
                    </a:p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Bottom-up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Global and Local HR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accent1"/>
                          </a:solidFill>
                        </a:rPr>
                        <a:t>Quarterly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7357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02F73EAD-C2C9-401D-2910-34EC998C97D6}"/>
              </a:ext>
            </a:extLst>
          </p:cNvPr>
          <p:cNvSpPr txBox="1"/>
          <p:nvPr/>
        </p:nvSpPr>
        <p:spPr>
          <a:xfrm rot="2066880">
            <a:off x="8993206" y="787261"/>
            <a:ext cx="3586659" cy="544573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Sample Case</a:t>
            </a:r>
          </a:p>
        </p:txBody>
      </p:sp>
    </p:spTree>
    <p:extLst>
      <p:ext uri="{BB962C8B-B14F-4D97-AF65-F5344CB8AC3E}">
        <p14:creationId xmlns:p14="http://schemas.microsoft.com/office/powerpoint/2010/main" val="304168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25412-AEAF-9DF0-ADCB-384A38737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7860B30E-FCF2-32F8-7EF3-11F38E436C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A13A287-C599-423F-B37C-B37D94CC52D2}"/>
              </a:ext>
            </a:extLst>
          </p:cNvPr>
          <p:cNvSpPr txBox="1"/>
          <p:nvPr/>
        </p:nvSpPr>
        <p:spPr>
          <a:xfrm>
            <a:off x="4349323" y="2510118"/>
            <a:ext cx="3598741" cy="149637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Change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47644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>
            <a:extLst>
              <a:ext uri="{FF2B5EF4-FFF2-40B4-BE49-F238E27FC236}">
                <a16:creationId xmlns:a16="http://schemas.microsoft.com/office/drawing/2014/main" id="{DE635345-EE84-E776-7773-342C569827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 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18784EA-57F7-46A3-C3FC-EF12246478EA}"/>
              </a:ext>
            </a:extLst>
          </p:cNvPr>
          <p:cNvSpPr txBox="1">
            <a:spLocks/>
          </p:cNvSpPr>
          <p:nvPr/>
        </p:nvSpPr>
        <p:spPr bwMode="gray">
          <a:xfrm>
            <a:off x="1488000" y="372514"/>
            <a:ext cx="9216000" cy="594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Strategic Context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67F36A4-8706-75E0-34D0-DC4F566BE5BF}"/>
              </a:ext>
            </a:extLst>
          </p:cNvPr>
          <p:cNvGrpSpPr/>
          <p:nvPr/>
        </p:nvGrpSpPr>
        <p:grpSpPr>
          <a:xfrm>
            <a:off x="812052" y="1421270"/>
            <a:ext cx="10740131" cy="4408949"/>
            <a:chOff x="-902448" y="945020"/>
            <a:chExt cx="10740131" cy="4408949"/>
          </a:xfrm>
        </p:grpSpPr>
        <p:grpSp>
          <p:nvGrpSpPr>
            <p:cNvPr id="2" name="Gruppieren 1"/>
            <p:cNvGrpSpPr/>
            <p:nvPr/>
          </p:nvGrpSpPr>
          <p:grpSpPr>
            <a:xfrm>
              <a:off x="-902448" y="945020"/>
              <a:ext cx="10740131" cy="4408949"/>
              <a:chOff x="352487" y="1164299"/>
              <a:chExt cx="11260484" cy="4645831"/>
            </a:xfrm>
          </p:grpSpPr>
          <p:sp>
            <p:nvSpPr>
              <p:cNvPr id="6" name="Abgerundetes Rechteck 5"/>
              <p:cNvSpPr/>
              <p:nvPr/>
            </p:nvSpPr>
            <p:spPr>
              <a:xfrm>
                <a:off x="6690455" y="1164299"/>
                <a:ext cx="1664095" cy="142555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Abgerundetes Rechteck 6"/>
              <p:cNvSpPr/>
              <p:nvPr/>
            </p:nvSpPr>
            <p:spPr>
              <a:xfrm>
                <a:off x="3122780" y="4384575"/>
                <a:ext cx="1664095" cy="142555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" name="Abgerundetes Rechteck 3"/>
              <p:cNvSpPr/>
              <p:nvPr/>
            </p:nvSpPr>
            <p:spPr>
              <a:xfrm>
                <a:off x="2203647" y="3146444"/>
                <a:ext cx="1970788" cy="94847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487" y="1380119"/>
                <a:ext cx="11260484" cy="4333461"/>
              </a:xfrm>
              <a:prstGeom prst="rect">
                <a:avLst/>
              </a:prstGeom>
            </p:spPr>
          </p:pic>
        </p:grp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0B1A8CA-4142-83AF-5589-4922A8415257}"/>
                </a:ext>
              </a:extLst>
            </p:cNvPr>
            <p:cNvSpPr/>
            <p:nvPr/>
          </p:nvSpPr>
          <p:spPr>
            <a:xfrm>
              <a:off x="3416300" y="2476500"/>
              <a:ext cx="1705691" cy="158115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Drivers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for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change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70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57FE7-EE60-20B1-9EE9-748563F35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1EA18290-0687-29E4-3437-7802633B58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F9263F-863F-9F65-6855-4ECA0AC0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B56D1B6-F501-C614-DADF-F0532751FA62}"/>
              </a:ext>
            </a:extLst>
          </p:cNvPr>
          <p:cNvSpPr txBox="1"/>
          <p:nvPr/>
        </p:nvSpPr>
        <p:spPr>
          <a:xfrm>
            <a:off x="4567626" y="3141888"/>
            <a:ext cx="2687274" cy="961014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Digital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Transformation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242B09-A328-73E2-3613-76B73CD3425C}"/>
              </a:ext>
            </a:extLst>
          </p:cNvPr>
          <p:cNvSpPr txBox="1"/>
          <p:nvPr/>
        </p:nvSpPr>
        <p:spPr>
          <a:xfrm>
            <a:off x="789352" y="1621063"/>
            <a:ext cx="2444557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Finance/ Controlling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DF0FA8-C0FC-7893-F226-7431F489AFB2}"/>
              </a:ext>
            </a:extLst>
          </p:cNvPr>
          <p:cNvSpPr txBox="1"/>
          <p:nvPr/>
        </p:nvSpPr>
        <p:spPr>
          <a:xfrm>
            <a:off x="4910617" y="1868732"/>
            <a:ext cx="1759689" cy="40844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FC3915-F962-D477-37DE-C840FAB20F19}"/>
              </a:ext>
            </a:extLst>
          </p:cNvPr>
          <p:cNvSpPr txBox="1"/>
          <p:nvPr/>
        </p:nvSpPr>
        <p:spPr>
          <a:xfrm>
            <a:off x="7034426" y="1749671"/>
            <a:ext cx="3710737" cy="107399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Manufacturing/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Operations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941A6E-4E42-C676-CC3B-633F06B998E2}"/>
              </a:ext>
            </a:extLst>
          </p:cNvPr>
          <p:cNvSpPr txBox="1"/>
          <p:nvPr/>
        </p:nvSpPr>
        <p:spPr>
          <a:xfrm>
            <a:off x="289613" y="3345293"/>
            <a:ext cx="1929307" cy="553851"/>
          </a:xfrm>
          <a:prstGeom prst="rect">
            <a:avLst/>
          </a:prstGeom>
          <a:solidFill>
            <a:srgbClr val="153276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Employee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F29E02-A515-087E-4A03-4F2345917630}"/>
              </a:ext>
            </a:extLst>
          </p:cNvPr>
          <p:cNvSpPr txBox="1"/>
          <p:nvPr/>
        </p:nvSpPr>
        <p:spPr>
          <a:xfrm>
            <a:off x="9719165" y="3405888"/>
            <a:ext cx="1593119" cy="408445"/>
          </a:xfrm>
          <a:prstGeom prst="rect">
            <a:avLst/>
          </a:prstGeom>
          <a:solidFill>
            <a:srgbClr val="3C4C9D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Manager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ED644B5-A319-58C8-1178-1927F4EBEC3A}"/>
              </a:ext>
            </a:extLst>
          </p:cNvPr>
          <p:cNvSpPr txBox="1"/>
          <p:nvPr/>
        </p:nvSpPr>
        <p:spPr>
          <a:xfrm>
            <a:off x="1168986" y="4691540"/>
            <a:ext cx="1714997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/SME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4FFA62-F89C-8AB4-6A2C-B13F74575909}"/>
              </a:ext>
            </a:extLst>
          </p:cNvPr>
          <p:cNvSpPr txBox="1"/>
          <p:nvPr/>
        </p:nvSpPr>
        <p:spPr>
          <a:xfrm>
            <a:off x="3393273" y="5237816"/>
            <a:ext cx="1644608" cy="40844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9269BF-EE87-2F31-FE4B-EA168AD8D97E}"/>
              </a:ext>
            </a:extLst>
          </p:cNvPr>
          <p:cNvSpPr txBox="1"/>
          <p:nvPr/>
        </p:nvSpPr>
        <p:spPr>
          <a:xfrm>
            <a:off x="8138404" y="4796567"/>
            <a:ext cx="2606759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Business Areas/MDs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2CF35B-3CC5-685C-83B5-280EEE3E68FE}"/>
              </a:ext>
            </a:extLst>
          </p:cNvPr>
          <p:cNvSpPr txBox="1"/>
          <p:nvPr/>
        </p:nvSpPr>
        <p:spPr>
          <a:xfrm>
            <a:off x="5504038" y="4983151"/>
            <a:ext cx="1983063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Works Council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7D2E687-D800-4F12-C29E-6B3C355AC94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011631" y="2618113"/>
            <a:ext cx="2527862" cy="52377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F4CAA8C-C1F3-6F3C-C1B3-C004B244E61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790462" y="2349880"/>
            <a:ext cx="0" cy="79010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4074177-A5F7-35EC-220E-D952FBF4257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254900" y="2823665"/>
            <a:ext cx="1634895" cy="3182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00AE555-D1BA-E222-5C35-658ED429FE01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7254900" y="3610111"/>
            <a:ext cx="2464265" cy="1228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27193E3-1202-4EDC-5A1D-A7F619A3C777}"/>
              </a:ext>
            </a:extLst>
          </p:cNvPr>
          <p:cNvCxnSpPr>
            <a:cxnSpLocks/>
            <a:stCxn id="8" idx="3"/>
            <a:endCxn id="2" idx="1"/>
          </p:cNvCxnSpPr>
          <p:nvPr/>
        </p:nvCxnSpPr>
        <p:spPr>
          <a:xfrm>
            <a:off x="2218920" y="3622219"/>
            <a:ext cx="2348706" cy="17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A5C3749-5405-60BC-3ECC-83D8430505CB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026485" y="3956855"/>
            <a:ext cx="2513008" cy="73468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4BD65AE-4303-0514-9996-28AC999FDE4E}"/>
              </a:ext>
            </a:extLst>
          </p:cNvPr>
          <p:cNvCxnSpPr>
            <a:cxnSpLocks/>
            <a:stCxn id="11" idx="0"/>
            <a:endCxn id="2" idx="2"/>
          </p:cNvCxnSpPr>
          <p:nvPr/>
        </p:nvCxnSpPr>
        <p:spPr>
          <a:xfrm flipV="1">
            <a:off x="4215577" y="4102902"/>
            <a:ext cx="1695686" cy="113491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335F7B7-0B85-9C6E-9563-E6DCCC6F05C3}"/>
              </a:ext>
            </a:extLst>
          </p:cNvPr>
          <p:cNvCxnSpPr>
            <a:cxnSpLocks/>
          </p:cNvCxnSpPr>
          <p:nvPr/>
        </p:nvCxnSpPr>
        <p:spPr>
          <a:xfrm>
            <a:off x="7250364" y="4102902"/>
            <a:ext cx="1983063" cy="69366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E9B5556-1AC1-131F-C4F0-527D63A19D17}"/>
              </a:ext>
            </a:extLst>
          </p:cNvPr>
          <p:cNvCxnSpPr>
            <a:cxnSpLocks/>
            <a:stCxn id="13" idx="0"/>
            <a:endCxn id="2" idx="2"/>
          </p:cNvCxnSpPr>
          <p:nvPr/>
        </p:nvCxnSpPr>
        <p:spPr>
          <a:xfrm flipH="1" flipV="1">
            <a:off x="5911263" y="4102902"/>
            <a:ext cx="584307" cy="88024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>
            <a:extLst>
              <a:ext uri="{FF2B5EF4-FFF2-40B4-BE49-F238E27FC236}">
                <a16:creationId xmlns:a16="http://schemas.microsoft.com/office/drawing/2014/main" id="{87994FB3-7AB1-F067-56A0-416EFD4FC516}"/>
              </a:ext>
            </a:extLst>
          </p:cNvPr>
          <p:cNvSpPr txBox="1">
            <a:spLocks/>
          </p:cNvSpPr>
          <p:nvPr/>
        </p:nvSpPr>
        <p:spPr bwMode="gray">
          <a:xfrm>
            <a:off x="1488000" y="372514"/>
            <a:ext cx="9216000" cy="594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Stakeholder “Sphere”</a:t>
            </a:r>
          </a:p>
        </p:txBody>
      </p:sp>
    </p:spTree>
    <p:extLst>
      <p:ext uri="{BB962C8B-B14F-4D97-AF65-F5344CB8AC3E}">
        <p14:creationId xmlns:p14="http://schemas.microsoft.com/office/powerpoint/2010/main" val="291902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671BF-F946-2916-0FE1-4837D4A5E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210C8398-57DE-F928-7794-084AFB9E37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273D9D-F56F-6B74-A8A4-3F107573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746E07-9179-2148-FF0B-873A22AC9E7D}"/>
              </a:ext>
            </a:extLst>
          </p:cNvPr>
          <p:cNvSpPr txBox="1"/>
          <p:nvPr/>
        </p:nvSpPr>
        <p:spPr>
          <a:xfrm>
            <a:off x="4567626" y="2705952"/>
            <a:ext cx="2687274" cy="961014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Digital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Transformation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73AF67-FA06-CEB8-9FC8-9592D4636368}"/>
              </a:ext>
            </a:extLst>
          </p:cNvPr>
          <p:cNvSpPr txBox="1"/>
          <p:nvPr/>
        </p:nvSpPr>
        <p:spPr>
          <a:xfrm>
            <a:off x="789352" y="1185127"/>
            <a:ext cx="2444557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Finance/ Controlling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81E3CD-768E-F83C-293B-AB6D35E14C04}"/>
              </a:ext>
            </a:extLst>
          </p:cNvPr>
          <p:cNvSpPr txBox="1"/>
          <p:nvPr/>
        </p:nvSpPr>
        <p:spPr>
          <a:xfrm>
            <a:off x="4910617" y="1432796"/>
            <a:ext cx="1759689" cy="40844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FC71D5-ADE5-549C-1CEE-4830B7967F31}"/>
              </a:ext>
            </a:extLst>
          </p:cNvPr>
          <p:cNvSpPr txBox="1"/>
          <p:nvPr/>
        </p:nvSpPr>
        <p:spPr>
          <a:xfrm>
            <a:off x="7034426" y="1313735"/>
            <a:ext cx="3710737" cy="107399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Manufacturing/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Operations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BB243F-F650-CC87-DC79-C0D5C117E1F6}"/>
              </a:ext>
            </a:extLst>
          </p:cNvPr>
          <p:cNvSpPr txBox="1"/>
          <p:nvPr/>
        </p:nvSpPr>
        <p:spPr>
          <a:xfrm>
            <a:off x="289613" y="2909357"/>
            <a:ext cx="1929307" cy="553851"/>
          </a:xfrm>
          <a:prstGeom prst="rect">
            <a:avLst/>
          </a:prstGeom>
          <a:solidFill>
            <a:srgbClr val="153276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Employee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A850BF-F98F-A078-ECED-100C3BA453F2}"/>
              </a:ext>
            </a:extLst>
          </p:cNvPr>
          <p:cNvSpPr txBox="1"/>
          <p:nvPr/>
        </p:nvSpPr>
        <p:spPr>
          <a:xfrm>
            <a:off x="9719165" y="2969952"/>
            <a:ext cx="1593119" cy="408445"/>
          </a:xfrm>
          <a:prstGeom prst="rect">
            <a:avLst/>
          </a:prstGeom>
          <a:solidFill>
            <a:srgbClr val="3C4C9D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Manager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3E0007-D118-F480-E50D-B03FD4C931F9}"/>
              </a:ext>
            </a:extLst>
          </p:cNvPr>
          <p:cNvSpPr txBox="1"/>
          <p:nvPr/>
        </p:nvSpPr>
        <p:spPr>
          <a:xfrm>
            <a:off x="1168986" y="4255604"/>
            <a:ext cx="1714997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/SME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1FB399-B887-0E27-35A1-EE627EB475E4}"/>
              </a:ext>
            </a:extLst>
          </p:cNvPr>
          <p:cNvSpPr txBox="1"/>
          <p:nvPr/>
        </p:nvSpPr>
        <p:spPr>
          <a:xfrm>
            <a:off x="3393273" y="4801880"/>
            <a:ext cx="1644608" cy="40844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B33A06-C8F7-FD7F-584D-E831CFD0E653}"/>
              </a:ext>
            </a:extLst>
          </p:cNvPr>
          <p:cNvSpPr txBox="1"/>
          <p:nvPr/>
        </p:nvSpPr>
        <p:spPr>
          <a:xfrm>
            <a:off x="8138404" y="4360631"/>
            <a:ext cx="2606759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Business Areas/MDs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2FA59E-A3C7-5D4D-7AB1-21CDFF846F75}"/>
              </a:ext>
            </a:extLst>
          </p:cNvPr>
          <p:cNvSpPr txBox="1"/>
          <p:nvPr/>
        </p:nvSpPr>
        <p:spPr>
          <a:xfrm>
            <a:off x="5504038" y="4547215"/>
            <a:ext cx="1983063" cy="99705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algn="ctr">
              <a:lnSpc>
                <a:spcPct val="12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Works Council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A2A279D-A2B0-D5B1-9347-3E36AB96E9F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011631" y="2182177"/>
            <a:ext cx="2527862" cy="52377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A44CB7B-E732-4A58-ADA5-DD8D5DAF835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790462" y="1913944"/>
            <a:ext cx="0" cy="79010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BCC2984-7FDD-CEAE-F4B0-D8D73B11AAEA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254900" y="2387729"/>
            <a:ext cx="1634895" cy="3182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69794F7-AA80-C240-C02F-482C3B891E50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7254900" y="3174175"/>
            <a:ext cx="2464265" cy="1228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AE3A177-539E-E29B-0AE8-BBA7A48DD361}"/>
              </a:ext>
            </a:extLst>
          </p:cNvPr>
          <p:cNvCxnSpPr>
            <a:cxnSpLocks/>
            <a:stCxn id="8" idx="3"/>
            <a:endCxn id="2" idx="1"/>
          </p:cNvCxnSpPr>
          <p:nvPr/>
        </p:nvCxnSpPr>
        <p:spPr>
          <a:xfrm>
            <a:off x="2218920" y="3186283"/>
            <a:ext cx="2348706" cy="17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137CE92-6BFE-5B48-E58D-432EE897FC0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026485" y="3520919"/>
            <a:ext cx="2513008" cy="73468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6A916B46-14A4-889C-2501-4E2D478B7409}"/>
              </a:ext>
            </a:extLst>
          </p:cNvPr>
          <p:cNvCxnSpPr>
            <a:cxnSpLocks/>
            <a:stCxn id="11" idx="0"/>
            <a:endCxn id="2" idx="2"/>
          </p:cNvCxnSpPr>
          <p:nvPr/>
        </p:nvCxnSpPr>
        <p:spPr>
          <a:xfrm flipV="1">
            <a:off x="4215577" y="3666966"/>
            <a:ext cx="1695686" cy="113491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D2DB71C-C816-166A-619A-EA8801FD3B89}"/>
              </a:ext>
            </a:extLst>
          </p:cNvPr>
          <p:cNvCxnSpPr>
            <a:cxnSpLocks/>
          </p:cNvCxnSpPr>
          <p:nvPr/>
        </p:nvCxnSpPr>
        <p:spPr>
          <a:xfrm>
            <a:off x="7250364" y="3666966"/>
            <a:ext cx="1983063" cy="69366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69244AE-C4B5-047C-10F1-D02AC35015C1}"/>
              </a:ext>
            </a:extLst>
          </p:cNvPr>
          <p:cNvCxnSpPr>
            <a:cxnSpLocks/>
            <a:stCxn id="13" idx="0"/>
            <a:endCxn id="2" idx="2"/>
          </p:cNvCxnSpPr>
          <p:nvPr/>
        </p:nvCxnSpPr>
        <p:spPr>
          <a:xfrm flipH="1" flipV="1">
            <a:off x="5911263" y="3666966"/>
            <a:ext cx="584307" cy="88024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AB3030DB-05D6-73F6-49AF-172D2EAF6391}"/>
              </a:ext>
            </a:extLst>
          </p:cNvPr>
          <p:cNvSpPr txBox="1"/>
          <p:nvPr/>
        </p:nvSpPr>
        <p:spPr>
          <a:xfrm>
            <a:off x="1168986" y="5869570"/>
            <a:ext cx="10174141" cy="476541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Purpose? 	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Implications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?		Benefits?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88ABE21A-5E9A-5DEC-5AFE-26F3B2EBFE7B}"/>
              </a:ext>
            </a:extLst>
          </p:cNvPr>
          <p:cNvSpPr txBox="1">
            <a:spLocks/>
          </p:cNvSpPr>
          <p:nvPr/>
        </p:nvSpPr>
        <p:spPr bwMode="gray">
          <a:xfrm>
            <a:off x="1488000" y="372514"/>
            <a:ext cx="9216000" cy="594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Stakeholder “Sphere”</a:t>
            </a:r>
          </a:p>
        </p:txBody>
      </p:sp>
    </p:spTree>
    <p:extLst>
      <p:ext uri="{BB962C8B-B14F-4D97-AF65-F5344CB8AC3E}">
        <p14:creationId xmlns:p14="http://schemas.microsoft.com/office/powerpoint/2010/main" val="16534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8B5B006-FE8D-2CBD-226D-BD86D990BA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 bwMode="gray">
          <a:xfrm>
            <a:off x="1943497" y="835025"/>
            <a:ext cx="8208169" cy="547211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1D2A11E-9E4C-7766-D21E-49676BE4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0BF4BC-CABA-66B5-3D64-229C1648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40" b="95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C528A-F022-E617-D83E-E955791C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01A0BB7-3689-7DB2-21FB-D1EAE168CD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EE1751-C9D4-37C1-D6AA-2A9C0FADE4F6}"/>
              </a:ext>
            </a:extLst>
          </p:cNvPr>
          <p:cNvSpPr txBox="1"/>
          <p:nvPr/>
        </p:nvSpPr>
        <p:spPr>
          <a:xfrm>
            <a:off x="2418080" y="1783080"/>
            <a:ext cx="4110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Arbeitskräftemangel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4584422-15C2-6D5D-8EEC-DDA6191656A8}"/>
              </a:ext>
            </a:extLst>
          </p:cNvPr>
          <p:cNvSpPr txBox="1"/>
          <p:nvPr/>
        </p:nvSpPr>
        <p:spPr>
          <a:xfrm rot="5400000">
            <a:off x="7452360" y="2199681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KI-Strategie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BA8AC8-D555-AB2F-CDD7-21CC4E70FEB5}"/>
              </a:ext>
            </a:extLst>
          </p:cNvPr>
          <p:cNvSpPr txBox="1"/>
          <p:nvPr/>
        </p:nvSpPr>
        <p:spPr>
          <a:xfrm>
            <a:off x="4178186" y="2782669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Kostensenkung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A65658-415C-24E0-ABF2-879BEF4B77E6}"/>
              </a:ext>
            </a:extLst>
          </p:cNvPr>
          <p:cNvSpPr txBox="1"/>
          <p:nvPr/>
        </p:nvSpPr>
        <p:spPr>
          <a:xfrm>
            <a:off x="909320" y="5613441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Transparenz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BED4A6-58E3-934A-F637-561E68AA9D2A}"/>
              </a:ext>
            </a:extLst>
          </p:cNvPr>
          <p:cNvSpPr txBox="1"/>
          <p:nvPr/>
        </p:nvSpPr>
        <p:spPr>
          <a:xfrm>
            <a:off x="145465" y="330241"/>
            <a:ext cx="6381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Strategische Personalentwicklung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F9C132-7122-7058-857C-A3F0E36F0622}"/>
              </a:ext>
            </a:extLst>
          </p:cNvPr>
          <p:cNvSpPr txBox="1"/>
          <p:nvPr/>
        </p:nvSpPr>
        <p:spPr>
          <a:xfrm>
            <a:off x="7516545" y="4654829"/>
            <a:ext cx="439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B245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Veränderung der Geschäftsprozesse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0ACDACC-57B0-34E2-A89B-0FFB2BBCEDB7}"/>
              </a:ext>
            </a:extLst>
          </p:cNvPr>
          <p:cNvSpPr txBox="1"/>
          <p:nvPr/>
        </p:nvSpPr>
        <p:spPr>
          <a:xfrm>
            <a:off x="2015354" y="3526396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Produktivität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1C5C96-DB3D-C723-E977-0480E8EE5ED7}"/>
              </a:ext>
            </a:extLst>
          </p:cNvPr>
          <p:cNvSpPr txBox="1"/>
          <p:nvPr/>
        </p:nvSpPr>
        <p:spPr>
          <a:xfrm>
            <a:off x="6984755" y="413141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Effizienzsteigerung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7D9DC7-5276-EB60-70F8-B01E43EC61CD}"/>
              </a:ext>
            </a:extLst>
          </p:cNvPr>
          <p:cNvSpPr txBox="1"/>
          <p:nvPr/>
        </p:nvSpPr>
        <p:spPr>
          <a:xfrm>
            <a:off x="635000" y="4393219"/>
            <a:ext cx="410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Employee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Experience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E904FCA-A22F-5DEC-9DF3-1D73520EECCA}"/>
              </a:ext>
            </a:extLst>
          </p:cNvPr>
          <p:cNvSpPr txBox="1"/>
          <p:nvPr/>
        </p:nvSpPr>
        <p:spPr>
          <a:xfrm>
            <a:off x="6058120" y="5388786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Digitale Prozesse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7019056-2E03-98A2-3014-B624EFE5F047}"/>
              </a:ext>
            </a:extLst>
          </p:cNvPr>
          <p:cNvSpPr txBox="1"/>
          <p:nvPr/>
        </p:nvSpPr>
        <p:spPr>
          <a:xfrm>
            <a:off x="4378960" y="1045329"/>
            <a:ext cx="368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CB245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Ressourcenmangel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B0A40BD-4FD4-432F-10BC-44E64307866E}"/>
              </a:ext>
            </a:extLst>
          </p:cNvPr>
          <p:cNvSpPr txBox="1"/>
          <p:nvPr/>
        </p:nvSpPr>
        <p:spPr>
          <a:xfrm>
            <a:off x="1252433" y="2732474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CB245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Datenschutz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7701D2D-2900-005F-87D4-984FDCC35460}"/>
              </a:ext>
            </a:extLst>
          </p:cNvPr>
          <p:cNvSpPr txBox="1"/>
          <p:nvPr/>
        </p:nvSpPr>
        <p:spPr>
          <a:xfrm>
            <a:off x="9521550" y="5979118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CB245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Zeitmangel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E56E5A5-6507-9739-5004-1B6991C5E979}"/>
              </a:ext>
            </a:extLst>
          </p:cNvPr>
          <p:cNvSpPr txBox="1"/>
          <p:nvPr/>
        </p:nvSpPr>
        <p:spPr>
          <a:xfrm>
            <a:off x="8696007" y="3716211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Schatten IT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ED8CA4-0C81-3D0E-C805-537F7AA459BD}"/>
              </a:ext>
            </a:extLst>
          </p:cNvPr>
          <p:cNvSpPr txBox="1"/>
          <p:nvPr/>
        </p:nvSpPr>
        <p:spPr>
          <a:xfrm rot="5400000">
            <a:off x="10331225" y="1271618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B245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Keine Datenbasis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311BF13-BECB-7103-4F80-9AF062BB81DF}"/>
              </a:ext>
            </a:extLst>
          </p:cNvPr>
          <p:cNvSpPr txBox="1"/>
          <p:nvPr/>
        </p:nvSpPr>
        <p:spPr>
          <a:xfrm rot="16200000">
            <a:off x="-1633662" y="3742989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Fehlende Nachfolger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6F70946-183D-28F7-DA3D-EF7B461CE4D9}"/>
              </a:ext>
            </a:extLst>
          </p:cNvPr>
          <p:cNvSpPr txBox="1"/>
          <p:nvPr/>
        </p:nvSpPr>
        <p:spPr>
          <a:xfrm>
            <a:off x="2845683" y="6299536"/>
            <a:ext cx="36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Umbruch in der Geschäftsleitung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A082FDD-001C-0DD9-E051-CB2F00DFF221}"/>
              </a:ext>
            </a:extLst>
          </p:cNvPr>
          <p:cNvSpPr txBox="1"/>
          <p:nvPr/>
        </p:nvSpPr>
        <p:spPr>
          <a:xfrm>
            <a:off x="909320" y="1178423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Wachstum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0E2E57-A9D9-817A-FD41-6B0FCFD9D8D9}"/>
              </a:ext>
            </a:extLst>
          </p:cNvPr>
          <p:cNvSpPr txBox="1"/>
          <p:nvPr/>
        </p:nvSpPr>
        <p:spPr>
          <a:xfrm>
            <a:off x="5683250" y="3904870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Re-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Skilling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2934E0-8268-E8E0-327E-9F9D3A1EA6FB}"/>
              </a:ext>
            </a:extLst>
          </p:cNvPr>
          <p:cNvSpPr txBox="1"/>
          <p:nvPr/>
        </p:nvSpPr>
        <p:spPr>
          <a:xfrm>
            <a:off x="861833" y="231415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Operating Model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5853EB4-B638-CC2F-24C9-96543A115C40}"/>
              </a:ext>
            </a:extLst>
          </p:cNvPr>
          <p:cNvSpPr txBox="1"/>
          <p:nvPr/>
        </p:nvSpPr>
        <p:spPr>
          <a:xfrm>
            <a:off x="9377168" y="2865107"/>
            <a:ext cx="24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Shared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Service Center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D2F3D7A-5294-B463-D2CE-95F742D35A45}"/>
              </a:ext>
            </a:extLst>
          </p:cNvPr>
          <p:cNvSpPr txBox="1"/>
          <p:nvPr/>
        </p:nvSpPr>
        <p:spPr>
          <a:xfrm>
            <a:off x="3508544" y="5066861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People Analytics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BD9BAE3-D4E6-4E39-5A27-34970C68EF8F}"/>
              </a:ext>
            </a:extLst>
          </p:cNvPr>
          <p:cNvSpPr txBox="1"/>
          <p:nvPr/>
        </p:nvSpPr>
        <p:spPr>
          <a:xfrm rot="16200000">
            <a:off x="4845049" y="386370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ESG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F7FF7F3-BF19-124E-0ADD-7C326A16C902}"/>
              </a:ext>
            </a:extLst>
          </p:cNvPr>
          <p:cNvSpPr txBox="1"/>
          <p:nvPr/>
        </p:nvSpPr>
        <p:spPr>
          <a:xfrm>
            <a:off x="7069789" y="2168076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DEI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6203C5E-A0C0-BC39-853A-86A7EB1741E8}"/>
              </a:ext>
            </a:extLst>
          </p:cNvPr>
          <p:cNvSpPr txBox="1"/>
          <p:nvPr/>
        </p:nvSpPr>
        <p:spPr>
          <a:xfrm>
            <a:off x="9377168" y="1862524"/>
            <a:ext cx="173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Employer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Branding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3AFBB1D-A831-F341-5427-2DFFE3337823}"/>
              </a:ext>
            </a:extLst>
          </p:cNvPr>
          <p:cNvSpPr txBox="1"/>
          <p:nvPr/>
        </p:nvSpPr>
        <p:spPr>
          <a:xfrm>
            <a:off x="9338185" y="5081623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Standardisierung</a:t>
            </a:r>
          </a:p>
        </p:txBody>
      </p:sp>
    </p:spTree>
    <p:extLst>
      <p:ext uri="{BB962C8B-B14F-4D97-AF65-F5344CB8AC3E}">
        <p14:creationId xmlns:p14="http://schemas.microsoft.com/office/powerpoint/2010/main" val="59590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1C665-1A99-0BF7-B456-2B6ED3F1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385C2E34-A8D8-4E99-17AD-5E53EEC503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6BAAEF-2DC2-A1A4-3F38-54633325F5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645176"/>
            <a:ext cx="11160125" cy="4794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Von der Geschäftsstrategie zur HR-IT Roadmap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626635-9C50-317F-B916-0BB73CFBF627}"/>
              </a:ext>
            </a:extLst>
          </p:cNvPr>
          <p:cNvGrpSpPr/>
          <p:nvPr/>
        </p:nvGrpSpPr>
        <p:grpSpPr>
          <a:xfrm>
            <a:off x="1576388" y="2589788"/>
            <a:ext cx="3508376" cy="2963682"/>
            <a:chOff x="4829352" y="5960757"/>
            <a:chExt cx="6601289" cy="5576404"/>
          </a:xfrm>
        </p:grpSpPr>
        <p:sp>
          <p:nvSpPr>
            <p:cNvPr id="7" name="Shape 48162">
              <a:extLst>
                <a:ext uri="{FF2B5EF4-FFF2-40B4-BE49-F238E27FC236}">
                  <a16:creationId xmlns:a16="http://schemas.microsoft.com/office/drawing/2014/main" id="{22EBE268-DD97-746B-4BBD-E0810CC5A5F4}"/>
                </a:ext>
              </a:extLst>
            </p:cNvPr>
            <p:cNvSpPr/>
            <p:nvPr/>
          </p:nvSpPr>
          <p:spPr>
            <a:xfrm>
              <a:off x="4830760" y="9610978"/>
              <a:ext cx="3301712" cy="192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" name="Shape 48163">
              <a:extLst>
                <a:ext uri="{FF2B5EF4-FFF2-40B4-BE49-F238E27FC236}">
                  <a16:creationId xmlns:a16="http://schemas.microsoft.com/office/drawing/2014/main" id="{C0EE016B-9FD0-A161-8C1A-4739FFEE1CEB}"/>
                </a:ext>
              </a:extLst>
            </p:cNvPr>
            <p:cNvSpPr/>
            <p:nvPr/>
          </p:nvSpPr>
          <p:spPr>
            <a:xfrm>
              <a:off x="8128929" y="9610978"/>
              <a:ext cx="3301712" cy="192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9" name="Shape 48164">
              <a:extLst>
                <a:ext uri="{FF2B5EF4-FFF2-40B4-BE49-F238E27FC236}">
                  <a16:creationId xmlns:a16="http://schemas.microsoft.com/office/drawing/2014/main" id="{2E36B10C-393E-618C-4E5E-24F7803E3108}"/>
                </a:ext>
              </a:extLst>
            </p:cNvPr>
            <p:cNvSpPr/>
            <p:nvPr/>
          </p:nvSpPr>
          <p:spPr>
            <a:xfrm>
              <a:off x="4829352" y="8924619"/>
              <a:ext cx="6600500" cy="15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49"/>
                  </a:moveTo>
                  <a:lnTo>
                    <a:pt x="10837" y="0"/>
                  </a:lnTo>
                  <a:lnTo>
                    <a:pt x="21600" y="9530"/>
                  </a:lnTo>
                  <a:lnTo>
                    <a:pt x="10798" y="21600"/>
                  </a:lnTo>
                  <a:lnTo>
                    <a:pt x="0" y="954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48165">
              <a:extLst>
                <a:ext uri="{FF2B5EF4-FFF2-40B4-BE49-F238E27FC236}">
                  <a16:creationId xmlns:a16="http://schemas.microsoft.com/office/drawing/2014/main" id="{0F1A6886-EC08-FEC7-D753-1B6098EDDE20}"/>
                </a:ext>
              </a:extLst>
            </p:cNvPr>
            <p:cNvSpPr/>
            <p:nvPr/>
          </p:nvSpPr>
          <p:spPr>
            <a:xfrm>
              <a:off x="5264054" y="7935330"/>
              <a:ext cx="2872263" cy="167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48166">
              <a:extLst>
                <a:ext uri="{FF2B5EF4-FFF2-40B4-BE49-F238E27FC236}">
                  <a16:creationId xmlns:a16="http://schemas.microsoft.com/office/drawing/2014/main" id="{1FC3FEF2-1291-48DA-B6F6-1FB3557147E5}"/>
                </a:ext>
              </a:extLst>
            </p:cNvPr>
            <p:cNvSpPr/>
            <p:nvPr/>
          </p:nvSpPr>
          <p:spPr>
            <a:xfrm>
              <a:off x="8133235" y="7935330"/>
              <a:ext cx="2872263" cy="167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spc="-18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 kumimoji="0" sz="2531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venir Medium"/>
              </a:endParaRPr>
            </a:p>
          </p:txBody>
        </p:sp>
        <p:sp>
          <p:nvSpPr>
            <p:cNvPr id="12" name="Shape 48167">
              <a:extLst>
                <a:ext uri="{FF2B5EF4-FFF2-40B4-BE49-F238E27FC236}">
                  <a16:creationId xmlns:a16="http://schemas.microsoft.com/office/drawing/2014/main" id="{B025647D-532C-6A8A-0666-20ED639C0D1F}"/>
                </a:ext>
              </a:extLst>
            </p:cNvPr>
            <p:cNvSpPr/>
            <p:nvPr/>
          </p:nvSpPr>
          <p:spPr>
            <a:xfrm>
              <a:off x="5265263" y="7338245"/>
              <a:ext cx="5738957" cy="13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83"/>
                  </a:moveTo>
                  <a:lnTo>
                    <a:pt x="10834" y="0"/>
                  </a:lnTo>
                  <a:lnTo>
                    <a:pt x="21600" y="9562"/>
                  </a:lnTo>
                  <a:lnTo>
                    <a:pt x="10794" y="21600"/>
                  </a:lnTo>
                  <a:lnTo>
                    <a:pt x="0" y="958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13" name="Shape 48168">
              <a:extLst>
                <a:ext uri="{FF2B5EF4-FFF2-40B4-BE49-F238E27FC236}">
                  <a16:creationId xmlns:a16="http://schemas.microsoft.com/office/drawing/2014/main" id="{21D0B566-D7A9-EAB1-6BAC-88C126059E80}"/>
                </a:ext>
              </a:extLst>
            </p:cNvPr>
            <p:cNvSpPr/>
            <p:nvPr/>
          </p:nvSpPr>
          <p:spPr>
            <a:xfrm>
              <a:off x="5789350" y="6447629"/>
              <a:ext cx="2342092" cy="136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48169">
              <a:extLst>
                <a:ext uri="{FF2B5EF4-FFF2-40B4-BE49-F238E27FC236}">
                  <a16:creationId xmlns:a16="http://schemas.microsoft.com/office/drawing/2014/main" id="{C9C7D7D7-6707-C8BC-46EE-023AC26C33FA}"/>
                </a:ext>
              </a:extLst>
            </p:cNvPr>
            <p:cNvSpPr/>
            <p:nvPr/>
          </p:nvSpPr>
          <p:spPr>
            <a:xfrm>
              <a:off x="8128929" y="6447629"/>
              <a:ext cx="2342092" cy="136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15" name="Shape 48170">
              <a:extLst>
                <a:ext uri="{FF2B5EF4-FFF2-40B4-BE49-F238E27FC236}">
                  <a16:creationId xmlns:a16="http://schemas.microsoft.com/office/drawing/2014/main" id="{49DC7370-43F3-6A16-D237-C2FC4B072FA1}"/>
                </a:ext>
              </a:extLst>
            </p:cNvPr>
            <p:cNvSpPr/>
            <p:nvPr/>
          </p:nvSpPr>
          <p:spPr>
            <a:xfrm>
              <a:off x="5788587" y="5960757"/>
              <a:ext cx="4676221" cy="110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22"/>
                  </a:moveTo>
                  <a:lnTo>
                    <a:pt x="10850" y="0"/>
                  </a:lnTo>
                  <a:lnTo>
                    <a:pt x="21600" y="9553"/>
                  </a:lnTo>
                  <a:lnTo>
                    <a:pt x="10810" y="21600"/>
                  </a:lnTo>
                  <a:lnTo>
                    <a:pt x="0" y="96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5CA75-6E70-7D8E-19ED-E8B5A8793ABD}"/>
              </a:ext>
            </a:extLst>
          </p:cNvPr>
          <p:cNvSpPr/>
          <p:nvPr/>
        </p:nvSpPr>
        <p:spPr>
          <a:xfrm>
            <a:off x="5713796" y="2158768"/>
            <a:ext cx="725104" cy="725104"/>
          </a:xfrm>
          <a:prstGeom prst="rect">
            <a:avLst/>
          </a:prstGeom>
          <a:solidFill>
            <a:srgbClr val="1825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FD44CB-63CF-F4B4-56E3-5CAD72230D27}"/>
              </a:ext>
            </a:extLst>
          </p:cNvPr>
          <p:cNvSpPr/>
          <p:nvPr/>
        </p:nvSpPr>
        <p:spPr>
          <a:xfrm>
            <a:off x="5713794" y="3613150"/>
            <a:ext cx="725104" cy="725104"/>
          </a:xfrm>
          <a:prstGeom prst="rect">
            <a:avLst/>
          </a:prstGeom>
          <a:solidFill>
            <a:srgbClr val="CB24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6E3726-0033-ED59-D5B7-CC6136534901}"/>
              </a:ext>
            </a:extLst>
          </p:cNvPr>
          <p:cNvSpPr/>
          <p:nvPr/>
        </p:nvSpPr>
        <p:spPr>
          <a:xfrm>
            <a:off x="5713794" y="5067532"/>
            <a:ext cx="725104" cy="725104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EACC630-3AD9-F0E6-61C0-6424D40616EF}"/>
              </a:ext>
            </a:extLst>
          </p:cNvPr>
          <p:cNvSpPr txBox="1">
            <a:spLocks/>
          </p:cNvSpPr>
          <p:nvPr/>
        </p:nvSpPr>
        <p:spPr>
          <a:xfrm>
            <a:off x="6657791" y="2155824"/>
            <a:ext cx="5361171" cy="7251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HR-IT Roadmap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1354361-208E-7CDC-E79D-0D853A9D3539}"/>
              </a:ext>
            </a:extLst>
          </p:cNvPr>
          <p:cNvSpPr txBox="1">
            <a:spLocks/>
          </p:cNvSpPr>
          <p:nvPr/>
        </p:nvSpPr>
        <p:spPr>
          <a:xfrm>
            <a:off x="6657792" y="3620060"/>
            <a:ext cx="5361171" cy="7251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Strategie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77ED7899-9C39-5866-1A51-E2560F8DDF64}"/>
              </a:ext>
            </a:extLst>
          </p:cNvPr>
          <p:cNvSpPr txBox="1">
            <a:spLocks/>
          </p:cNvSpPr>
          <p:nvPr/>
        </p:nvSpPr>
        <p:spPr>
          <a:xfrm>
            <a:off x="6657792" y="5064283"/>
            <a:ext cx="5361171" cy="725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Geschäftsfelder-/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Unternehmensstrategie</a:t>
            </a:r>
          </a:p>
        </p:txBody>
      </p:sp>
    </p:spTree>
    <p:extLst>
      <p:ext uri="{BB962C8B-B14F-4D97-AF65-F5344CB8AC3E}">
        <p14:creationId xmlns:p14="http://schemas.microsoft.com/office/powerpoint/2010/main" val="346988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3DB8B-EAED-4396-02FC-A47FB21D5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A1CAACA2-64E5-FCE8-0FA4-7E3D7C6071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4D0E1-73B1-AAA9-BDD1-3C6F0954A2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645176"/>
            <a:ext cx="11160125" cy="4794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Von der Geschäftsstrategie zur HR-IT Roadmap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3C7174-AFA8-7840-AA9C-80E29D405323}"/>
              </a:ext>
            </a:extLst>
          </p:cNvPr>
          <p:cNvGrpSpPr/>
          <p:nvPr/>
        </p:nvGrpSpPr>
        <p:grpSpPr>
          <a:xfrm>
            <a:off x="509588" y="2589788"/>
            <a:ext cx="3508376" cy="2963682"/>
            <a:chOff x="4829352" y="5960757"/>
            <a:chExt cx="6601289" cy="5576404"/>
          </a:xfrm>
        </p:grpSpPr>
        <p:sp>
          <p:nvSpPr>
            <p:cNvPr id="7" name="Shape 48162">
              <a:extLst>
                <a:ext uri="{FF2B5EF4-FFF2-40B4-BE49-F238E27FC236}">
                  <a16:creationId xmlns:a16="http://schemas.microsoft.com/office/drawing/2014/main" id="{AE931968-2EC2-782D-05C4-151E60EF19BE}"/>
                </a:ext>
              </a:extLst>
            </p:cNvPr>
            <p:cNvSpPr/>
            <p:nvPr/>
          </p:nvSpPr>
          <p:spPr>
            <a:xfrm>
              <a:off x="4830760" y="9610978"/>
              <a:ext cx="3301712" cy="192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" name="Shape 48163">
              <a:extLst>
                <a:ext uri="{FF2B5EF4-FFF2-40B4-BE49-F238E27FC236}">
                  <a16:creationId xmlns:a16="http://schemas.microsoft.com/office/drawing/2014/main" id="{D2633094-0401-D166-3804-39E5B9E4031D}"/>
                </a:ext>
              </a:extLst>
            </p:cNvPr>
            <p:cNvSpPr/>
            <p:nvPr/>
          </p:nvSpPr>
          <p:spPr>
            <a:xfrm>
              <a:off x="8128929" y="9610978"/>
              <a:ext cx="3301712" cy="192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9" name="Shape 48164">
              <a:extLst>
                <a:ext uri="{FF2B5EF4-FFF2-40B4-BE49-F238E27FC236}">
                  <a16:creationId xmlns:a16="http://schemas.microsoft.com/office/drawing/2014/main" id="{34F5414D-C7E3-BE48-059C-75A2EC9583FB}"/>
                </a:ext>
              </a:extLst>
            </p:cNvPr>
            <p:cNvSpPr/>
            <p:nvPr/>
          </p:nvSpPr>
          <p:spPr>
            <a:xfrm>
              <a:off x="4829352" y="8924619"/>
              <a:ext cx="6600500" cy="15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49"/>
                  </a:moveTo>
                  <a:lnTo>
                    <a:pt x="10837" y="0"/>
                  </a:lnTo>
                  <a:lnTo>
                    <a:pt x="21600" y="9530"/>
                  </a:lnTo>
                  <a:lnTo>
                    <a:pt x="10798" y="21600"/>
                  </a:lnTo>
                  <a:lnTo>
                    <a:pt x="0" y="954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48165">
              <a:extLst>
                <a:ext uri="{FF2B5EF4-FFF2-40B4-BE49-F238E27FC236}">
                  <a16:creationId xmlns:a16="http://schemas.microsoft.com/office/drawing/2014/main" id="{4078D9ED-A4CB-45FC-451D-2F7363EB5691}"/>
                </a:ext>
              </a:extLst>
            </p:cNvPr>
            <p:cNvSpPr/>
            <p:nvPr/>
          </p:nvSpPr>
          <p:spPr>
            <a:xfrm>
              <a:off x="5264054" y="7935330"/>
              <a:ext cx="2872263" cy="167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48166">
              <a:extLst>
                <a:ext uri="{FF2B5EF4-FFF2-40B4-BE49-F238E27FC236}">
                  <a16:creationId xmlns:a16="http://schemas.microsoft.com/office/drawing/2014/main" id="{1FB5D424-23FB-8A98-CEFF-7CEF0F398690}"/>
                </a:ext>
              </a:extLst>
            </p:cNvPr>
            <p:cNvSpPr/>
            <p:nvPr/>
          </p:nvSpPr>
          <p:spPr>
            <a:xfrm>
              <a:off x="8133235" y="7935330"/>
              <a:ext cx="2872263" cy="167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spc="-18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 kumimoji="0" sz="2531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venir Medium"/>
              </a:endParaRPr>
            </a:p>
          </p:txBody>
        </p:sp>
        <p:sp>
          <p:nvSpPr>
            <p:cNvPr id="12" name="Shape 48167">
              <a:extLst>
                <a:ext uri="{FF2B5EF4-FFF2-40B4-BE49-F238E27FC236}">
                  <a16:creationId xmlns:a16="http://schemas.microsoft.com/office/drawing/2014/main" id="{B4C69A7B-CBA9-9AAB-1142-368AD3251DAD}"/>
                </a:ext>
              </a:extLst>
            </p:cNvPr>
            <p:cNvSpPr/>
            <p:nvPr/>
          </p:nvSpPr>
          <p:spPr>
            <a:xfrm>
              <a:off x="5265263" y="7338245"/>
              <a:ext cx="5738957" cy="13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83"/>
                  </a:moveTo>
                  <a:lnTo>
                    <a:pt x="10834" y="0"/>
                  </a:lnTo>
                  <a:lnTo>
                    <a:pt x="21600" y="9562"/>
                  </a:lnTo>
                  <a:lnTo>
                    <a:pt x="10794" y="21600"/>
                  </a:lnTo>
                  <a:lnTo>
                    <a:pt x="0" y="958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13" name="Shape 48168">
              <a:extLst>
                <a:ext uri="{FF2B5EF4-FFF2-40B4-BE49-F238E27FC236}">
                  <a16:creationId xmlns:a16="http://schemas.microsoft.com/office/drawing/2014/main" id="{02EC33FC-68CC-A213-9E73-DE1A3F9730C3}"/>
                </a:ext>
              </a:extLst>
            </p:cNvPr>
            <p:cNvSpPr/>
            <p:nvPr/>
          </p:nvSpPr>
          <p:spPr>
            <a:xfrm>
              <a:off x="5789350" y="6447629"/>
              <a:ext cx="2342092" cy="136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48169">
              <a:extLst>
                <a:ext uri="{FF2B5EF4-FFF2-40B4-BE49-F238E27FC236}">
                  <a16:creationId xmlns:a16="http://schemas.microsoft.com/office/drawing/2014/main" id="{8AE1ADC8-87BE-B346-4F4E-E9A3D43282A8}"/>
                </a:ext>
              </a:extLst>
            </p:cNvPr>
            <p:cNvSpPr/>
            <p:nvPr/>
          </p:nvSpPr>
          <p:spPr>
            <a:xfrm>
              <a:off x="8128929" y="6447629"/>
              <a:ext cx="2342092" cy="136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15" name="Shape 48170">
              <a:extLst>
                <a:ext uri="{FF2B5EF4-FFF2-40B4-BE49-F238E27FC236}">
                  <a16:creationId xmlns:a16="http://schemas.microsoft.com/office/drawing/2014/main" id="{CA58B9E6-8F7D-CE6C-2031-439490FD9764}"/>
                </a:ext>
              </a:extLst>
            </p:cNvPr>
            <p:cNvSpPr/>
            <p:nvPr/>
          </p:nvSpPr>
          <p:spPr>
            <a:xfrm>
              <a:off x="5788587" y="5960757"/>
              <a:ext cx="4676221" cy="110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22"/>
                  </a:moveTo>
                  <a:lnTo>
                    <a:pt x="10850" y="0"/>
                  </a:lnTo>
                  <a:lnTo>
                    <a:pt x="21600" y="9553"/>
                  </a:lnTo>
                  <a:lnTo>
                    <a:pt x="10810" y="21600"/>
                  </a:lnTo>
                  <a:lnTo>
                    <a:pt x="0" y="96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BE383CD-C2E5-5272-FDA5-0D99C7AAA522}"/>
              </a:ext>
            </a:extLst>
          </p:cNvPr>
          <p:cNvSpPr/>
          <p:nvPr/>
        </p:nvSpPr>
        <p:spPr>
          <a:xfrm>
            <a:off x="4646996" y="2158768"/>
            <a:ext cx="725104" cy="725104"/>
          </a:xfrm>
          <a:prstGeom prst="rect">
            <a:avLst/>
          </a:prstGeom>
          <a:solidFill>
            <a:srgbClr val="1825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654677-74C7-C3F2-35BF-AE0CC9D0BBD2}"/>
              </a:ext>
            </a:extLst>
          </p:cNvPr>
          <p:cNvSpPr/>
          <p:nvPr/>
        </p:nvSpPr>
        <p:spPr>
          <a:xfrm>
            <a:off x="4646994" y="3613150"/>
            <a:ext cx="725104" cy="725104"/>
          </a:xfrm>
          <a:prstGeom prst="rect">
            <a:avLst/>
          </a:prstGeom>
          <a:solidFill>
            <a:srgbClr val="CB24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7C531A-8EF7-D0FD-6A5A-7DE66865AC04}"/>
              </a:ext>
            </a:extLst>
          </p:cNvPr>
          <p:cNvSpPr/>
          <p:nvPr/>
        </p:nvSpPr>
        <p:spPr>
          <a:xfrm>
            <a:off x="4646994" y="5067532"/>
            <a:ext cx="725104" cy="725104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6C647CC2-0BF9-9FE6-E86B-52A2F81E9F4B}"/>
              </a:ext>
            </a:extLst>
          </p:cNvPr>
          <p:cNvSpPr txBox="1">
            <a:spLocks/>
          </p:cNvSpPr>
          <p:nvPr/>
        </p:nvSpPr>
        <p:spPr>
          <a:xfrm>
            <a:off x="5597341" y="2155824"/>
            <a:ext cx="5361171" cy="725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HR-IT Roadmap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6211E0-0BB3-74BD-2423-2F4A6629DFF6}"/>
              </a:ext>
            </a:extLst>
          </p:cNvPr>
          <p:cNvSpPr txBox="1">
            <a:spLocks/>
          </p:cNvSpPr>
          <p:nvPr/>
        </p:nvSpPr>
        <p:spPr>
          <a:xfrm>
            <a:off x="5597342" y="3620060"/>
            <a:ext cx="5361171" cy="725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Strategie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8347964-B65D-12AF-4E06-A15A0B354369}"/>
              </a:ext>
            </a:extLst>
          </p:cNvPr>
          <p:cNvSpPr txBox="1">
            <a:spLocks/>
          </p:cNvSpPr>
          <p:nvPr/>
        </p:nvSpPr>
        <p:spPr>
          <a:xfrm>
            <a:off x="5597342" y="5064283"/>
            <a:ext cx="5361171" cy="725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Geschäftsfelder-/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Unternehmensstrategie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544D5D-1E4E-A64B-2DA7-F590599D014D}"/>
              </a:ext>
            </a:extLst>
          </p:cNvPr>
          <p:cNvSpPr txBox="1"/>
          <p:nvPr/>
        </p:nvSpPr>
        <p:spPr>
          <a:xfrm>
            <a:off x="8394700" y="4994219"/>
            <a:ext cx="379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Welche Ergebnisse will das Unternehmen / der Geschäftsbereich erreichen?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1941318-578D-2218-BC58-59043E01A69A}"/>
              </a:ext>
            </a:extLst>
          </p:cNvPr>
          <p:cNvSpPr txBox="1"/>
          <p:nvPr/>
        </p:nvSpPr>
        <p:spPr>
          <a:xfrm>
            <a:off x="8313737" y="3520947"/>
            <a:ext cx="379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Welche Maßnahmen unternimmt HR um diese Ziele zu erreichen?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832D917-052C-5556-F66E-7998F1A6772C}"/>
              </a:ext>
            </a:extLst>
          </p:cNvPr>
          <p:cNvSpPr txBox="1"/>
          <p:nvPr/>
        </p:nvSpPr>
        <p:spPr>
          <a:xfrm>
            <a:off x="8394700" y="1997164"/>
            <a:ext cx="379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Wie muss die zugrundeliegende HR-IT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dafür aussehen?</a:t>
            </a:r>
          </a:p>
        </p:txBody>
      </p:sp>
    </p:spTree>
    <p:extLst>
      <p:ext uri="{BB962C8B-B14F-4D97-AF65-F5344CB8AC3E}">
        <p14:creationId xmlns:p14="http://schemas.microsoft.com/office/powerpoint/2010/main" val="139258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FB98F-0650-1250-2742-4878EC0A1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8C0C3525-58C1-15AF-8C3F-CBC3592B8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BCA57-E85C-3783-50DE-1D1FFE2589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645176"/>
            <a:ext cx="11160125" cy="4794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Von der Geschäftsstrategie zur HR-IT Roadmap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FF2C6-153A-EF48-5722-878E3D1DB8EF}"/>
              </a:ext>
            </a:extLst>
          </p:cNvPr>
          <p:cNvGrpSpPr/>
          <p:nvPr/>
        </p:nvGrpSpPr>
        <p:grpSpPr>
          <a:xfrm>
            <a:off x="509588" y="2589788"/>
            <a:ext cx="3508376" cy="2963682"/>
            <a:chOff x="4829352" y="5960757"/>
            <a:chExt cx="6601289" cy="5576404"/>
          </a:xfrm>
        </p:grpSpPr>
        <p:sp>
          <p:nvSpPr>
            <p:cNvPr id="7" name="Shape 48162">
              <a:extLst>
                <a:ext uri="{FF2B5EF4-FFF2-40B4-BE49-F238E27FC236}">
                  <a16:creationId xmlns:a16="http://schemas.microsoft.com/office/drawing/2014/main" id="{47EB1789-42CD-5F9C-CF12-25C1720317B2}"/>
                </a:ext>
              </a:extLst>
            </p:cNvPr>
            <p:cNvSpPr/>
            <p:nvPr/>
          </p:nvSpPr>
          <p:spPr>
            <a:xfrm>
              <a:off x="4830760" y="9610978"/>
              <a:ext cx="3301712" cy="192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8" name="Shape 48163">
              <a:extLst>
                <a:ext uri="{FF2B5EF4-FFF2-40B4-BE49-F238E27FC236}">
                  <a16:creationId xmlns:a16="http://schemas.microsoft.com/office/drawing/2014/main" id="{1C947EA6-3EBF-6034-AA99-694A6CE1D5D6}"/>
                </a:ext>
              </a:extLst>
            </p:cNvPr>
            <p:cNvSpPr/>
            <p:nvPr/>
          </p:nvSpPr>
          <p:spPr>
            <a:xfrm>
              <a:off x="8128929" y="9610978"/>
              <a:ext cx="3301712" cy="192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9" name="Shape 48164">
              <a:extLst>
                <a:ext uri="{FF2B5EF4-FFF2-40B4-BE49-F238E27FC236}">
                  <a16:creationId xmlns:a16="http://schemas.microsoft.com/office/drawing/2014/main" id="{FAAE058A-8906-0616-1156-05278194900A}"/>
                </a:ext>
              </a:extLst>
            </p:cNvPr>
            <p:cNvSpPr/>
            <p:nvPr/>
          </p:nvSpPr>
          <p:spPr>
            <a:xfrm>
              <a:off x="4829352" y="8924619"/>
              <a:ext cx="6600500" cy="15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49"/>
                  </a:moveTo>
                  <a:lnTo>
                    <a:pt x="10837" y="0"/>
                  </a:lnTo>
                  <a:lnTo>
                    <a:pt x="21600" y="9530"/>
                  </a:lnTo>
                  <a:lnTo>
                    <a:pt x="10798" y="21600"/>
                  </a:lnTo>
                  <a:lnTo>
                    <a:pt x="0" y="954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Shape 48165">
              <a:extLst>
                <a:ext uri="{FF2B5EF4-FFF2-40B4-BE49-F238E27FC236}">
                  <a16:creationId xmlns:a16="http://schemas.microsoft.com/office/drawing/2014/main" id="{B131A57D-1D5F-1424-2375-029185B479B4}"/>
                </a:ext>
              </a:extLst>
            </p:cNvPr>
            <p:cNvSpPr/>
            <p:nvPr/>
          </p:nvSpPr>
          <p:spPr>
            <a:xfrm>
              <a:off x="5264054" y="7935330"/>
              <a:ext cx="2872263" cy="167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Shape 48166">
              <a:extLst>
                <a:ext uri="{FF2B5EF4-FFF2-40B4-BE49-F238E27FC236}">
                  <a16:creationId xmlns:a16="http://schemas.microsoft.com/office/drawing/2014/main" id="{5E2EB440-6908-21B8-C6A4-9E9DDEC79B76}"/>
                </a:ext>
              </a:extLst>
            </p:cNvPr>
            <p:cNvSpPr/>
            <p:nvPr/>
          </p:nvSpPr>
          <p:spPr>
            <a:xfrm>
              <a:off x="8133235" y="7935330"/>
              <a:ext cx="2872263" cy="167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0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spc="-18">
                  <a:solidFill>
                    <a:srgbClr val="FFFF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 kumimoji="0" sz="2531" b="0" i="0" u="none" strike="noStrike" kern="1200" cap="none" spc="-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Avenir Medium"/>
              </a:endParaRPr>
            </a:p>
          </p:txBody>
        </p:sp>
        <p:sp>
          <p:nvSpPr>
            <p:cNvPr id="12" name="Shape 48167">
              <a:extLst>
                <a:ext uri="{FF2B5EF4-FFF2-40B4-BE49-F238E27FC236}">
                  <a16:creationId xmlns:a16="http://schemas.microsoft.com/office/drawing/2014/main" id="{7BF05C09-10E5-AAB5-7CD8-5AF5CFBD4FED}"/>
                </a:ext>
              </a:extLst>
            </p:cNvPr>
            <p:cNvSpPr/>
            <p:nvPr/>
          </p:nvSpPr>
          <p:spPr>
            <a:xfrm>
              <a:off x="5265263" y="7338245"/>
              <a:ext cx="5738957" cy="135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83"/>
                  </a:moveTo>
                  <a:lnTo>
                    <a:pt x="10834" y="0"/>
                  </a:lnTo>
                  <a:lnTo>
                    <a:pt x="21600" y="9562"/>
                  </a:lnTo>
                  <a:lnTo>
                    <a:pt x="10794" y="21600"/>
                  </a:lnTo>
                  <a:lnTo>
                    <a:pt x="0" y="958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13" name="Shape 48168">
              <a:extLst>
                <a:ext uri="{FF2B5EF4-FFF2-40B4-BE49-F238E27FC236}">
                  <a16:creationId xmlns:a16="http://schemas.microsoft.com/office/drawing/2014/main" id="{2E8A7AAD-CE4D-F352-CC27-4DA5DB25E8BC}"/>
                </a:ext>
              </a:extLst>
            </p:cNvPr>
            <p:cNvSpPr/>
            <p:nvPr/>
          </p:nvSpPr>
          <p:spPr>
            <a:xfrm>
              <a:off x="5789350" y="6447629"/>
              <a:ext cx="2342092" cy="136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657"/>
                  </a:lnTo>
                  <a:lnTo>
                    <a:pt x="21600" y="21600"/>
                  </a:lnTo>
                  <a:lnTo>
                    <a:pt x="0" y="1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6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4" name="Shape 48169">
              <a:extLst>
                <a:ext uri="{FF2B5EF4-FFF2-40B4-BE49-F238E27FC236}">
                  <a16:creationId xmlns:a16="http://schemas.microsoft.com/office/drawing/2014/main" id="{42D061E8-49A2-7E54-8987-7D0B3E3404CA}"/>
                </a:ext>
              </a:extLst>
            </p:cNvPr>
            <p:cNvSpPr/>
            <p:nvPr/>
          </p:nvSpPr>
          <p:spPr>
            <a:xfrm>
              <a:off x="8128929" y="6447629"/>
              <a:ext cx="2342092" cy="136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657"/>
                  </a:lnTo>
                  <a:lnTo>
                    <a:pt x="0" y="21600"/>
                  </a:lnTo>
                  <a:lnTo>
                    <a:pt x="21600" y="119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  <p:sp>
          <p:nvSpPr>
            <p:cNvPr id="15" name="Shape 48170">
              <a:extLst>
                <a:ext uri="{FF2B5EF4-FFF2-40B4-BE49-F238E27FC236}">
                  <a16:creationId xmlns:a16="http://schemas.microsoft.com/office/drawing/2014/main" id="{B38DAF08-A186-2FF3-F9EC-51E847917B26}"/>
                </a:ext>
              </a:extLst>
            </p:cNvPr>
            <p:cNvSpPr/>
            <p:nvPr/>
          </p:nvSpPr>
          <p:spPr>
            <a:xfrm>
              <a:off x="5788587" y="5960757"/>
              <a:ext cx="4676221" cy="110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622"/>
                  </a:moveTo>
                  <a:lnTo>
                    <a:pt x="10850" y="0"/>
                  </a:lnTo>
                  <a:lnTo>
                    <a:pt x="21600" y="9553"/>
                  </a:lnTo>
                  <a:lnTo>
                    <a:pt x="10810" y="21600"/>
                  </a:lnTo>
                  <a:lnTo>
                    <a:pt x="0" y="96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8215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590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Gill San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08FC1EE-980D-9E6C-DCBC-C3D939D6B02D}"/>
              </a:ext>
            </a:extLst>
          </p:cNvPr>
          <p:cNvSpPr/>
          <p:nvPr/>
        </p:nvSpPr>
        <p:spPr>
          <a:xfrm>
            <a:off x="4646996" y="2158768"/>
            <a:ext cx="725104" cy="725104"/>
          </a:xfrm>
          <a:prstGeom prst="rect">
            <a:avLst/>
          </a:prstGeom>
          <a:solidFill>
            <a:srgbClr val="1825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EF7ED-EEB7-F414-72C2-6E05C3A1C509}"/>
              </a:ext>
            </a:extLst>
          </p:cNvPr>
          <p:cNvSpPr/>
          <p:nvPr/>
        </p:nvSpPr>
        <p:spPr>
          <a:xfrm>
            <a:off x="4646994" y="3613150"/>
            <a:ext cx="725104" cy="725104"/>
          </a:xfrm>
          <a:prstGeom prst="rect">
            <a:avLst/>
          </a:prstGeom>
          <a:solidFill>
            <a:srgbClr val="CB24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B85F2D-42AE-4AB6-957C-A3567569C1C3}"/>
              </a:ext>
            </a:extLst>
          </p:cNvPr>
          <p:cNvSpPr/>
          <p:nvPr/>
        </p:nvSpPr>
        <p:spPr>
          <a:xfrm>
            <a:off x="4646994" y="5067532"/>
            <a:ext cx="725104" cy="725104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0064163E-C80C-C359-AF74-5E60E851DBF4}"/>
              </a:ext>
            </a:extLst>
          </p:cNvPr>
          <p:cNvSpPr txBox="1">
            <a:spLocks/>
          </p:cNvSpPr>
          <p:nvPr/>
        </p:nvSpPr>
        <p:spPr>
          <a:xfrm>
            <a:off x="5597341" y="2155824"/>
            <a:ext cx="5361171" cy="725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Transformationsinitiativen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09076C6D-FF33-1982-CAF3-058F17DCD431}"/>
              </a:ext>
            </a:extLst>
          </p:cNvPr>
          <p:cNvSpPr txBox="1">
            <a:spLocks/>
          </p:cNvSpPr>
          <p:nvPr/>
        </p:nvSpPr>
        <p:spPr>
          <a:xfrm>
            <a:off x="5597342" y="3620060"/>
            <a:ext cx="5361171" cy="725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Technologieoptionen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EEE149E9-B5C7-61F8-45D5-A8889CB2B426}"/>
              </a:ext>
            </a:extLst>
          </p:cNvPr>
          <p:cNvSpPr txBox="1">
            <a:spLocks/>
          </p:cNvSpPr>
          <p:nvPr/>
        </p:nvSpPr>
        <p:spPr>
          <a:xfrm>
            <a:off x="5597342" y="5064283"/>
            <a:ext cx="5361171" cy="725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Vision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F35B4E-BBEC-C506-FC04-327E90434B83}"/>
              </a:ext>
            </a:extLst>
          </p:cNvPr>
          <p:cNvSpPr txBox="1"/>
          <p:nvPr/>
        </p:nvSpPr>
        <p:spPr>
          <a:xfrm>
            <a:off x="8216900" y="4826670"/>
            <a:ext cx="379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Eine gemeinsame Vision aller Stakeholder die Geschäftsergebnisse mit HR-IT Technologie verknüpft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E55A3E-4F72-DBEC-0E15-B3250B92EB6F}"/>
              </a:ext>
            </a:extLst>
          </p:cNvPr>
          <p:cNvSpPr txBox="1"/>
          <p:nvPr/>
        </p:nvSpPr>
        <p:spPr>
          <a:xfrm>
            <a:off x="8174457" y="3510940"/>
            <a:ext cx="379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Aktueller Stand und Möglichkeiten mit Vision abgleichen und entwickeln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545C335-415F-1F6F-68FE-0A813D30969B}"/>
              </a:ext>
            </a:extLst>
          </p:cNvPr>
          <p:cNvSpPr txBox="1"/>
          <p:nvPr/>
        </p:nvSpPr>
        <p:spPr>
          <a:xfrm>
            <a:off x="8216900" y="2056711"/>
            <a:ext cx="379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Das Richtige zum richtigen Zeitpunkt mit den richtigen Initiativen ermöglichen</a:t>
            </a:r>
          </a:p>
        </p:txBody>
      </p:sp>
    </p:spTree>
    <p:extLst>
      <p:ext uri="{BB962C8B-B14F-4D97-AF65-F5344CB8AC3E}">
        <p14:creationId xmlns:p14="http://schemas.microsoft.com/office/powerpoint/2010/main" val="3418712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5F76-76C0-6F65-F2E6-D4382DD44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30D34BAA-9EF2-14E0-7F17-CCCBFCCA7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48EE4E-3E99-4425-1436-38C7C31668EA}"/>
              </a:ext>
            </a:extLst>
          </p:cNvPr>
          <p:cNvSpPr txBox="1"/>
          <p:nvPr/>
        </p:nvSpPr>
        <p:spPr>
          <a:xfrm>
            <a:off x="3279313" y="2510118"/>
            <a:ext cx="5738751" cy="149637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HRIS Transformation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Praxisbeispiel</a:t>
            </a:r>
          </a:p>
        </p:txBody>
      </p:sp>
    </p:spTree>
    <p:extLst>
      <p:ext uri="{BB962C8B-B14F-4D97-AF65-F5344CB8AC3E}">
        <p14:creationId xmlns:p14="http://schemas.microsoft.com/office/powerpoint/2010/main" val="232844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66E8A331-AD9C-921E-B2B4-E7FFA43D5A8C}"/>
              </a:ext>
            </a:extLst>
          </p:cNvPr>
          <p:cNvSpPr/>
          <p:nvPr/>
        </p:nvSpPr>
        <p:spPr>
          <a:xfrm>
            <a:off x="0" y="6626"/>
            <a:ext cx="12192000" cy="6858000"/>
          </a:xfrm>
          <a:prstGeom prst="rect">
            <a:avLst/>
          </a:prstGeom>
          <a:solidFill>
            <a:srgbClr val="6FC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212D6DE-F7E0-5389-AA67-B4E21DDFC4A6}"/>
              </a:ext>
            </a:extLst>
          </p:cNvPr>
          <p:cNvSpPr txBox="1"/>
          <p:nvPr/>
        </p:nvSpPr>
        <p:spPr>
          <a:xfrm>
            <a:off x="1992175" y="2727463"/>
            <a:ext cx="8183105" cy="10305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Verdana" panose="020B0604030504040204" pitchFamily="34" charset="0"/>
                <a:cs typeface="+mn-cs"/>
              </a:rPr>
              <a:t>Why – Our Meaning (Vision &amp; Mission)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03996C-7893-D546-A46A-BCAEEE1F2D5E}"/>
              </a:ext>
            </a:extLst>
          </p:cNvPr>
          <p:cNvSpPr txBox="1"/>
          <p:nvPr/>
        </p:nvSpPr>
        <p:spPr>
          <a:xfrm>
            <a:off x="1992174" y="3895399"/>
            <a:ext cx="8183105" cy="10305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Verdana" panose="020B0604030504040204" pitchFamily="34" charset="0"/>
                <a:cs typeface="+mn-cs"/>
              </a:rPr>
              <a:t>What – Our Impact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9F23DB-8699-E0D0-209E-56957D266E43}"/>
              </a:ext>
            </a:extLst>
          </p:cNvPr>
          <p:cNvSpPr txBox="1"/>
          <p:nvPr/>
        </p:nvSpPr>
        <p:spPr>
          <a:xfrm>
            <a:off x="1992174" y="5063334"/>
            <a:ext cx="8183105" cy="103051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buClr>
                <a:schemeClr val="accent1"/>
              </a:buClr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8254F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Verdana" panose="020B0604030504040204" pitchFamily="34" charset="0"/>
                <a:cs typeface="+mn-cs"/>
              </a:rPr>
              <a:t>How – Our Actions</a:t>
            </a:r>
          </a:p>
        </p:txBody>
      </p:sp>
      <p:sp>
        <p:nvSpPr>
          <p:cNvPr id="6" name="Gleichschenkliges Dreieck 119">
            <a:extLst>
              <a:ext uri="{FF2B5EF4-FFF2-40B4-BE49-F238E27FC236}">
                <a16:creationId xmlns:a16="http://schemas.microsoft.com/office/drawing/2014/main" id="{AD6B9278-7C1B-299A-CDE5-EEB7F724140D}"/>
              </a:ext>
            </a:extLst>
          </p:cNvPr>
          <p:cNvSpPr/>
          <p:nvPr/>
        </p:nvSpPr>
        <p:spPr>
          <a:xfrm>
            <a:off x="1992176" y="1150351"/>
            <a:ext cx="8183105" cy="1439690"/>
          </a:xfrm>
          <a:prstGeom prst="triangle">
            <a:avLst>
              <a:gd name="adj" fmla="val 49922"/>
            </a:avLst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8254F"/>
              </a:buClr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FA1F1DF-4976-60D8-7073-904FD37A38CF}"/>
              </a:ext>
            </a:extLst>
          </p:cNvPr>
          <p:cNvSpPr txBox="1">
            <a:spLocks/>
          </p:cNvSpPr>
          <p:nvPr/>
        </p:nvSpPr>
        <p:spPr>
          <a:xfrm>
            <a:off x="1313289" y="361856"/>
            <a:ext cx="9540874" cy="594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Our HR Digitalization 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583" y="1841893"/>
            <a:ext cx="3854833" cy="5445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Verdana" panose="020B0604030504040204" pitchFamily="34" charset="0"/>
                <a:cs typeface="+mn-cs"/>
              </a:rPr>
              <a:t>People Strategy</a:t>
            </a:r>
          </a:p>
        </p:txBody>
      </p:sp>
    </p:spTree>
    <p:extLst>
      <p:ext uri="{BB962C8B-B14F-4D97-AF65-F5344CB8AC3E}">
        <p14:creationId xmlns:p14="http://schemas.microsoft.com/office/powerpoint/2010/main" val="229915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>
            <a:extLst>
              <a:ext uri="{FF2B5EF4-FFF2-40B4-BE49-F238E27FC236}">
                <a16:creationId xmlns:a16="http://schemas.microsoft.com/office/drawing/2014/main" id="{71CBA4AF-E1E3-B8E4-65D8-E1838B43A5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8000" y="372514"/>
            <a:ext cx="9216000" cy="594000"/>
          </a:xfrm>
        </p:spPr>
        <p:txBody>
          <a:bodyPr/>
          <a:lstStyle/>
          <a:p>
            <a:pPr algn="ctr"/>
            <a:r>
              <a:rPr lang="en-US" sz="2800" dirty="0"/>
              <a:t>What - Strategic action areas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86691" y="1225810"/>
            <a:ext cx="2724727" cy="1283854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Global Approach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&amp;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Cultural Shift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6163" y="1225810"/>
            <a:ext cx="2724727" cy="1283854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C4C9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Organizational Agility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85632" y="1225810"/>
            <a:ext cx="2724727" cy="1283854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Governance and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Compliance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6691" y="2980719"/>
            <a:ext cx="2724727" cy="1283854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C4C9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Talent Acquisition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691" y="4735628"/>
            <a:ext cx="2724727" cy="1283854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Digital Transformation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and Best-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Practice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HR Processes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86162" y="4735628"/>
            <a:ext cx="2724727" cy="1283854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C4C9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Transparency &amp; Effectiveness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85635" y="4735628"/>
            <a:ext cx="2724727" cy="1283854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Workforce Management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6162" y="3028257"/>
            <a:ext cx="2724727" cy="1283854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Talent &amp; Succession Management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85633" y="3028257"/>
            <a:ext cx="2724727" cy="1283854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C4C9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Life-Long Learning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5A9AAD-58F8-8C3E-76D1-6EEA62A39058}"/>
              </a:ext>
            </a:extLst>
          </p:cNvPr>
          <p:cNvSpPr txBox="1"/>
          <p:nvPr/>
        </p:nvSpPr>
        <p:spPr>
          <a:xfrm rot="2066880">
            <a:off x="8993206" y="787261"/>
            <a:ext cx="3586659" cy="544573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Sample Case</a:t>
            </a:r>
          </a:p>
        </p:txBody>
      </p:sp>
    </p:spTree>
    <p:extLst>
      <p:ext uri="{BB962C8B-B14F-4D97-AF65-F5344CB8AC3E}">
        <p14:creationId xmlns:p14="http://schemas.microsoft.com/office/powerpoint/2010/main" val="39870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24CFF527-C518-E190-5230-0BA547FF45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824F369F-8B43-922F-C184-7D98849E9251}"/>
              </a:ext>
            </a:extLst>
          </p:cNvPr>
          <p:cNvSpPr txBox="1">
            <a:spLocks/>
          </p:cNvSpPr>
          <p:nvPr/>
        </p:nvSpPr>
        <p:spPr>
          <a:xfrm>
            <a:off x="2395011" y="465547"/>
            <a:ext cx="9612058" cy="594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What – Our Strategic Global Priorities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EC8A7A-DD37-A785-F885-311BD67AEE78}"/>
              </a:ext>
            </a:extLst>
          </p:cNvPr>
          <p:cNvSpPr txBox="1"/>
          <p:nvPr/>
        </p:nvSpPr>
        <p:spPr>
          <a:xfrm>
            <a:off x="1300271" y="1325558"/>
            <a:ext cx="1016593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Global HR Priorities for next 2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Priority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#1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Enhance Talent Attraction and </a:t>
            </a:r>
            <a:r>
              <a:rPr kumimoji="0" lang="hu-H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Retention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Priority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#2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Improve Employee Experience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Priority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#3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: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Optimize HR Operations and Efficiency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……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7FB00C-9586-060C-6143-620562A8D90A}"/>
              </a:ext>
            </a:extLst>
          </p:cNvPr>
          <p:cNvSpPr txBox="1"/>
          <p:nvPr/>
        </p:nvSpPr>
        <p:spPr>
          <a:xfrm>
            <a:off x="1397432" y="3889264"/>
            <a:ext cx="1016593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Priority: Improve Employee Experience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Objective: Providing a „one-stop-shop“ to all employees, offering (digital) HR services &amp; knowledge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Objective: Consequently offering self services where applicable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8254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Objective: Reducing the lead time for HR services and enhancing the user experience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8254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Nach rechts gekrümmter Pfeil 6">
            <a:extLst>
              <a:ext uri="{FF2B5EF4-FFF2-40B4-BE49-F238E27FC236}">
                <a16:creationId xmlns:a16="http://schemas.microsoft.com/office/drawing/2014/main" id="{9E3D3696-A5E2-3F9C-1173-776F5DBB07EA}"/>
              </a:ext>
            </a:extLst>
          </p:cNvPr>
          <p:cNvSpPr/>
          <p:nvPr/>
        </p:nvSpPr>
        <p:spPr>
          <a:xfrm>
            <a:off x="568751" y="2451581"/>
            <a:ext cx="731520" cy="2046713"/>
          </a:xfrm>
          <a:prstGeom prst="curvedRightArrow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7D8739-D418-EE59-6D9E-D23327781CE1}"/>
              </a:ext>
            </a:extLst>
          </p:cNvPr>
          <p:cNvSpPr txBox="1"/>
          <p:nvPr/>
        </p:nvSpPr>
        <p:spPr>
          <a:xfrm rot="2066880">
            <a:off x="8993206" y="787261"/>
            <a:ext cx="3586659" cy="544573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Sample Case</a:t>
            </a:r>
          </a:p>
        </p:txBody>
      </p:sp>
    </p:spTree>
    <p:extLst>
      <p:ext uri="{BB962C8B-B14F-4D97-AF65-F5344CB8AC3E}">
        <p14:creationId xmlns:p14="http://schemas.microsoft.com/office/powerpoint/2010/main" val="2283541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Larissa">
  <a:themeElements>
    <a:clrScheme name="Benutzerdefiniert 52">
      <a:dk1>
        <a:srgbClr val="002D64"/>
      </a:dk1>
      <a:lt1>
        <a:srgbClr val="FFFFFF"/>
      </a:lt1>
      <a:dk2>
        <a:srgbClr val="415F8C"/>
      </a:dk2>
      <a:lt2>
        <a:srgbClr val="002D64"/>
      </a:lt2>
      <a:accent1>
        <a:srgbClr val="AFBED2"/>
      </a:accent1>
      <a:accent2>
        <a:srgbClr val="646464"/>
      </a:accent2>
      <a:accent3>
        <a:srgbClr val="F0F0F0"/>
      </a:accent3>
      <a:accent4>
        <a:srgbClr val="008CA0"/>
      </a:accent4>
      <a:accent5>
        <a:srgbClr val="960F1E"/>
      </a:accent5>
      <a:accent6>
        <a:srgbClr val="FF7F00"/>
      </a:accent6>
      <a:hlink>
        <a:srgbClr val="002D64"/>
      </a:hlink>
      <a:folHlink>
        <a:srgbClr val="002D6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noAutofit/>
      </a:bodyPr>
      <a:lstStyle>
        <a:defPPr>
          <a:spcBef>
            <a:spcPts val="600"/>
          </a:spcBef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telsmann_PPT_Master_2014_16zu9_Entwurf_angepasst.pptx" id="{88DDA2CA-EC14-4BAE-83E5-03BB985E7EB5}" vid="{5EF44A50-BD4C-4C4D-8F14-7D7BCA8148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bootHR_EN">
  <a:themeElements>
    <a:clrScheme name="reboot:HR">
      <a:dk1>
        <a:srgbClr val="000000"/>
      </a:dk1>
      <a:lt1>
        <a:srgbClr val="FFFFFF"/>
      </a:lt1>
      <a:dk2>
        <a:srgbClr val="18254F"/>
      </a:dk2>
      <a:lt2>
        <a:srgbClr val="E2E4EB"/>
      </a:lt2>
      <a:accent1>
        <a:srgbClr val="18254F"/>
      </a:accent1>
      <a:accent2>
        <a:srgbClr val="3C4C9D"/>
      </a:accent2>
      <a:accent3>
        <a:srgbClr val="6FCCDD"/>
      </a:accent3>
      <a:accent4>
        <a:srgbClr val="CB245B"/>
      </a:accent4>
      <a:accent5>
        <a:srgbClr val="153276"/>
      </a:accent5>
      <a:accent6>
        <a:srgbClr val="B7BCCF"/>
      </a:accent6>
      <a:hlink>
        <a:srgbClr val="6FCCDD"/>
      </a:hlink>
      <a:folHlink>
        <a:srgbClr val="6FCCDD"/>
      </a:folHlink>
    </a:clrScheme>
    <a:fontScheme name="reboot:HR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_PPT_Vorlage_rebootHR" id="{0D0D2F1D-D06E-44C3-AA3A-5AF0EA385FF9}" vid="{69DA1F96-D0BE-4257-B4D8-CA94EDF54164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Breitbild</PresentationFormat>
  <Paragraphs>181</Paragraphs>
  <Slides>15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8" baseType="lpstr">
      <vt:lpstr>Aptos</vt:lpstr>
      <vt:lpstr>Arial</vt:lpstr>
      <vt:lpstr>Calibri</vt:lpstr>
      <vt:lpstr>Lato Light</vt:lpstr>
      <vt:lpstr>Montserrat</vt:lpstr>
      <vt:lpstr>Roboto</vt:lpstr>
      <vt:lpstr>Symbol</vt:lpstr>
      <vt:lpstr>Verdana</vt:lpstr>
      <vt:lpstr>Wingdings</vt:lpstr>
      <vt:lpstr>1_Larissa</vt:lpstr>
      <vt:lpstr>Office Theme</vt:lpstr>
      <vt:lpstr>1_rebootHR_EN</vt:lpstr>
      <vt:lpstr>think-cell Folie</vt:lpstr>
      <vt:lpstr>Impact Session</vt:lpstr>
      <vt:lpstr>PowerPoint-Präsentation</vt:lpstr>
      <vt:lpstr>Von der Geschäftsstrategie zur HR-IT Roadmap</vt:lpstr>
      <vt:lpstr>Von der Geschäftsstrategie zur HR-IT Roadmap</vt:lpstr>
      <vt:lpstr>Von der Geschäftsstrategie zur HR-IT Roadmap</vt:lpstr>
      <vt:lpstr>PowerPoint-Präsentation</vt:lpstr>
      <vt:lpstr>PowerPoint-Präsentation</vt:lpstr>
      <vt:lpstr>What - Strategic action areas  </vt:lpstr>
      <vt:lpstr>PowerPoint-Präsentation</vt:lpstr>
      <vt:lpstr>PowerPoint-Präsentation</vt:lpstr>
      <vt:lpstr>PowerPoint-Präsentation</vt:lpstr>
      <vt:lpstr>  </vt:lpstr>
      <vt:lpstr>  </vt:lpstr>
      <vt:lpstr>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Hoffelner</dc:creator>
  <cp:lastModifiedBy>Jasmin Hoffelner</cp:lastModifiedBy>
  <cp:revision>2</cp:revision>
  <dcterms:created xsi:type="dcterms:W3CDTF">2026-03-16T15:57:51Z</dcterms:created>
  <dcterms:modified xsi:type="dcterms:W3CDTF">2026-03-16T15:59:54Z</dcterms:modified>
</cp:coreProperties>
</file>